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74" r:id="rId5"/>
    <p:sldId id="266" r:id="rId6"/>
    <p:sldId id="265" r:id="rId7"/>
    <p:sldId id="267" r:id="rId8"/>
    <p:sldId id="269" r:id="rId9"/>
    <p:sldId id="268" r:id="rId10"/>
    <p:sldId id="271" r:id="rId11"/>
    <p:sldId id="272" r:id="rId12"/>
    <p:sldId id="273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C1983-81CF-34AF-A26F-4E5A2DBF9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E352A9-28D5-1C66-71E5-D1AA36510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689F5-9201-5A08-E1B6-94D89C7A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41E76-95A9-4268-B773-131EF9A2CBCD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9921E-04A1-679A-23DC-773C6FF9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ED80D-B5A4-264B-0F65-BEE43E39E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5324-8D74-448B-BE59-3FCEDDE23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538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61977-C186-74C1-547F-996AC49A1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1587D3-5770-E2E3-13AE-C01CBC1DF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58084-252C-5CC7-7C3A-B95D8329B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41E76-95A9-4268-B773-131EF9A2CBCD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5791C-71C9-E53A-58CC-DF6B94D62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16892-A644-300B-FFA1-A122122D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5324-8D74-448B-BE59-3FCEDDE23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75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ABD271-A796-C448-E48C-C2FECE9752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10B155-D578-C59C-D553-225940D13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43A39-208A-2380-D2B5-AE2C014B8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41E76-95A9-4268-B773-131EF9A2CBCD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41544-D536-FFDD-4499-03163D458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388B8-C461-EC20-C1AF-7DE4FCB83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5324-8D74-448B-BE59-3FCEDDE23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954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95756-1949-2681-CC82-2ADC867D7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8D414-D48D-4E00-70B6-9F022F81C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571F1-2EB6-0AE0-E360-E57DF09E9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41E76-95A9-4268-B773-131EF9A2CBCD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B3B17-C921-4718-F4D6-ACD1D95A2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97C90-418A-BD23-9D94-3A21D9A2C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5324-8D74-448B-BE59-3FCEDDE23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72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E45B9-2EDD-91DC-C3F3-666DD1DED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A353A-B619-B9EA-BCC1-5429A4E51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CAB0A-F416-D6E2-4BB4-107C2BDF5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41E76-95A9-4268-B773-131EF9A2CBCD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68B83-7547-EF10-D2B0-A4D40C9F6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66FEA-CB2E-18A3-D978-014D3AD5C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5324-8D74-448B-BE59-3FCEDDE23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204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8D25B-638A-CFBF-C507-0BD22B1CA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EDE90-4095-974B-37CF-8F5D20701B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3EB50-068E-9AD7-B56F-239FF7DE9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CFCFB-9ABF-92DD-C5CF-C94789F8A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41E76-95A9-4268-B773-131EF9A2CBCD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CE9AB-7EE8-041D-0F5C-B9428D9B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DF58C-2589-234A-E4C0-8962953F5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5324-8D74-448B-BE59-3FCEDDE23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93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3D27-52FF-60A2-6673-4683E157F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1D620-2A27-B9EC-611D-A753342F2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AB3C6-51AF-6E36-34BA-520B79F47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1624ED-5F8F-45A0-0291-3576A61DED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1786DA-FDC1-6D2F-84EC-D9388C97F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078C23-7FCD-86BA-66A3-583B4BEC3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41E76-95A9-4268-B773-131EF9A2CBCD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2942DA-2909-DB80-DCAD-A4307E829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8291EE-3DD5-9590-5671-CC49B6C62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5324-8D74-448B-BE59-3FCEDDE23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000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204BF-3C15-55D2-4E83-FB4025B21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218C6A-7976-91FD-D664-9BF225EA4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41E76-95A9-4268-B773-131EF9A2CBCD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3085DB-59D8-49A3-DAA9-E20285AE4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A99E3D-1615-F919-074B-95B628A9B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5324-8D74-448B-BE59-3FCEDDE23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634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D4360B-BA7B-4168-EC25-9096DA3F3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41E76-95A9-4268-B773-131EF9A2CBCD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ED84D4-3477-737D-A3D3-CC705E4CB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8B8AD-1589-DAD5-2617-55EE80374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5324-8D74-448B-BE59-3FCEDDE23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427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368C9-5A5B-DBF0-227C-ABC3FAB34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81B1C-34FE-8AF6-1127-A602C21A6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A111E-3B83-8E4F-CBDA-5550E0E6F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204BF-40B2-A264-967A-786DFF8B4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41E76-95A9-4268-B773-131EF9A2CBCD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3E26C-FC1C-860C-6A67-8A305A1F8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DA1D7-CC58-B4DD-C62A-106222A81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5324-8D74-448B-BE59-3FCEDDE23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40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56250-1FA6-275E-BFC6-2EA30BD8F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2ABE6F-1D93-C540-CAC7-763510C95E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DF842B-22F0-E313-0499-D39A97BE4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BC91B-6C3F-CF48-2AC3-F83BDB6D9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41E76-95A9-4268-B773-131EF9A2CBCD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F94C7-3472-E79C-E21C-B78D8E049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564DD-0FB4-095F-978C-6E68B082B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5324-8D74-448B-BE59-3FCEDDE23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42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169E59-2BAC-2FBC-6C69-639A7B1C2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251C4-723B-13A5-0E87-A9CFDEE3D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C882A-049B-F27A-6D89-B51B067433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41E76-95A9-4268-B773-131EF9A2CBCD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DFAB0-2A26-0344-87C7-DDA60D0DF5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EB45B-54EF-2CC8-178C-A87465E1C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E5324-8D74-448B-BE59-3FCEDDE23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069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77884-8558-23C9-8BA6-F6965FB5AC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EBB4F-95D5-F094-53E5-77BC9D473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1777"/>
            <a:ext cx="10515600" cy="2074445"/>
          </a:xfrm>
        </p:spPr>
        <p:txBody>
          <a:bodyPr>
            <a:noAutofit/>
          </a:bodyPr>
          <a:lstStyle/>
          <a:p>
            <a:pPr algn="ctr"/>
            <a:r>
              <a:rPr lang="en-IN" dirty="0"/>
              <a:t>Embedded C program for interfacing a </a:t>
            </a:r>
            <a:br>
              <a:rPr lang="en-IN" dirty="0"/>
            </a:br>
            <a:r>
              <a:rPr lang="en-IN" dirty="0"/>
              <a:t>LED and switch with STM32</a:t>
            </a:r>
          </a:p>
        </p:txBody>
      </p:sp>
    </p:spTree>
    <p:extLst>
      <p:ext uri="{BB962C8B-B14F-4D97-AF65-F5344CB8AC3E}">
        <p14:creationId xmlns:p14="http://schemas.microsoft.com/office/powerpoint/2010/main" val="203265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319BC-5EA2-D37D-D753-FDB6CB9D0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6372"/>
            <a:ext cx="10515600" cy="1325563"/>
          </a:xfrm>
        </p:spPr>
        <p:txBody>
          <a:bodyPr/>
          <a:lstStyle/>
          <a:p>
            <a:r>
              <a:rPr lang="en-IN" dirty="0"/>
              <a:t>Monitoring IDR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CA528-D8C9-5CFB-1728-5DBE88FFD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718" y="4498467"/>
            <a:ext cx="10609082" cy="2159263"/>
          </a:xfrm>
        </p:spPr>
        <p:txBody>
          <a:bodyPr/>
          <a:lstStyle/>
          <a:p>
            <a:r>
              <a:rPr lang="en-IN" dirty="0"/>
              <a:t>Read data from IDR</a:t>
            </a:r>
          </a:p>
          <a:p>
            <a:pPr lvl="1"/>
            <a:r>
              <a:rPr lang="en-IN" dirty="0"/>
              <a:t>First construct the monitoring bit, here IDR1 must be 1 to monitor the state of IDR1 we have to perform bitwise and  with IDR register</a:t>
            </a:r>
          </a:p>
          <a:p>
            <a:pPr lvl="1"/>
            <a:r>
              <a:rPr lang="en-IN" dirty="0"/>
              <a:t>Flag = GPIOA-&gt;IDR &amp; 0X00000002;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D92679-22F8-DDA3-4491-91EDC9A08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899" y="1621935"/>
            <a:ext cx="5953956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336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C23BF-EAA5-ACFC-6C1F-D0232A659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Configuring ODR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1F1F1-9E40-7E63-7FF4-94B06BB44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77" y="4421171"/>
            <a:ext cx="12069452" cy="1680377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Make the respective ODR of PA.0 which is ODR0 as “1” if flag is 0 (pulled up pin)</a:t>
            </a:r>
          </a:p>
          <a:p>
            <a:r>
              <a:rPr lang="en-IN" dirty="0"/>
              <a:t>If(!flag)</a:t>
            </a:r>
          </a:p>
          <a:p>
            <a:pPr lvl="1"/>
            <a:r>
              <a:rPr lang="en-IN" dirty="0"/>
              <a:t>GPIOA-&gt;ODR |=0X00000001;</a:t>
            </a:r>
          </a:p>
          <a:p>
            <a:r>
              <a:rPr lang="en-IN" dirty="0"/>
              <a:t>else</a:t>
            </a:r>
          </a:p>
          <a:p>
            <a:pPr lvl="1"/>
            <a:r>
              <a:rPr lang="en-IN" dirty="0"/>
              <a:t>GPIOA-&gt;ODR |=0X00000001;</a:t>
            </a:r>
          </a:p>
          <a:p>
            <a:pPr lvl="1"/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982D2C-3B66-40BB-0AFE-BF08A095C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642" y="1396101"/>
            <a:ext cx="5463701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017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3EA29-9A2B-737C-E532-48BD1CF1E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476C3F-6F8B-A2F5-4B2B-6D999A4D9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8532"/>
            <a:ext cx="5858693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05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58988-C801-F263-17BC-741702C79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Please Subscribe to my channel……..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4052E4-1198-928D-71AA-E4F953779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695" y="2169838"/>
            <a:ext cx="3608794" cy="360879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4445EF4-3290-B208-F511-D340E8012172}"/>
              </a:ext>
            </a:extLst>
          </p:cNvPr>
          <p:cNvSpPr/>
          <p:nvPr/>
        </p:nvSpPr>
        <p:spPr>
          <a:xfrm>
            <a:off x="6003635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8F26CB-A31A-842A-61D6-C256BB78DFFF}"/>
              </a:ext>
            </a:extLst>
          </p:cNvPr>
          <p:cNvSpPr/>
          <p:nvPr/>
        </p:nvSpPr>
        <p:spPr>
          <a:xfrm>
            <a:off x="1150467" y="2362312"/>
            <a:ext cx="3159839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Like </a:t>
            </a:r>
            <a:b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</a:br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Share</a:t>
            </a:r>
            <a:b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</a:br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Comment </a:t>
            </a:r>
            <a:b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</a:br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Subscribe</a:t>
            </a:r>
          </a:p>
        </p:txBody>
      </p:sp>
    </p:spTree>
    <p:extLst>
      <p:ext uri="{BB962C8B-B14F-4D97-AF65-F5344CB8AC3E}">
        <p14:creationId xmlns:p14="http://schemas.microsoft.com/office/powerpoint/2010/main" val="933665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60857-BDF2-9B78-E147-455741757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468CE-851C-EAE5-3186-60849B899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IN" dirty="0"/>
              <a:t>Read the status of the switch.</a:t>
            </a:r>
          </a:p>
          <a:p>
            <a:r>
              <a:rPr lang="en-IN" dirty="0"/>
              <a:t>If the switch Is on, turn on the LED.</a:t>
            </a:r>
          </a:p>
          <a:p>
            <a:r>
              <a:rPr lang="en-IN" dirty="0"/>
              <a:t>If the switch is off, turn off the LED.</a:t>
            </a:r>
          </a:p>
        </p:txBody>
      </p:sp>
    </p:spTree>
    <p:extLst>
      <p:ext uri="{BB962C8B-B14F-4D97-AF65-F5344CB8AC3E}">
        <p14:creationId xmlns:p14="http://schemas.microsoft.com/office/powerpoint/2010/main" val="2711863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24E7-F80F-00CB-A857-9A1570DE8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for programming STM32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D0B3-01C1-D305-382F-C635A4C0B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Enable clock for necessary ports.</a:t>
            </a:r>
          </a:p>
          <a:p>
            <a:r>
              <a:rPr lang="en-IN" dirty="0"/>
              <a:t>Reset the GPIO’s that are to be used.</a:t>
            </a:r>
          </a:p>
          <a:p>
            <a:r>
              <a:rPr lang="en-IN" dirty="0"/>
              <a:t>Configure the GPIO’s for input/ output.</a:t>
            </a:r>
          </a:p>
          <a:p>
            <a:r>
              <a:rPr lang="en-IN" dirty="0"/>
              <a:t>Reset the PUPDR register for necessary pins.</a:t>
            </a:r>
          </a:p>
          <a:p>
            <a:r>
              <a:rPr lang="en-IN" dirty="0"/>
              <a:t>Configure the necessary pins for PULL UP/ PULL DOWN with PUPDR.</a:t>
            </a:r>
          </a:p>
          <a:p>
            <a:r>
              <a:rPr lang="en-IN" dirty="0"/>
              <a:t>Read necessary IDR values and actuate peripherals by configuring necessary ODR’s.</a:t>
            </a:r>
          </a:p>
        </p:txBody>
      </p:sp>
    </p:spTree>
    <p:extLst>
      <p:ext uri="{BB962C8B-B14F-4D97-AF65-F5344CB8AC3E}">
        <p14:creationId xmlns:p14="http://schemas.microsoft.com/office/powerpoint/2010/main" val="1668725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B8BE2-53B4-E5A8-9796-091F25368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Enabling Clock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9DE42-84DF-BADC-07E4-BE3C736B8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52767"/>
            <a:ext cx="10515600" cy="1124196"/>
          </a:xfrm>
        </p:spPr>
        <p:txBody>
          <a:bodyPr/>
          <a:lstStyle/>
          <a:p>
            <a:r>
              <a:rPr lang="en-IN" dirty="0"/>
              <a:t>RCC-&gt;AHB1ENR = 0X00000001;</a:t>
            </a:r>
          </a:p>
          <a:p>
            <a:r>
              <a:rPr lang="en-IN" dirty="0"/>
              <a:t>Let us use GPIOA for all the operations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94A441-11E4-9071-0F8F-866C69A3C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719" y="1542187"/>
            <a:ext cx="8596561" cy="313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692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7CA991-BEB3-5D8F-52A8-A95959C63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08" y="618733"/>
            <a:ext cx="10450383" cy="562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38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CDDC7-65AA-EEEC-FB77-F60681858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Write a value into a register?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6BCF5-87D0-D463-F9F2-49E7749C1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GPIOA-&gt;MODER = 0X00000001; //which means PA.0 is output</a:t>
            </a:r>
          </a:p>
          <a:p>
            <a:r>
              <a:rPr lang="en-IN" dirty="0"/>
              <a:t>Now if I want PA.3 to be as output then</a:t>
            </a:r>
          </a:p>
          <a:p>
            <a:pPr lvl="1"/>
            <a:r>
              <a:rPr lang="en-IN" dirty="0"/>
              <a:t>GPIOA-&gt;MODER = 0X00000040; </a:t>
            </a:r>
          </a:p>
          <a:p>
            <a:pPr lvl="1"/>
            <a:r>
              <a:rPr lang="en-IN" dirty="0"/>
              <a:t>This will configure PA.3 as output but remove the previous configuration of PA.0.</a:t>
            </a:r>
          </a:p>
          <a:p>
            <a:r>
              <a:rPr lang="en-IN" dirty="0"/>
              <a:t>Instead we can use “&amp;=~” combination read as “and assigned with negation of” to reset necessary ports.</a:t>
            </a:r>
          </a:p>
          <a:p>
            <a:r>
              <a:rPr lang="en-IN" dirty="0"/>
              <a:t>We can use “|=“ combination read as “or assigned with” to configure to required mode.</a:t>
            </a:r>
          </a:p>
        </p:txBody>
      </p:sp>
    </p:spTree>
    <p:extLst>
      <p:ext uri="{BB962C8B-B14F-4D97-AF65-F5344CB8AC3E}">
        <p14:creationId xmlns:p14="http://schemas.microsoft.com/office/powerpoint/2010/main" val="1292987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89FA7-DE10-38F5-2FA6-B50503CA6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83CCA-F665-F82C-C495-87867DDDC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Write a value into a register?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AAA3B-587C-8D1C-58F6-B2192A870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Objective: make PA.0 as output and PA.1 as input</a:t>
            </a:r>
          </a:p>
          <a:p>
            <a:r>
              <a:rPr lang="en-IN" dirty="0"/>
              <a:t>Steps:</a:t>
            </a:r>
          </a:p>
          <a:p>
            <a:pPr lvl="1"/>
            <a:r>
              <a:rPr lang="en-IN" dirty="0"/>
              <a:t>Reset the MODER register of port A pertaining to PA.0 and PA.1.</a:t>
            </a:r>
          </a:p>
          <a:p>
            <a:pPr lvl="2"/>
            <a:r>
              <a:rPr lang="en-IN" dirty="0"/>
              <a:t>A moder state of “00” for a particular pin is assumed to be the reset state.</a:t>
            </a:r>
          </a:p>
          <a:p>
            <a:pPr lvl="2"/>
            <a:r>
              <a:rPr lang="en-IN" dirty="0"/>
              <a:t>GPIOA-&gt;MODER&amp;=~0X0000000F;</a:t>
            </a:r>
          </a:p>
          <a:p>
            <a:pPr lvl="1"/>
            <a:r>
              <a:rPr lang="en-IN" dirty="0"/>
              <a:t>Configure the MODER register of port A for PA.0 as o/p and PA.1 as </a:t>
            </a:r>
            <a:r>
              <a:rPr lang="en-IN" dirty="0" err="1"/>
              <a:t>i</a:t>
            </a:r>
            <a:r>
              <a:rPr lang="en-IN" dirty="0"/>
              <a:t>/p</a:t>
            </a:r>
          </a:p>
          <a:p>
            <a:pPr lvl="2"/>
            <a:r>
              <a:rPr lang="en-IN" dirty="0"/>
              <a:t>“01” for a pin is treated as output.</a:t>
            </a:r>
          </a:p>
          <a:p>
            <a:pPr lvl="2"/>
            <a:r>
              <a:rPr lang="en-IN" dirty="0"/>
              <a:t>“00” for a pin is treated as input.</a:t>
            </a:r>
          </a:p>
          <a:p>
            <a:pPr lvl="2"/>
            <a:r>
              <a:rPr lang="en-IN" dirty="0"/>
              <a:t>GPIOA-&gt;MODER |= 0X00000001;</a:t>
            </a:r>
          </a:p>
        </p:txBody>
      </p:sp>
    </p:spTree>
    <p:extLst>
      <p:ext uri="{BB962C8B-B14F-4D97-AF65-F5344CB8AC3E}">
        <p14:creationId xmlns:p14="http://schemas.microsoft.com/office/powerpoint/2010/main" val="1239747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B2E3B2-C67D-754A-FE28-11A77B9D8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624" y="1023602"/>
            <a:ext cx="10040751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704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F8B08-784A-4B18-87FA-CFB9DDA3B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Configuring pull up and pull down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0DEA0-325A-FB70-A9F4-B8B49AFB6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Why should I configure PUPDR?</a:t>
            </a:r>
          </a:p>
          <a:p>
            <a:pPr lvl="1"/>
            <a:r>
              <a:rPr lang="en-IN" dirty="0"/>
              <a:t>When I don’t press the switch, the default value of the switch is depended on whether the pin is pulled up or pulled down.</a:t>
            </a:r>
          </a:p>
          <a:p>
            <a:r>
              <a:rPr lang="en-IN" dirty="0"/>
              <a:t>What are the default values?</a:t>
            </a:r>
          </a:p>
          <a:p>
            <a:pPr lvl="1"/>
            <a:r>
              <a:rPr lang="en-IN" dirty="0"/>
              <a:t>Pulled up pin: Default value is “0”.</a:t>
            </a:r>
          </a:p>
          <a:p>
            <a:pPr lvl="1"/>
            <a:r>
              <a:rPr lang="en-IN" dirty="0"/>
              <a:t>Pulled down pin: Default value is “1”.</a:t>
            </a:r>
          </a:p>
          <a:p>
            <a:pPr lvl="1"/>
            <a:r>
              <a:rPr lang="en-IN" dirty="0"/>
              <a:t>“00” is for No pull up No pull down</a:t>
            </a:r>
          </a:p>
          <a:p>
            <a:pPr lvl="1"/>
            <a:r>
              <a:rPr lang="en-IN" dirty="0"/>
              <a:t>“01” is for Pull-Up</a:t>
            </a:r>
          </a:p>
          <a:p>
            <a:pPr lvl="1"/>
            <a:r>
              <a:rPr lang="en-IN" dirty="0"/>
              <a:t>“10” is for Pull-Down</a:t>
            </a:r>
          </a:p>
          <a:p>
            <a:pPr lvl="1"/>
            <a:r>
              <a:rPr lang="en-IN" dirty="0"/>
              <a:t>“11” is Reserved</a:t>
            </a:r>
          </a:p>
          <a:p>
            <a:r>
              <a:rPr lang="en-IN" dirty="0"/>
              <a:t>Reset PUPDR</a:t>
            </a:r>
          </a:p>
          <a:p>
            <a:pPr lvl="1"/>
            <a:r>
              <a:rPr lang="en-IN" dirty="0"/>
              <a:t>GPIOA-&gt;PUPDR&amp;=~0x0000000C; </a:t>
            </a:r>
          </a:p>
          <a:p>
            <a:r>
              <a:rPr lang="en-IN" dirty="0"/>
              <a:t>Configure PUPDR</a:t>
            </a:r>
          </a:p>
          <a:p>
            <a:pPr lvl="1"/>
            <a:r>
              <a:rPr lang="en-IN" dirty="0"/>
              <a:t>GPIOA-&gt;PUPDR|=0X00000004</a:t>
            </a:r>
          </a:p>
        </p:txBody>
      </p:sp>
    </p:spTree>
    <p:extLst>
      <p:ext uri="{BB962C8B-B14F-4D97-AF65-F5344CB8AC3E}">
        <p14:creationId xmlns:p14="http://schemas.microsoft.com/office/powerpoint/2010/main" val="3513704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</TotalTime>
  <Words>539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Rounded MT Bold</vt:lpstr>
      <vt:lpstr>Calibri</vt:lpstr>
      <vt:lpstr>Calibri Light</vt:lpstr>
      <vt:lpstr>Office Theme</vt:lpstr>
      <vt:lpstr>Embedded C program for interfacing a  LED and switch with STM32</vt:lpstr>
      <vt:lpstr>Objectives</vt:lpstr>
      <vt:lpstr>Steps for programming STM32</vt:lpstr>
      <vt:lpstr>Enabling Clock</vt:lpstr>
      <vt:lpstr>PowerPoint Presentation</vt:lpstr>
      <vt:lpstr>How to Write a value into a register?</vt:lpstr>
      <vt:lpstr>How to Write a value into a register?</vt:lpstr>
      <vt:lpstr>PowerPoint Presentation</vt:lpstr>
      <vt:lpstr>Configuring pull up and pull down registers</vt:lpstr>
      <vt:lpstr>Monitoring IDR</vt:lpstr>
      <vt:lpstr>Configuring ODR</vt:lpstr>
      <vt:lpstr>Final Code</vt:lpstr>
      <vt:lpstr>Please Subscribe to my channel……..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shiva kalyan</dc:creator>
  <cp:lastModifiedBy>shiva kalyan</cp:lastModifiedBy>
  <cp:revision>7</cp:revision>
  <dcterms:created xsi:type="dcterms:W3CDTF">2024-11-10T10:55:06Z</dcterms:created>
  <dcterms:modified xsi:type="dcterms:W3CDTF">2024-11-14T01:04:30Z</dcterms:modified>
</cp:coreProperties>
</file>