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8" r:id="rId3"/>
    <p:sldId id="281" r:id="rId4"/>
    <p:sldId id="283" r:id="rId5"/>
    <p:sldId id="264" r:id="rId6"/>
    <p:sldId id="274" r:id="rId7"/>
    <p:sldId id="266" r:id="rId8"/>
    <p:sldId id="265" r:id="rId9"/>
    <p:sldId id="267" r:id="rId10"/>
    <p:sldId id="272" r:id="rId11"/>
    <p:sldId id="286" r:id="rId12"/>
    <p:sldId id="284" r:id="rId13"/>
    <p:sldId id="285" r:id="rId14"/>
    <p:sldId id="282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9160C0-97CD-4F4E-AED3-CC47D0F75D7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7190EE2D-C8C3-4B28-8DC3-BFCBBFBECC84}">
      <dgm:prSet phldrT="[Text]"/>
      <dgm:spPr/>
      <dgm:t>
        <a:bodyPr/>
        <a:lstStyle/>
        <a:p>
          <a:r>
            <a:rPr lang="en-IN" dirty="0" err="1"/>
            <a:t>lcdprint</a:t>
          </a:r>
          <a:r>
            <a:rPr lang="en-IN" dirty="0"/>
            <a:t>(</a:t>
          </a:r>
          <a:r>
            <a:rPr lang="en-IN" dirty="0" err="1"/>
            <a:t>ch</a:t>
          </a:r>
          <a:r>
            <a:rPr lang="en-IN" dirty="0"/>
            <a:t>)</a:t>
          </a:r>
        </a:p>
      </dgm:t>
    </dgm:pt>
    <dgm:pt modelId="{3965266C-380A-4F3B-AF3E-3200EFAE1F58}" type="parTrans" cxnId="{13E21DC3-B924-4350-A975-BDF71E63C1B6}">
      <dgm:prSet/>
      <dgm:spPr/>
      <dgm:t>
        <a:bodyPr/>
        <a:lstStyle/>
        <a:p>
          <a:endParaRPr lang="en-IN"/>
        </a:p>
      </dgm:t>
    </dgm:pt>
    <dgm:pt modelId="{9B3D087C-65E1-4183-A63B-70E0259648F3}" type="sibTrans" cxnId="{13E21DC3-B924-4350-A975-BDF71E63C1B6}">
      <dgm:prSet/>
      <dgm:spPr/>
      <dgm:t>
        <a:bodyPr/>
        <a:lstStyle/>
        <a:p>
          <a:endParaRPr lang="en-IN"/>
        </a:p>
      </dgm:t>
    </dgm:pt>
    <dgm:pt modelId="{1E2F010E-F739-47D0-8124-D58284965725}">
      <dgm:prSet phldrT="[Text]"/>
      <dgm:spPr/>
      <dgm:t>
        <a:bodyPr/>
        <a:lstStyle/>
        <a:p>
          <a:r>
            <a:rPr lang="en-IN" dirty="0"/>
            <a:t>Left shift the data by 8 bits</a:t>
          </a:r>
        </a:p>
      </dgm:t>
    </dgm:pt>
    <dgm:pt modelId="{6D084121-4637-4266-8A96-04F20B8E5561}" type="parTrans" cxnId="{D6A7FF90-C184-42AF-AFA5-44F1DC2FC5E3}">
      <dgm:prSet/>
      <dgm:spPr/>
      <dgm:t>
        <a:bodyPr/>
        <a:lstStyle/>
        <a:p>
          <a:endParaRPr lang="en-IN"/>
        </a:p>
      </dgm:t>
    </dgm:pt>
    <dgm:pt modelId="{C287741F-8B7A-456F-A0B6-BE449265165B}" type="sibTrans" cxnId="{D6A7FF90-C184-42AF-AFA5-44F1DC2FC5E3}">
      <dgm:prSet/>
      <dgm:spPr/>
      <dgm:t>
        <a:bodyPr/>
        <a:lstStyle/>
        <a:p>
          <a:endParaRPr lang="en-IN"/>
        </a:p>
      </dgm:t>
    </dgm:pt>
    <dgm:pt modelId="{0AF16E62-CE06-4427-ADD8-1B8D606ABB05}">
      <dgm:prSet phldrT="[Text]"/>
      <dgm:spPr/>
      <dgm:t>
        <a:bodyPr/>
        <a:lstStyle/>
        <a:p>
          <a:r>
            <a:rPr lang="en-IN" dirty="0"/>
            <a:t>Send pulse on enable pin</a:t>
          </a:r>
        </a:p>
      </dgm:t>
    </dgm:pt>
    <dgm:pt modelId="{A98C1F10-50AB-4FB1-91AD-3E7DDFC447A5}" type="parTrans" cxnId="{86D3B135-D37A-406C-8D68-FA57E9E314B9}">
      <dgm:prSet/>
      <dgm:spPr/>
      <dgm:t>
        <a:bodyPr/>
        <a:lstStyle/>
        <a:p>
          <a:endParaRPr lang="en-IN"/>
        </a:p>
      </dgm:t>
    </dgm:pt>
    <dgm:pt modelId="{421B34C4-D323-4762-B027-8AF17A45BB9A}" type="sibTrans" cxnId="{86D3B135-D37A-406C-8D68-FA57E9E314B9}">
      <dgm:prSet/>
      <dgm:spPr/>
      <dgm:t>
        <a:bodyPr/>
        <a:lstStyle/>
        <a:p>
          <a:endParaRPr lang="en-IN"/>
        </a:p>
      </dgm:t>
    </dgm:pt>
    <dgm:pt modelId="{0991A285-4DF6-43B4-B3F0-39C7C749DBE2}">
      <dgm:prSet phldrT="[Text]"/>
      <dgm:spPr/>
      <dgm:t>
        <a:bodyPr/>
        <a:lstStyle/>
        <a:p>
          <a:r>
            <a:rPr lang="en-IN" dirty="0"/>
            <a:t>Make RS high to say its data</a:t>
          </a:r>
        </a:p>
      </dgm:t>
    </dgm:pt>
    <dgm:pt modelId="{25D26654-8689-4E7C-A211-CC76743B37A8}" type="parTrans" cxnId="{6899D37C-23EA-43A3-B2CB-B05464573329}">
      <dgm:prSet/>
      <dgm:spPr/>
      <dgm:t>
        <a:bodyPr/>
        <a:lstStyle/>
        <a:p>
          <a:endParaRPr lang="en-IN"/>
        </a:p>
      </dgm:t>
    </dgm:pt>
    <dgm:pt modelId="{0F19E710-1CB9-437C-AA02-7BF5C7572D25}" type="sibTrans" cxnId="{6899D37C-23EA-43A3-B2CB-B05464573329}">
      <dgm:prSet/>
      <dgm:spPr/>
      <dgm:t>
        <a:bodyPr/>
        <a:lstStyle/>
        <a:p>
          <a:endParaRPr lang="en-IN"/>
        </a:p>
      </dgm:t>
    </dgm:pt>
    <dgm:pt modelId="{EB0ADDB9-2C7D-4B18-B2F7-A1EB4A1A215F}">
      <dgm:prSet phldrT="[Text]"/>
      <dgm:spPr/>
      <dgm:t>
        <a:bodyPr/>
        <a:lstStyle/>
        <a:p>
          <a:r>
            <a:rPr lang="en-IN" dirty="0"/>
            <a:t>Load the data</a:t>
          </a:r>
        </a:p>
      </dgm:t>
    </dgm:pt>
    <dgm:pt modelId="{F2D8F563-EB8A-4050-B54B-51E322883472}" type="parTrans" cxnId="{3978C616-AABC-4D0B-90AE-3113160E930E}">
      <dgm:prSet/>
      <dgm:spPr/>
      <dgm:t>
        <a:bodyPr/>
        <a:lstStyle/>
        <a:p>
          <a:endParaRPr lang="en-IN"/>
        </a:p>
      </dgm:t>
    </dgm:pt>
    <dgm:pt modelId="{C500BC4F-BB8E-4761-A757-4ACE464508AF}" type="sibTrans" cxnId="{3978C616-AABC-4D0B-90AE-3113160E930E}">
      <dgm:prSet/>
      <dgm:spPr/>
      <dgm:t>
        <a:bodyPr/>
        <a:lstStyle/>
        <a:p>
          <a:endParaRPr lang="en-IN"/>
        </a:p>
      </dgm:t>
    </dgm:pt>
    <dgm:pt modelId="{D7B6CF14-FCF5-4E3B-AEEE-357FD60AB57A}">
      <dgm:prSet phldrT="[Text]"/>
      <dgm:spPr/>
      <dgm:t>
        <a:bodyPr/>
        <a:lstStyle/>
        <a:p>
          <a:r>
            <a:rPr lang="en-IN" dirty="0" err="1"/>
            <a:t>sendcmd</a:t>
          </a:r>
          <a:r>
            <a:rPr lang="en-IN" dirty="0"/>
            <a:t>(</a:t>
          </a:r>
          <a:r>
            <a:rPr lang="en-IN" dirty="0" err="1"/>
            <a:t>ch</a:t>
          </a:r>
          <a:r>
            <a:rPr lang="en-IN" dirty="0"/>
            <a:t>)</a:t>
          </a:r>
        </a:p>
      </dgm:t>
    </dgm:pt>
    <dgm:pt modelId="{B6671A24-282C-4832-9D5E-03C57E4ED715}" type="parTrans" cxnId="{20F2C448-BCD5-4A54-8A77-804C66DE9BB5}">
      <dgm:prSet/>
      <dgm:spPr/>
      <dgm:t>
        <a:bodyPr/>
        <a:lstStyle/>
        <a:p>
          <a:endParaRPr lang="en-IN"/>
        </a:p>
      </dgm:t>
    </dgm:pt>
    <dgm:pt modelId="{AEA11DCB-C817-4235-996D-B98A44311CD9}" type="sibTrans" cxnId="{20F2C448-BCD5-4A54-8A77-804C66DE9BB5}">
      <dgm:prSet/>
      <dgm:spPr/>
      <dgm:t>
        <a:bodyPr/>
        <a:lstStyle/>
        <a:p>
          <a:endParaRPr lang="en-IN"/>
        </a:p>
      </dgm:t>
    </dgm:pt>
    <dgm:pt modelId="{A44AF481-4D53-412C-BACA-E36C7763DAF0}">
      <dgm:prSet phldrT="[Text]"/>
      <dgm:spPr/>
      <dgm:t>
        <a:bodyPr/>
        <a:lstStyle/>
        <a:p>
          <a:r>
            <a:rPr lang="en-IN" dirty="0"/>
            <a:t>Left shift the data by 8 bits</a:t>
          </a:r>
        </a:p>
      </dgm:t>
    </dgm:pt>
    <dgm:pt modelId="{FA3CF8BD-D0E9-4D44-B8CA-A219736282A5}" type="parTrans" cxnId="{F84A843D-2CCC-4FA7-ABB8-DAB8881DDC34}">
      <dgm:prSet/>
      <dgm:spPr/>
      <dgm:t>
        <a:bodyPr/>
        <a:lstStyle/>
        <a:p>
          <a:endParaRPr lang="en-IN"/>
        </a:p>
      </dgm:t>
    </dgm:pt>
    <dgm:pt modelId="{F0DF5A58-2663-4F68-851B-EF5BA15D7FA9}" type="sibTrans" cxnId="{F84A843D-2CCC-4FA7-ABB8-DAB8881DDC34}">
      <dgm:prSet/>
      <dgm:spPr/>
      <dgm:t>
        <a:bodyPr/>
        <a:lstStyle/>
        <a:p>
          <a:endParaRPr lang="en-IN"/>
        </a:p>
      </dgm:t>
    </dgm:pt>
    <dgm:pt modelId="{63677343-6E0A-4B03-B456-6619B266F6D9}">
      <dgm:prSet phldrT="[Text]"/>
      <dgm:spPr/>
      <dgm:t>
        <a:bodyPr/>
        <a:lstStyle/>
        <a:p>
          <a:r>
            <a:rPr lang="en-IN" dirty="0"/>
            <a:t>Load the data</a:t>
          </a:r>
        </a:p>
      </dgm:t>
    </dgm:pt>
    <dgm:pt modelId="{57B96770-B4B1-4405-8523-F83909956A50}" type="parTrans" cxnId="{F1D0869F-4978-4A0A-BF00-8C70B2EE9778}">
      <dgm:prSet/>
      <dgm:spPr/>
      <dgm:t>
        <a:bodyPr/>
        <a:lstStyle/>
        <a:p>
          <a:endParaRPr lang="en-IN"/>
        </a:p>
      </dgm:t>
    </dgm:pt>
    <dgm:pt modelId="{0868631E-BC64-4291-9BFC-8B1096BFC992}" type="sibTrans" cxnId="{F1D0869F-4978-4A0A-BF00-8C70B2EE9778}">
      <dgm:prSet/>
      <dgm:spPr/>
      <dgm:t>
        <a:bodyPr/>
        <a:lstStyle/>
        <a:p>
          <a:endParaRPr lang="en-IN"/>
        </a:p>
      </dgm:t>
    </dgm:pt>
    <dgm:pt modelId="{B7FCED27-6A34-4F52-9739-4D3F6221F02F}">
      <dgm:prSet phldrT="[Text]"/>
      <dgm:spPr/>
      <dgm:t>
        <a:bodyPr/>
        <a:lstStyle/>
        <a:p>
          <a:r>
            <a:rPr lang="en-IN" dirty="0"/>
            <a:t>Make RS low to say its </a:t>
          </a:r>
          <a:r>
            <a:rPr lang="en-IN" dirty="0" err="1"/>
            <a:t>cmd</a:t>
          </a:r>
          <a:endParaRPr lang="en-IN" dirty="0"/>
        </a:p>
      </dgm:t>
    </dgm:pt>
    <dgm:pt modelId="{A8480BF7-D248-435D-9EA9-7529120869FF}" type="parTrans" cxnId="{AB33A496-887A-4DE1-A3F1-0E94F729EFA3}">
      <dgm:prSet/>
      <dgm:spPr/>
      <dgm:t>
        <a:bodyPr/>
        <a:lstStyle/>
        <a:p>
          <a:endParaRPr lang="en-IN"/>
        </a:p>
      </dgm:t>
    </dgm:pt>
    <dgm:pt modelId="{64D32775-46A9-4819-A7A2-0EA484137158}" type="sibTrans" cxnId="{AB33A496-887A-4DE1-A3F1-0E94F729EFA3}">
      <dgm:prSet/>
      <dgm:spPr/>
      <dgm:t>
        <a:bodyPr/>
        <a:lstStyle/>
        <a:p>
          <a:endParaRPr lang="en-IN"/>
        </a:p>
      </dgm:t>
    </dgm:pt>
    <dgm:pt modelId="{988FC4D1-7335-4D40-A584-CDF202E90735}">
      <dgm:prSet phldrT="[Text]"/>
      <dgm:spPr/>
      <dgm:t>
        <a:bodyPr/>
        <a:lstStyle/>
        <a:p>
          <a:r>
            <a:rPr lang="en-IN" dirty="0"/>
            <a:t>Send pulse on enable pin</a:t>
          </a:r>
        </a:p>
      </dgm:t>
    </dgm:pt>
    <dgm:pt modelId="{71F26DD3-B400-45A7-AA54-CAEEAEDDC911}" type="parTrans" cxnId="{8CAA6986-2049-4D02-91E4-42424FC229CE}">
      <dgm:prSet/>
      <dgm:spPr/>
      <dgm:t>
        <a:bodyPr/>
        <a:lstStyle/>
        <a:p>
          <a:endParaRPr lang="en-IN"/>
        </a:p>
      </dgm:t>
    </dgm:pt>
    <dgm:pt modelId="{D3E446D1-6E85-447D-84D6-46B1C694EAA2}" type="sibTrans" cxnId="{8CAA6986-2049-4D02-91E4-42424FC229CE}">
      <dgm:prSet/>
      <dgm:spPr/>
      <dgm:t>
        <a:bodyPr/>
        <a:lstStyle/>
        <a:p>
          <a:endParaRPr lang="en-IN"/>
        </a:p>
      </dgm:t>
    </dgm:pt>
    <dgm:pt modelId="{D401DDA0-CFAF-44B9-AD15-0F6C1356BC19}">
      <dgm:prSet phldrT="[Text]"/>
      <dgm:spPr/>
      <dgm:t>
        <a:bodyPr/>
        <a:lstStyle/>
        <a:p>
          <a:r>
            <a:rPr lang="en-IN" dirty="0" err="1"/>
            <a:t>lcdinit</a:t>
          </a:r>
          <a:r>
            <a:rPr lang="en-IN" dirty="0"/>
            <a:t>()</a:t>
          </a:r>
        </a:p>
      </dgm:t>
    </dgm:pt>
    <dgm:pt modelId="{3D3FF7A3-5355-4A77-BA29-BD44E5BA6461}" type="parTrans" cxnId="{1C748FB8-A3E2-4DAC-A1E7-2BA156CC58CD}">
      <dgm:prSet/>
      <dgm:spPr/>
      <dgm:t>
        <a:bodyPr/>
        <a:lstStyle/>
        <a:p>
          <a:endParaRPr lang="en-IN"/>
        </a:p>
      </dgm:t>
    </dgm:pt>
    <dgm:pt modelId="{5F7A156C-7534-4715-9006-FD6BBCA6008C}" type="sibTrans" cxnId="{1C748FB8-A3E2-4DAC-A1E7-2BA156CC58CD}">
      <dgm:prSet/>
      <dgm:spPr/>
      <dgm:t>
        <a:bodyPr/>
        <a:lstStyle/>
        <a:p>
          <a:endParaRPr lang="en-IN"/>
        </a:p>
      </dgm:t>
    </dgm:pt>
    <dgm:pt modelId="{5982D1A0-5740-4B40-B09F-43FC2CF53C90}">
      <dgm:prSet phldrT="[Text]"/>
      <dgm:spPr/>
      <dgm:t>
        <a:bodyPr/>
        <a:lstStyle/>
        <a:p>
          <a:r>
            <a:rPr lang="en-IN" dirty="0"/>
            <a:t>Send initialisation commands </a:t>
          </a:r>
        </a:p>
      </dgm:t>
    </dgm:pt>
    <dgm:pt modelId="{6F182CC8-4BD4-4583-8522-8E64A685687F}" type="parTrans" cxnId="{0DF0946B-C75E-40C3-8611-556495536F48}">
      <dgm:prSet/>
      <dgm:spPr/>
      <dgm:t>
        <a:bodyPr/>
        <a:lstStyle/>
        <a:p>
          <a:endParaRPr lang="en-IN"/>
        </a:p>
      </dgm:t>
    </dgm:pt>
    <dgm:pt modelId="{55AA61CA-20A3-43B1-9AC5-C537AC8F8CB7}" type="sibTrans" cxnId="{0DF0946B-C75E-40C3-8611-556495536F48}">
      <dgm:prSet/>
      <dgm:spPr/>
      <dgm:t>
        <a:bodyPr/>
        <a:lstStyle/>
        <a:p>
          <a:endParaRPr lang="en-IN"/>
        </a:p>
      </dgm:t>
    </dgm:pt>
    <dgm:pt modelId="{ECCA4102-BD40-4860-98D6-D568AE4E8F2A}">
      <dgm:prSet phldrT="[Text]"/>
      <dgm:spPr/>
      <dgm:t>
        <a:bodyPr/>
        <a:lstStyle/>
        <a:p>
          <a:r>
            <a:rPr lang="en-US"/>
            <a:t>sendcmd(0x38);//16 column 2 row mode</a:t>
          </a:r>
          <a:endParaRPr lang="en-IN" dirty="0"/>
        </a:p>
      </dgm:t>
    </dgm:pt>
    <dgm:pt modelId="{6D116371-FD08-4594-A83B-5F4FCA940D32}" type="parTrans" cxnId="{6951CE48-FFE2-4A03-8366-C38391E570FA}">
      <dgm:prSet/>
      <dgm:spPr/>
      <dgm:t>
        <a:bodyPr/>
        <a:lstStyle/>
        <a:p>
          <a:endParaRPr lang="en-IN"/>
        </a:p>
      </dgm:t>
    </dgm:pt>
    <dgm:pt modelId="{D8DA4FCC-0A8A-46B8-96C0-5D5502119F7E}" type="sibTrans" cxnId="{6951CE48-FFE2-4A03-8366-C38391E570FA}">
      <dgm:prSet/>
      <dgm:spPr/>
      <dgm:t>
        <a:bodyPr/>
        <a:lstStyle/>
        <a:p>
          <a:endParaRPr lang="en-IN"/>
        </a:p>
      </dgm:t>
    </dgm:pt>
    <dgm:pt modelId="{410F6F9C-364B-4461-8857-8F4E265D0C6F}">
      <dgm:prSet/>
      <dgm:spPr/>
      <dgm:t>
        <a:bodyPr/>
        <a:lstStyle/>
        <a:p>
          <a:r>
            <a:rPr lang="en-US" dirty="0"/>
            <a:t>sendcmd(0x0F);//display on cursor blinking</a:t>
          </a:r>
          <a:endParaRPr lang="en-IN" dirty="0"/>
        </a:p>
      </dgm:t>
    </dgm:pt>
    <dgm:pt modelId="{0D184377-73D2-4437-BF69-F4652F264D39}" type="parTrans" cxnId="{9BFB17ED-52E4-4362-B74D-F03C8E3A3E58}">
      <dgm:prSet/>
      <dgm:spPr/>
      <dgm:t>
        <a:bodyPr/>
        <a:lstStyle/>
        <a:p>
          <a:endParaRPr lang="en-IN"/>
        </a:p>
      </dgm:t>
    </dgm:pt>
    <dgm:pt modelId="{5379A19B-3E89-44EB-B93F-8216A873F8A8}" type="sibTrans" cxnId="{9BFB17ED-52E4-4362-B74D-F03C8E3A3E58}">
      <dgm:prSet/>
      <dgm:spPr/>
      <dgm:t>
        <a:bodyPr/>
        <a:lstStyle/>
        <a:p>
          <a:endParaRPr lang="en-IN"/>
        </a:p>
      </dgm:t>
    </dgm:pt>
    <dgm:pt modelId="{1A03D3C5-56B0-419B-86AA-F8F9AE692060}">
      <dgm:prSet/>
      <dgm:spPr/>
      <dgm:t>
        <a:bodyPr/>
        <a:lstStyle/>
        <a:p>
          <a:r>
            <a:rPr lang="en-IN" dirty="0"/>
            <a:t>sendcmd(0x06);//auto increment</a:t>
          </a:r>
        </a:p>
      </dgm:t>
    </dgm:pt>
    <dgm:pt modelId="{FBAC78B7-AB0F-40C4-9A43-4B721E9BF03C}" type="parTrans" cxnId="{93847C27-AC7F-410F-BC0B-1C0C43262A5C}">
      <dgm:prSet/>
      <dgm:spPr/>
      <dgm:t>
        <a:bodyPr/>
        <a:lstStyle/>
        <a:p>
          <a:endParaRPr lang="en-IN"/>
        </a:p>
      </dgm:t>
    </dgm:pt>
    <dgm:pt modelId="{DC2B04CE-E473-456C-B8BB-C74903810C34}" type="sibTrans" cxnId="{93847C27-AC7F-410F-BC0B-1C0C43262A5C}">
      <dgm:prSet/>
      <dgm:spPr/>
      <dgm:t>
        <a:bodyPr/>
        <a:lstStyle/>
        <a:p>
          <a:endParaRPr lang="en-IN"/>
        </a:p>
      </dgm:t>
    </dgm:pt>
    <dgm:pt modelId="{66A12BC7-1C80-45B8-A726-CA325B0D2F78}">
      <dgm:prSet/>
      <dgm:spPr/>
      <dgm:t>
        <a:bodyPr/>
        <a:lstStyle/>
        <a:p>
          <a:r>
            <a:rPr lang="en-IN" dirty="0"/>
            <a:t>sendcmd(0x01);//clear display</a:t>
          </a:r>
        </a:p>
      </dgm:t>
    </dgm:pt>
    <dgm:pt modelId="{EEC0675D-489A-4787-80E8-F858B62EC8C0}" type="parTrans" cxnId="{3C47435A-EB3E-4118-8B07-A8B0313C594C}">
      <dgm:prSet/>
      <dgm:spPr/>
      <dgm:t>
        <a:bodyPr/>
        <a:lstStyle/>
        <a:p>
          <a:endParaRPr lang="en-IN"/>
        </a:p>
      </dgm:t>
    </dgm:pt>
    <dgm:pt modelId="{E3FF1C3B-8109-4C62-A254-77A40008A8F3}" type="sibTrans" cxnId="{3C47435A-EB3E-4118-8B07-A8B0313C594C}">
      <dgm:prSet/>
      <dgm:spPr/>
      <dgm:t>
        <a:bodyPr/>
        <a:lstStyle/>
        <a:p>
          <a:endParaRPr lang="en-IN"/>
        </a:p>
      </dgm:t>
    </dgm:pt>
    <dgm:pt modelId="{CC5EF134-6144-4336-AC04-ED188C646E4C}">
      <dgm:prSet/>
      <dgm:spPr/>
      <dgm:t>
        <a:bodyPr/>
        <a:lstStyle/>
        <a:p>
          <a:r>
            <a:rPr lang="en-IN" dirty="0" err="1"/>
            <a:t>printstr</a:t>
          </a:r>
          <a:r>
            <a:rPr lang="en-IN" dirty="0"/>
            <a:t>(*</a:t>
          </a:r>
          <a:r>
            <a:rPr lang="en-IN" dirty="0" err="1"/>
            <a:t>ch</a:t>
          </a:r>
          <a:r>
            <a:rPr lang="en-IN" dirty="0"/>
            <a:t>)</a:t>
          </a:r>
        </a:p>
      </dgm:t>
    </dgm:pt>
    <dgm:pt modelId="{A351F34A-EC15-4ED6-9966-62CAE2E0B85E}" type="parTrans" cxnId="{EB65F7CF-4F82-4AEC-8133-E3C3DA9B6F17}">
      <dgm:prSet/>
      <dgm:spPr/>
      <dgm:t>
        <a:bodyPr/>
        <a:lstStyle/>
        <a:p>
          <a:endParaRPr lang="en-IN"/>
        </a:p>
      </dgm:t>
    </dgm:pt>
    <dgm:pt modelId="{2D1467A9-49C1-4FB3-81A5-677E9E635632}" type="sibTrans" cxnId="{EB65F7CF-4F82-4AEC-8133-E3C3DA9B6F17}">
      <dgm:prSet/>
      <dgm:spPr/>
      <dgm:t>
        <a:bodyPr/>
        <a:lstStyle/>
        <a:p>
          <a:endParaRPr lang="en-IN"/>
        </a:p>
      </dgm:t>
    </dgm:pt>
    <dgm:pt modelId="{4DDCBF34-33A8-4153-8F0C-52851E0661FB}">
      <dgm:prSet/>
      <dgm:spPr/>
      <dgm:t>
        <a:bodyPr/>
        <a:lstStyle/>
        <a:p>
          <a:r>
            <a:rPr lang="en-IN" dirty="0"/>
            <a:t>Loop till the string ends</a:t>
          </a:r>
        </a:p>
      </dgm:t>
    </dgm:pt>
    <dgm:pt modelId="{8C81C954-3669-4031-9960-101A82F618CE}" type="parTrans" cxnId="{5F01489A-99F4-4175-B3BA-A96F661AD5BB}">
      <dgm:prSet/>
      <dgm:spPr/>
      <dgm:t>
        <a:bodyPr/>
        <a:lstStyle/>
        <a:p>
          <a:endParaRPr lang="en-IN"/>
        </a:p>
      </dgm:t>
    </dgm:pt>
    <dgm:pt modelId="{B721999A-AD3F-483D-88BE-0119F0309767}" type="sibTrans" cxnId="{5F01489A-99F4-4175-B3BA-A96F661AD5BB}">
      <dgm:prSet/>
      <dgm:spPr/>
      <dgm:t>
        <a:bodyPr/>
        <a:lstStyle/>
        <a:p>
          <a:endParaRPr lang="en-IN"/>
        </a:p>
      </dgm:t>
    </dgm:pt>
    <dgm:pt modelId="{B374DC4E-7D04-41EC-A1E2-D4981204FC10}">
      <dgm:prSet/>
      <dgm:spPr/>
      <dgm:t>
        <a:bodyPr/>
        <a:lstStyle/>
        <a:p>
          <a:r>
            <a:rPr lang="en-IN" dirty="0"/>
            <a:t>Print the string</a:t>
          </a:r>
        </a:p>
      </dgm:t>
    </dgm:pt>
    <dgm:pt modelId="{AA0AB4E6-56B1-4FD6-9A71-101CB8F74D8D}" type="parTrans" cxnId="{902CE403-EFF0-44C8-B820-05B220DBF830}">
      <dgm:prSet/>
      <dgm:spPr/>
      <dgm:t>
        <a:bodyPr/>
        <a:lstStyle/>
        <a:p>
          <a:endParaRPr lang="en-IN"/>
        </a:p>
      </dgm:t>
    </dgm:pt>
    <dgm:pt modelId="{D70284ED-40BF-4E14-8AC5-041073B315AC}" type="sibTrans" cxnId="{902CE403-EFF0-44C8-B820-05B220DBF830}">
      <dgm:prSet/>
      <dgm:spPr/>
      <dgm:t>
        <a:bodyPr/>
        <a:lstStyle/>
        <a:p>
          <a:endParaRPr lang="en-IN"/>
        </a:p>
      </dgm:t>
    </dgm:pt>
    <dgm:pt modelId="{D405D258-1F2D-452A-9EB5-E72622614DD0}">
      <dgm:prSet/>
      <dgm:spPr/>
      <dgm:t>
        <a:bodyPr/>
        <a:lstStyle/>
        <a:p>
          <a:r>
            <a:rPr lang="en-IN" dirty="0"/>
            <a:t>Character by character</a:t>
          </a:r>
        </a:p>
      </dgm:t>
    </dgm:pt>
    <dgm:pt modelId="{05CDA7D1-9719-4645-A765-AA88D84FAA01}" type="parTrans" cxnId="{A9C96BAB-0F0E-493F-A4D7-9533C0DA4553}">
      <dgm:prSet/>
      <dgm:spPr/>
      <dgm:t>
        <a:bodyPr/>
        <a:lstStyle/>
        <a:p>
          <a:endParaRPr lang="en-IN"/>
        </a:p>
      </dgm:t>
    </dgm:pt>
    <dgm:pt modelId="{E396D8AA-1441-4CB4-AAB6-DBDBA985D198}" type="sibTrans" cxnId="{A9C96BAB-0F0E-493F-A4D7-9533C0DA4553}">
      <dgm:prSet/>
      <dgm:spPr/>
      <dgm:t>
        <a:bodyPr/>
        <a:lstStyle/>
        <a:p>
          <a:endParaRPr lang="en-IN"/>
        </a:p>
      </dgm:t>
    </dgm:pt>
    <dgm:pt modelId="{DA282A61-51E9-4BB1-95B6-CA0EA9C78BF8}" type="pres">
      <dgm:prSet presAssocID="{CC9160C0-97CD-4F4E-AED3-CC47D0F75D7F}" presName="linear" presStyleCnt="0">
        <dgm:presLayoutVars>
          <dgm:animLvl val="lvl"/>
          <dgm:resizeHandles val="exact"/>
        </dgm:presLayoutVars>
      </dgm:prSet>
      <dgm:spPr/>
    </dgm:pt>
    <dgm:pt modelId="{46075625-D973-434E-B437-1D6D20E40BB8}" type="pres">
      <dgm:prSet presAssocID="{7190EE2D-C8C3-4B28-8DC3-BFCBBFBECC8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404B166-3463-4E46-A69B-236530E1D15D}" type="pres">
      <dgm:prSet presAssocID="{7190EE2D-C8C3-4B28-8DC3-BFCBBFBECC84}" presName="childText" presStyleLbl="revTx" presStyleIdx="0" presStyleCnt="4">
        <dgm:presLayoutVars>
          <dgm:bulletEnabled val="1"/>
        </dgm:presLayoutVars>
      </dgm:prSet>
      <dgm:spPr/>
    </dgm:pt>
    <dgm:pt modelId="{D715EF0A-CE68-4720-9A36-679D876A02A4}" type="pres">
      <dgm:prSet presAssocID="{D7B6CF14-FCF5-4E3B-AEEE-357FD60AB57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D07F6F5-39CD-4BA0-BBEC-7F4A428A5463}" type="pres">
      <dgm:prSet presAssocID="{D7B6CF14-FCF5-4E3B-AEEE-357FD60AB57A}" presName="childText" presStyleLbl="revTx" presStyleIdx="1" presStyleCnt="4">
        <dgm:presLayoutVars>
          <dgm:bulletEnabled val="1"/>
        </dgm:presLayoutVars>
      </dgm:prSet>
      <dgm:spPr/>
    </dgm:pt>
    <dgm:pt modelId="{596487E2-2AEE-46EE-A0C7-1DB4F53CE6AA}" type="pres">
      <dgm:prSet presAssocID="{D401DDA0-CFAF-44B9-AD15-0F6C1356BC1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2090AEF-0133-42E6-AD3B-F67F8AB212A2}" type="pres">
      <dgm:prSet presAssocID="{D401DDA0-CFAF-44B9-AD15-0F6C1356BC19}" presName="childText" presStyleLbl="revTx" presStyleIdx="2" presStyleCnt="4">
        <dgm:presLayoutVars>
          <dgm:bulletEnabled val="1"/>
        </dgm:presLayoutVars>
      </dgm:prSet>
      <dgm:spPr/>
    </dgm:pt>
    <dgm:pt modelId="{13E4BED0-A353-4346-A79F-0325B3F26320}" type="pres">
      <dgm:prSet presAssocID="{CC5EF134-6144-4336-AC04-ED188C646E4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2F5D6FC-871B-4824-81B4-DF6204838798}" type="pres">
      <dgm:prSet presAssocID="{CC5EF134-6144-4336-AC04-ED188C646E4C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902CE403-EFF0-44C8-B820-05B220DBF830}" srcId="{CC5EF134-6144-4336-AC04-ED188C646E4C}" destId="{B374DC4E-7D04-41EC-A1E2-D4981204FC10}" srcOrd="1" destOrd="0" parTransId="{AA0AB4E6-56B1-4FD6-9A71-101CB8F74D8D}" sibTransId="{D70284ED-40BF-4E14-8AC5-041073B315AC}"/>
    <dgm:cxn modelId="{3978C616-AABC-4D0B-90AE-3113160E930E}" srcId="{7190EE2D-C8C3-4B28-8DC3-BFCBBFBECC84}" destId="{EB0ADDB9-2C7D-4B18-B2F7-A1EB4A1A215F}" srcOrd="1" destOrd="0" parTransId="{F2D8F563-EB8A-4050-B54B-51E322883472}" sibTransId="{C500BC4F-BB8E-4761-A757-4ACE464508AF}"/>
    <dgm:cxn modelId="{A1C93517-F242-42F7-9CC4-A86E0616FD25}" type="presOf" srcId="{1E2F010E-F739-47D0-8124-D58284965725}" destId="{5404B166-3463-4E46-A69B-236530E1D15D}" srcOrd="0" destOrd="0" presId="urn:microsoft.com/office/officeart/2005/8/layout/vList2"/>
    <dgm:cxn modelId="{B8A79624-D45A-4DEC-A563-ED89A6D3F436}" type="presOf" srcId="{1A03D3C5-56B0-419B-86AA-F8F9AE692060}" destId="{22090AEF-0133-42E6-AD3B-F67F8AB212A2}" srcOrd="0" destOrd="3" presId="urn:microsoft.com/office/officeart/2005/8/layout/vList2"/>
    <dgm:cxn modelId="{5BC6B125-4EA0-4E0E-814D-67305E1F4144}" type="presOf" srcId="{410F6F9C-364B-4461-8857-8F4E265D0C6F}" destId="{22090AEF-0133-42E6-AD3B-F67F8AB212A2}" srcOrd="0" destOrd="2" presId="urn:microsoft.com/office/officeart/2005/8/layout/vList2"/>
    <dgm:cxn modelId="{6DDED325-8853-4456-A63B-2F5D01F730B9}" type="presOf" srcId="{CC9160C0-97CD-4F4E-AED3-CC47D0F75D7F}" destId="{DA282A61-51E9-4BB1-95B6-CA0EA9C78BF8}" srcOrd="0" destOrd="0" presId="urn:microsoft.com/office/officeart/2005/8/layout/vList2"/>
    <dgm:cxn modelId="{93847C27-AC7F-410F-BC0B-1C0C43262A5C}" srcId="{D401DDA0-CFAF-44B9-AD15-0F6C1356BC19}" destId="{1A03D3C5-56B0-419B-86AA-F8F9AE692060}" srcOrd="3" destOrd="0" parTransId="{FBAC78B7-AB0F-40C4-9A43-4B721E9BF03C}" sibTransId="{DC2B04CE-E473-456C-B8BB-C74903810C34}"/>
    <dgm:cxn modelId="{86D3B135-D37A-406C-8D68-FA57E9E314B9}" srcId="{7190EE2D-C8C3-4B28-8DC3-BFCBBFBECC84}" destId="{0AF16E62-CE06-4427-ADD8-1B8D606ABB05}" srcOrd="3" destOrd="0" parTransId="{A98C1F10-50AB-4FB1-91AD-3E7DDFC447A5}" sibTransId="{421B34C4-D323-4762-B027-8AF17A45BB9A}"/>
    <dgm:cxn modelId="{54DB903A-8691-4048-9BFF-1BDF72062B15}" type="presOf" srcId="{66A12BC7-1C80-45B8-A726-CA325B0D2F78}" destId="{22090AEF-0133-42E6-AD3B-F67F8AB212A2}" srcOrd="0" destOrd="4" presId="urn:microsoft.com/office/officeart/2005/8/layout/vList2"/>
    <dgm:cxn modelId="{8B2E573D-1A3E-462F-AF88-B696F3271638}" type="presOf" srcId="{5982D1A0-5740-4B40-B09F-43FC2CF53C90}" destId="{22090AEF-0133-42E6-AD3B-F67F8AB212A2}" srcOrd="0" destOrd="0" presId="urn:microsoft.com/office/officeart/2005/8/layout/vList2"/>
    <dgm:cxn modelId="{F84A843D-2CCC-4FA7-ABB8-DAB8881DDC34}" srcId="{D7B6CF14-FCF5-4E3B-AEEE-357FD60AB57A}" destId="{A44AF481-4D53-412C-BACA-E36C7763DAF0}" srcOrd="0" destOrd="0" parTransId="{FA3CF8BD-D0E9-4D44-B8CA-A219736282A5}" sibTransId="{F0DF5A58-2663-4F68-851B-EF5BA15D7FA9}"/>
    <dgm:cxn modelId="{C8AEFE5D-6320-4876-834E-DA8035BDEF65}" type="presOf" srcId="{ECCA4102-BD40-4860-98D6-D568AE4E8F2A}" destId="{22090AEF-0133-42E6-AD3B-F67F8AB212A2}" srcOrd="0" destOrd="1" presId="urn:microsoft.com/office/officeart/2005/8/layout/vList2"/>
    <dgm:cxn modelId="{0A98AE46-6203-496E-8496-D9E03AD712A0}" type="presOf" srcId="{D405D258-1F2D-452A-9EB5-E72622614DD0}" destId="{62F5D6FC-871B-4824-81B4-DF6204838798}" srcOrd="0" destOrd="2" presId="urn:microsoft.com/office/officeart/2005/8/layout/vList2"/>
    <dgm:cxn modelId="{7E307168-C4C3-46D0-BFEA-AD2D9BE73EC0}" type="presOf" srcId="{0AF16E62-CE06-4427-ADD8-1B8D606ABB05}" destId="{5404B166-3463-4E46-A69B-236530E1D15D}" srcOrd="0" destOrd="3" presId="urn:microsoft.com/office/officeart/2005/8/layout/vList2"/>
    <dgm:cxn modelId="{20F2C448-BCD5-4A54-8A77-804C66DE9BB5}" srcId="{CC9160C0-97CD-4F4E-AED3-CC47D0F75D7F}" destId="{D7B6CF14-FCF5-4E3B-AEEE-357FD60AB57A}" srcOrd="1" destOrd="0" parTransId="{B6671A24-282C-4832-9D5E-03C57E4ED715}" sibTransId="{AEA11DCB-C817-4235-996D-B98A44311CD9}"/>
    <dgm:cxn modelId="{6951CE48-FFE2-4A03-8366-C38391E570FA}" srcId="{D401DDA0-CFAF-44B9-AD15-0F6C1356BC19}" destId="{ECCA4102-BD40-4860-98D6-D568AE4E8F2A}" srcOrd="1" destOrd="0" parTransId="{6D116371-FD08-4594-A83B-5F4FCA940D32}" sibTransId="{D8DA4FCC-0A8A-46B8-96C0-5D5502119F7E}"/>
    <dgm:cxn modelId="{0DF0946B-C75E-40C3-8611-556495536F48}" srcId="{D401DDA0-CFAF-44B9-AD15-0F6C1356BC19}" destId="{5982D1A0-5740-4B40-B09F-43FC2CF53C90}" srcOrd="0" destOrd="0" parTransId="{6F182CC8-4BD4-4583-8522-8E64A685687F}" sibTransId="{55AA61CA-20A3-43B1-9AC5-C537AC8F8CB7}"/>
    <dgm:cxn modelId="{E242874D-C255-49F9-B82A-48BC569B3AF6}" type="presOf" srcId="{A44AF481-4D53-412C-BACA-E36C7763DAF0}" destId="{7D07F6F5-39CD-4BA0-BBEC-7F4A428A5463}" srcOrd="0" destOrd="0" presId="urn:microsoft.com/office/officeart/2005/8/layout/vList2"/>
    <dgm:cxn modelId="{A3FCE554-8D79-49F4-ACEA-15C0627FEB2E}" type="presOf" srcId="{4DDCBF34-33A8-4153-8F0C-52851E0661FB}" destId="{62F5D6FC-871B-4824-81B4-DF6204838798}" srcOrd="0" destOrd="0" presId="urn:microsoft.com/office/officeart/2005/8/layout/vList2"/>
    <dgm:cxn modelId="{3C47435A-EB3E-4118-8B07-A8B0313C594C}" srcId="{D401DDA0-CFAF-44B9-AD15-0F6C1356BC19}" destId="{66A12BC7-1C80-45B8-A726-CA325B0D2F78}" srcOrd="4" destOrd="0" parTransId="{EEC0675D-489A-4787-80E8-F858B62EC8C0}" sibTransId="{E3FF1C3B-8109-4C62-A254-77A40008A8F3}"/>
    <dgm:cxn modelId="{6899D37C-23EA-43A3-B2CB-B05464573329}" srcId="{7190EE2D-C8C3-4B28-8DC3-BFCBBFBECC84}" destId="{0991A285-4DF6-43B4-B3F0-39C7C749DBE2}" srcOrd="2" destOrd="0" parTransId="{25D26654-8689-4E7C-A211-CC76743B37A8}" sibTransId="{0F19E710-1CB9-437C-AA02-7BF5C7572D25}"/>
    <dgm:cxn modelId="{C9638483-2BDF-4D25-A61C-5106B4DC761A}" type="presOf" srcId="{D7B6CF14-FCF5-4E3B-AEEE-357FD60AB57A}" destId="{D715EF0A-CE68-4720-9A36-679D876A02A4}" srcOrd="0" destOrd="0" presId="urn:microsoft.com/office/officeart/2005/8/layout/vList2"/>
    <dgm:cxn modelId="{8CAA6986-2049-4D02-91E4-42424FC229CE}" srcId="{D7B6CF14-FCF5-4E3B-AEEE-357FD60AB57A}" destId="{988FC4D1-7335-4D40-A584-CDF202E90735}" srcOrd="3" destOrd="0" parTransId="{71F26DD3-B400-45A7-AA54-CAEEAEDDC911}" sibTransId="{D3E446D1-6E85-447D-84D6-46B1C694EAA2}"/>
    <dgm:cxn modelId="{D6A7FF90-C184-42AF-AFA5-44F1DC2FC5E3}" srcId="{7190EE2D-C8C3-4B28-8DC3-BFCBBFBECC84}" destId="{1E2F010E-F739-47D0-8124-D58284965725}" srcOrd="0" destOrd="0" parTransId="{6D084121-4637-4266-8A96-04F20B8E5561}" sibTransId="{C287741F-8B7A-456F-A0B6-BE449265165B}"/>
    <dgm:cxn modelId="{A1508492-CEA2-4913-8303-588424458B6F}" type="presOf" srcId="{63677343-6E0A-4B03-B456-6619B266F6D9}" destId="{7D07F6F5-39CD-4BA0-BBEC-7F4A428A5463}" srcOrd="0" destOrd="1" presId="urn:microsoft.com/office/officeart/2005/8/layout/vList2"/>
    <dgm:cxn modelId="{AB33A496-887A-4DE1-A3F1-0E94F729EFA3}" srcId="{D7B6CF14-FCF5-4E3B-AEEE-357FD60AB57A}" destId="{B7FCED27-6A34-4F52-9739-4D3F6221F02F}" srcOrd="2" destOrd="0" parTransId="{A8480BF7-D248-435D-9EA9-7529120869FF}" sibTransId="{64D32775-46A9-4819-A7A2-0EA484137158}"/>
    <dgm:cxn modelId="{5F01489A-99F4-4175-B3BA-A96F661AD5BB}" srcId="{CC5EF134-6144-4336-AC04-ED188C646E4C}" destId="{4DDCBF34-33A8-4153-8F0C-52851E0661FB}" srcOrd="0" destOrd="0" parTransId="{8C81C954-3669-4031-9960-101A82F618CE}" sibTransId="{B721999A-AD3F-483D-88BE-0119F0309767}"/>
    <dgm:cxn modelId="{3FA57F9B-0504-47E3-B06D-F01BFF6457C3}" type="presOf" srcId="{B7FCED27-6A34-4F52-9739-4D3F6221F02F}" destId="{7D07F6F5-39CD-4BA0-BBEC-7F4A428A5463}" srcOrd="0" destOrd="2" presId="urn:microsoft.com/office/officeart/2005/8/layout/vList2"/>
    <dgm:cxn modelId="{F1D0869F-4978-4A0A-BF00-8C70B2EE9778}" srcId="{D7B6CF14-FCF5-4E3B-AEEE-357FD60AB57A}" destId="{63677343-6E0A-4B03-B456-6619B266F6D9}" srcOrd="1" destOrd="0" parTransId="{57B96770-B4B1-4405-8523-F83909956A50}" sibTransId="{0868631E-BC64-4291-9BFC-8B1096BFC992}"/>
    <dgm:cxn modelId="{A9C96BAB-0F0E-493F-A4D7-9533C0DA4553}" srcId="{CC5EF134-6144-4336-AC04-ED188C646E4C}" destId="{D405D258-1F2D-452A-9EB5-E72622614DD0}" srcOrd="2" destOrd="0" parTransId="{05CDA7D1-9719-4645-A765-AA88D84FAA01}" sibTransId="{E396D8AA-1441-4CB4-AAB6-DBDBA985D198}"/>
    <dgm:cxn modelId="{E0C939AE-1D8C-49EC-8BF5-7306AC5980A3}" type="presOf" srcId="{B374DC4E-7D04-41EC-A1E2-D4981204FC10}" destId="{62F5D6FC-871B-4824-81B4-DF6204838798}" srcOrd="0" destOrd="1" presId="urn:microsoft.com/office/officeart/2005/8/layout/vList2"/>
    <dgm:cxn modelId="{1E1D5BAF-ED2B-450F-939A-B9E75F62275A}" type="presOf" srcId="{D401DDA0-CFAF-44B9-AD15-0F6C1356BC19}" destId="{596487E2-2AEE-46EE-A0C7-1DB4F53CE6AA}" srcOrd="0" destOrd="0" presId="urn:microsoft.com/office/officeart/2005/8/layout/vList2"/>
    <dgm:cxn modelId="{7F87B1B1-DAA8-4BC5-9CC3-72A6CA1B2724}" type="presOf" srcId="{7190EE2D-C8C3-4B28-8DC3-BFCBBFBECC84}" destId="{46075625-D973-434E-B437-1D6D20E40BB8}" srcOrd="0" destOrd="0" presId="urn:microsoft.com/office/officeart/2005/8/layout/vList2"/>
    <dgm:cxn modelId="{1C748FB8-A3E2-4DAC-A1E7-2BA156CC58CD}" srcId="{CC9160C0-97CD-4F4E-AED3-CC47D0F75D7F}" destId="{D401DDA0-CFAF-44B9-AD15-0F6C1356BC19}" srcOrd="2" destOrd="0" parTransId="{3D3FF7A3-5355-4A77-BA29-BD44E5BA6461}" sibTransId="{5F7A156C-7534-4715-9006-FD6BBCA6008C}"/>
    <dgm:cxn modelId="{13E21DC3-B924-4350-A975-BDF71E63C1B6}" srcId="{CC9160C0-97CD-4F4E-AED3-CC47D0F75D7F}" destId="{7190EE2D-C8C3-4B28-8DC3-BFCBBFBECC84}" srcOrd="0" destOrd="0" parTransId="{3965266C-380A-4F3B-AF3E-3200EFAE1F58}" sibTransId="{9B3D087C-65E1-4183-A63B-70E0259648F3}"/>
    <dgm:cxn modelId="{EB65F7CF-4F82-4AEC-8133-E3C3DA9B6F17}" srcId="{CC9160C0-97CD-4F4E-AED3-CC47D0F75D7F}" destId="{CC5EF134-6144-4336-AC04-ED188C646E4C}" srcOrd="3" destOrd="0" parTransId="{A351F34A-EC15-4ED6-9966-62CAE2E0B85E}" sibTransId="{2D1467A9-49C1-4FB3-81A5-677E9E635632}"/>
    <dgm:cxn modelId="{F10297D1-D8D0-4545-B5CA-189EBF66A0F7}" type="presOf" srcId="{0991A285-4DF6-43B4-B3F0-39C7C749DBE2}" destId="{5404B166-3463-4E46-A69B-236530E1D15D}" srcOrd="0" destOrd="2" presId="urn:microsoft.com/office/officeart/2005/8/layout/vList2"/>
    <dgm:cxn modelId="{3A7B21E3-7A4C-4AC7-B68A-F903CE76E2B1}" type="presOf" srcId="{EB0ADDB9-2C7D-4B18-B2F7-A1EB4A1A215F}" destId="{5404B166-3463-4E46-A69B-236530E1D15D}" srcOrd="0" destOrd="1" presId="urn:microsoft.com/office/officeart/2005/8/layout/vList2"/>
    <dgm:cxn modelId="{ADC016E4-6792-4E44-8804-9994E51AE7A9}" type="presOf" srcId="{CC5EF134-6144-4336-AC04-ED188C646E4C}" destId="{13E4BED0-A353-4346-A79F-0325B3F26320}" srcOrd="0" destOrd="0" presId="urn:microsoft.com/office/officeart/2005/8/layout/vList2"/>
    <dgm:cxn modelId="{9BFB17ED-52E4-4362-B74D-F03C8E3A3E58}" srcId="{D401DDA0-CFAF-44B9-AD15-0F6C1356BC19}" destId="{410F6F9C-364B-4461-8857-8F4E265D0C6F}" srcOrd="2" destOrd="0" parTransId="{0D184377-73D2-4437-BF69-F4652F264D39}" sibTransId="{5379A19B-3E89-44EB-B93F-8216A873F8A8}"/>
    <dgm:cxn modelId="{2094FFF3-0A91-4D84-A417-5618ABE3BA31}" type="presOf" srcId="{988FC4D1-7335-4D40-A584-CDF202E90735}" destId="{7D07F6F5-39CD-4BA0-BBEC-7F4A428A5463}" srcOrd="0" destOrd="3" presId="urn:microsoft.com/office/officeart/2005/8/layout/vList2"/>
    <dgm:cxn modelId="{1CCE0B31-9576-4A7A-A9A2-9CAC6886454A}" type="presParOf" srcId="{DA282A61-51E9-4BB1-95B6-CA0EA9C78BF8}" destId="{46075625-D973-434E-B437-1D6D20E40BB8}" srcOrd="0" destOrd="0" presId="urn:microsoft.com/office/officeart/2005/8/layout/vList2"/>
    <dgm:cxn modelId="{A5BF8B70-51D2-4108-BDED-5B41A4ED3A59}" type="presParOf" srcId="{DA282A61-51E9-4BB1-95B6-CA0EA9C78BF8}" destId="{5404B166-3463-4E46-A69B-236530E1D15D}" srcOrd="1" destOrd="0" presId="urn:microsoft.com/office/officeart/2005/8/layout/vList2"/>
    <dgm:cxn modelId="{260EA113-3862-4F99-8F8E-58EBB15B6DCD}" type="presParOf" srcId="{DA282A61-51E9-4BB1-95B6-CA0EA9C78BF8}" destId="{D715EF0A-CE68-4720-9A36-679D876A02A4}" srcOrd="2" destOrd="0" presId="urn:microsoft.com/office/officeart/2005/8/layout/vList2"/>
    <dgm:cxn modelId="{525FF610-4241-4C30-A5F5-2C73CEC1C815}" type="presParOf" srcId="{DA282A61-51E9-4BB1-95B6-CA0EA9C78BF8}" destId="{7D07F6F5-39CD-4BA0-BBEC-7F4A428A5463}" srcOrd="3" destOrd="0" presId="urn:microsoft.com/office/officeart/2005/8/layout/vList2"/>
    <dgm:cxn modelId="{0E5796DE-872F-457E-A104-E6875E780EFE}" type="presParOf" srcId="{DA282A61-51E9-4BB1-95B6-CA0EA9C78BF8}" destId="{596487E2-2AEE-46EE-A0C7-1DB4F53CE6AA}" srcOrd="4" destOrd="0" presId="urn:microsoft.com/office/officeart/2005/8/layout/vList2"/>
    <dgm:cxn modelId="{877151FB-5BC5-4026-9608-0361DA3105F0}" type="presParOf" srcId="{DA282A61-51E9-4BB1-95B6-CA0EA9C78BF8}" destId="{22090AEF-0133-42E6-AD3B-F67F8AB212A2}" srcOrd="5" destOrd="0" presId="urn:microsoft.com/office/officeart/2005/8/layout/vList2"/>
    <dgm:cxn modelId="{7D65B79B-755E-4E1D-9F2F-5EABFBC0140D}" type="presParOf" srcId="{DA282A61-51E9-4BB1-95B6-CA0EA9C78BF8}" destId="{13E4BED0-A353-4346-A79F-0325B3F26320}" srcOrd="6" destOrd="0" presId="urn:microsoft.com/office/officeart/2005/8/layout/vList2"/>
    <dgm:cxn modelId="{721ED5E6-F05A-4430-8BE6-B67F5543B3BA}" type="presParOf" srcId="{DA282A61-51E9-4BB1-95B6-CA0EA9C78BF8}" destId="{62F5D6FC-871B-4824-81B4-DF6204838798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75625-D973-434E-B437-1D6D20E40BB8}">
      <dsp:nvSpPr>
        <dsp:cNvPr id="0" name=""/>
        <dsp:cNvSpPr/>
      </dsp:nvSpPr>
      <dsp:spPr>
        <a:xfrm>
          <a:off x="0" y="99153"/>
          <a:ext cx="8128000" cy="4077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 err="1"/>
            <a:t>lcdprint</a:t>
          </a:r>
          <a:r>
            <a:rPr lang="en-IN" sz="1700" kern="1200" dirty="0"/>
            <a:t>(</a:t>
          </a:r>
          <a:r>
            <a:rPr lang="en-IN" sz="1700" kern="1200" dirty="0" err="1"/>
            <a:t>ch</a:t>
          </a:r>
          <a:r>
            <a:rPr lang="en-IN" sz="1700" kern="1200" dirty="0"/>
            <a:t>)</a:t>
          </a:r>
        </a:p>
      </dsp:txBody>
      <dsp:txXfrm>
        <a:off x="19904" y="119057"/>
        <a:ext cx="8088192" cy="367937"/>
      </dsp:txXfrm>
    </dsp:sp>
    <dsp:sp modelId="{5404B166-3463-4E46-A69B-236530E1D15D}">
      <dsp:nvSpPr>
        <dsp:cNvPr id="0" name=""/>
        <dsp:cNvSpPr/>
      </dsp:nvSpPr>
      <dsp:spPr>
        <a:xfrm>
          <a:off x="0" y="506898"/>
          <a:ext cx="8128000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kern="1200" dirty="0"/>
            <a:t>Left shift the data by 8 bits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kern="1200" dirty="0"/>
            <a:t>Load the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kern="1200" dirty="0"/>
            <a:t>Make RS high to say its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kern="1200" dirty="0"/>
            <a:t>Send pulse on enable pin</a:t>
          </a:r>
        </a:p>
      </dsp:txBody>
      <dsp:txXfrm>
        <a:off x="0" y="506898"/>
        <a:ext cx="8128000" cy="897345"/>
      </dsp:txXfrm>
    </dsp:sp>
    <dsp:sp modelId="{D715EF0A-CE68-4720-9A36-679D876A02A4}">
      <dsp:nvSpPr>
        <dsp:cNvPr id="0" name=""/>
        <dsp:cNvSpPr/>
      </dsp:nvSpPr>
      <dsp:spPr>
        <a:xfrm>
          <a:off x="0" y="1404243"/>
          <a:ext cx="8128000" cy="40774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 err="1"/>
            <a:t>sendcmd</a:t>
          </a:r>
          <a:r>
            <a:rPr lang="en-IN" sz="1700" kern="1200" dirty="0"/>
            <a:t>(</a:t>
          </a:r>
          <a:r>
            <a:rPr lang="en-IN" sz="1700" kern="1200" dirty="0" err="1"/>
            <a:t>ch</a:t>
          </a:r>
          <a:r>
            <a:rPr lang="en-IN" sz="1700" kern="1200" dirty="0"/>
            <a:t>)</a:t>
          </a:r>
        </a:p>
      </dsp:txBody>
      <dsp:txXfrm>
        <a:off x="19904" y="1424147"/>
        <a:ext cx="8088192" cy="367937"/>
      </dsp:txXfrm>
    </dsp:sp>
    <dsp:sp modelId="{7D07F6F5-39CD-4BA0-BBEC-7F4A428A5463}">
      <dsp:nvSpPr>
        <dsp:cNvPr id="0" name=""/>
        <dsp:cNvSpPr/>
      </dsp:nvSpPr>
      <dsp:spPr>
        <a:xfrm>
          <a:off x="0" y="1811988"/>
          <a:ext cx="8128000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kern="1200" dirty="0"/>
            <a:t>Left shift the data by 8 bits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kern="1200" dirty="0"/>
            <a:t>Load the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kern="1200" dirty="0"/>
            <a:t>Make RS low to say its </a:t>
          </a:r>
          <a:r>
            <a:rPr lang="en-IN" sz="1300" kern="1200" dirty="0" err="1"/>
            <a:t>cmd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kern="1200" dirty="0"/>
            <a:t>Send pulse on enable pin</a:t>
          </a:r>
        </a:p>
      </dsp:txBody>
      <dsp:txXfrm>
        <a:off x="0" y="1811988"/>
        <a:ext cx="8128000" cy="897345"/>
      </dsp:txXfrm>
    </dsp:sp>
    <dsp:sp modelId="{596487E2-2AEE-46EE-A0C7-1DB4F53CE6AA}">
      <dsp:nvSpPr>
        <dsp:cNvPr id="0" name=""/>
        <dsp:cNvSpPr/>
      </dsp:nvSpPr>
      <dsp:spPr>
        <a:xfrm>
          <a:off x="0" y="2709333"/>
          <a:ext cx="8128000" cy="40774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 err="1"/>
            <a:t>lcdinit</a:t>
          </a:r>
          <a:r>
            <a:rPr lang="en-IN" sz="1700" kern="1200" dirty="0"/>
            <a:t>()</a:t>
          </a:r>
        </a:p>
      </dsp:txBody>
      <dsp:txXfrm>
        <a:off x="19904" y="2729237"/>
        <a:ext cx="8088192" cy="367937"/>
      </dsp:txXfrm>
    </dsp:sp>
    <dsp:sp modelId="{22090AEF-0133-42E6-AD3B-F67F8AB212A2}">
      <dsp:nvSpPr>
        <dsp:cNvPr id="0" name=""/>
        <dsp:cNvSpPr/>
      </dsp:nvSpPr>
      <dsp:spPr>
        <a:xfrm>
          <a:off x="0" y="3117078"/>
          <a:ext cx="8128000" cy="1126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kern="1200" dirty="0"/>
            <a:t>Send initialisation commands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sendcmd(0x38);//16 column 2 row mode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sendcmd(0x0F);//display on cursor blinking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kern="1200" dirty="0"/>
            <a:t>sendcmd(0x06);//auto increment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kern="1200" dirty="0"/>
            <a:t>sendcmd(0x01);//clear display</a:t>
          </a:r>
        </a:p>
      </dsp:txBody>
      <dsp:txXfrm>
        <a:off x="0" y="3117078"/>
        <a:ext cx="8128000" cy="1126080"/>
      </dsp:txXfrm>
    </dsp:sp>
    <dsp:sp modelId="{13E4BED0-A353-4346-A79F-0325B3F26320}">
      <dsp:nvSpPr>
        <dsp:cNvPr id="0" name=""/>
        <dsp:cNvSpPr/>
      </dsp:nvSpPr>
      <dsp:spPr>
        <a:xfrm>
          <a:off x="0" y="4243158"/>
          <a:ext cx="8128000" cy="40774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 err="1"/>
            <a:t>printstr</a:t>
          </a:r>
          <a:r>
            <a:rPr lang="en-IN" sz="1700" kern="1200" dirty="0"/>
            <a:t>(*</a:t>
          </a:r>
          <a:r>
            <a:rPr lang="en-IN" sz="1700" kern="1200" dirty="0" err="1"/>
            <a:t>ch</a:t>
          </a:r>
          <a:r>
            <a:rPr lang="en-IN" sz="1700" kern="1200" dirty="0"/>
            <a:t>)</a:t>
          </a:r>
        </a:p>
      </dsp:txBody>
      <dsp:txXfrm>
        <a:off x="19904" y="4263062"/>
        <a:ext cx="8088192" cy="367937"/>
      </dsp:txXfrm>
    </dsp:sp>
    <dsp:sp modelId="{62F5D6FC-871B-4824-81B4-DF6204838798}">
      <dsp:nvSpPr>
        <dsp:cNvPr id="0" name=""/>
        <dsp:cNvSpPr/>
      </dsp:nvSpPr>
      <dsp:spPr>
        <a:xfrm>
          <a:off x="0" y="4650903"/>
          <a:ext cx="8128000" cy="668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kern="1200" dirty="0"/>
            <a:t>Loop till the string ends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kern="1200" dirty="0"/>
            <a:t>Print the string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kern="1200" dirty="0"/>
            <a:t>Character by character</a:t>
          </a:r>
        </a:p>
      </dsp:txBody>
      <dsp:txXfrm>
        <a:off x="0" y="4650903"/>
        <a:ext cx="8128000" cy="668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A5CED-5A20-C597-1694-799610DD7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C4139-0459-7D50-F3F2-102AC25C9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EF0D2-90C4-75B1-5ED4-D1C3A4B4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5D2E-771A-48AB-BF05-3C193B1AEACE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CCA22-FAC3-E656-7143-4D8AA282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F4B0F-F129-5522-2163-D67AC016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FA1B-B05A-45D4-923C-A75E32984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61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EEAF-ABF8-95FC-5DA4-D9B1307F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C382F-290C-EA50-90B9-C82ECE351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74585-FBFE-3E15-9BAE-46800289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5D2E-771A-48AB-BF05-3C193B1AEACE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80569-09C6-0A73-8314-108541140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376A3-E737-73DA-FB62-DEC0A388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FA1B-B05A-45D4-923C-A75E32984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01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7E70DA-D5FC-F0E0-1AD4-96B9058C8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20F04-06FE-41CD-7B42-2855747E3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FDF7E-A7D3-2BDD-F09F-DD545991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5D2E-771A-48AB-BF05-3C193B1AEACE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629FA-028E-DC92-5252-9853B223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D97F8-011F-2A86-2572-BB490549E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FA1B-B05A-45D4-923C-A75E32984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00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36084-230E-A892-A73B-99B244FA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0183A-5FBE-C72A-0403-180C60D30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06700-B6A4-03DA-2A08-BB4DCD57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5D2E-771A-48AB-BF05-3C193B1AEACE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AC21C-8393-4A72-FB20-26A97116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60A-CBE6-E934-8790-4CDA1F20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FA1B-B05A-45D4-923C-A75E32984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50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9641-10A3-6BF9-99BE-BF92A14A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6A5DE-060A-583F-7217-94BEFE3D4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C9D7F-F89C-FC7C-2423-9371E843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5D2E-771A-48AB-BF05-3C193B1AEACE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3232C-1E91-0090-FEEC-DAD9F7A9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28954-D1DC-BB7D-BF52-E25F8D63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FA1B-B05A-45D4-923C-A75E32984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41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F4CD-27B8-8F22-D690-4B6CC27AB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ECB9A-825D-FAD9-3E46-D43F29871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B825B-6DB1-870C-802A-262C76596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63B5C-4C22-A2AF-DAAA-A9BF6031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5D2E-771A-48AB-BF05-3C193B1AEACE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71EEC-6EFE-F531-A9BD-6E219122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99A01-BA7A-BC68-54C3-AF6011506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FA1B-B05A-45D4-923C-A75E32984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17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B7745-5E17-F932-9318-7EABF238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30322-33AF-3E49-1CD0-0F42D7677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2C684-4708-29AA-DCEA-DB976C845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7E837-56AD-BA0B-28E1-434558DEC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AEFDD3-E44D-0656-A5A5-6FE418F72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3534DF-7B0A-1D03-92DE-1602D655D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5D2E-771A-48AB-BF05-3C193B1AEACE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70E47C-9876-83E7-E670-4D375E3E2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06961B-12D7-7345-E9E2-72E46237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FA1B-B05A-45D4-923C-A75E32984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6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B946-F4D1-00B0-7F94-CE25FD57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18FAD-293D-177F-9075-F53DAAF7E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5D2E-771A-48AB-BF05-3C193B1AEACE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73F20-1A7F-300C-EFF2-D797BC03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38726-3AEA-00B6-FCDC-C883710D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FA1B-B05A-45D4-923C-A75E32984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3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15406-6D07-008C-CC17-E02AE8763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5D2E-771A-48AB-BF05-3C193B1AEACE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CDAF05-9584-AF59-96B3-830F86F2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DD6D1-B332-C148-3221-F77FB0F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FA1B-B05A-45D4-923C-A75E32984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61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B1A1-AF09-4780-6B74-16FEE1031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C1432-93A9-6738-291B-7AFF67F97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A1E78-C939-FA88-CB6A-CD93B8D57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7F27A-555A-7438-CD7E-606F229E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5D2E-771A-48AB-BF05-3C193B1AEACE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46BAD-0EE5-77B2-7F0F-163F10B1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DA4FD-6A62-A32E-0A52-446799BD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FA1B-B05A-45D4-923C-A75E32984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29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8C21-CCDF-141B-989D-3F0D5165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948EB3-3939-5E65-B96E-14ADDFD94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BC63C-DD7D-9D6C-1BBC-8EC81B86C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C0059-0C88-170D-0B4A-882311233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5D2E-771A-48AB-BF05-3C193B1AEACE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C98C7-BEB0-8801-19F9-01C21C08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B66CE-7A3C-4FE2-9FD9-E9D459B5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FA1B-B05A-45D4-923C-A75E32984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75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FC92E0-D942-D701-7181-F2331F7C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2B46A-D30B-8CD9-8C93-F26CF9BC3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D569-7DD6-C2EC-EB81-DDA280D65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05D2E-771A-48AB-BF05-3C193B1AEACE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93256-CB56-7C34-8A20-67CF7DFA1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0FEF2-5743-7176-2CDD-E08BD9CA4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FA1B-B05A-45D4-923C-A75E32984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4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itsavers.trailing-edge.com/components/hitachi/_dataBooks/CE-E573Q_Hitachi_Dot_Matrix_Liquid_Crystal_Display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F97B1-4BE7-5116-22B8-0C1A2264E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C2E3-F1EA-B060-956C-C17511B6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3942"/>
            <a:ext cx="10515600" cy="2310116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Embedded C program for interfacing 16X2 LCD with STM32</a:t>
            </a:r>
          </a:p>
        </p:txBody>
      </p:sp>
    </p:spTree>
    <p:extLst>
      <p:ext uri="{BB962C8B-B14F-4D97-AF65-F5344CB8AC3E}">
        <p14:creationId xmlns:p14="http://schemas.microsoft.com/office/powerpoint/2010/main" val="2258664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C23BF-EAA5-ACFC-6C1F-D0232A65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Configuring ODR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982D2C-3B66-40BB-0AFE-BF08A095C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788" y="1839653"/>
            <a:ext cx="9884423" cy="465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17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E15562-F972-EFBC-69F0-D0B0355E8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674" y="418797"/>
            <a:ext cx="6168651" cy="60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89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AA0BA-03F5-42A0-F962-886D36CA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770"/>
            <a:ext cx="10515600" cy="1325563"/>
          </a:xfrm>
        </p:spPr>
        <p:txBody>
          <a:bodyPr/>
          <a:lstStyle/>
          <a:p>
            <a:r>
              <a:rPr lang="en-IN" dirty="0"/>
              <a:t>Developing LCD Driver functions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3DAB69D-9941-96F2-7E02-18905624B9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4828980"/>
              </p:ext>
            </p:extLst>
          </p:nvPr>
        </p:nvGraphicFramePr>
        <p:xfrm>
          <a:off x="2032000" y="120366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263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9D69-A2A6-1FC2-FB57-7AA44CDF6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174"/>
            <a:ext cx="10515600" cy="1325563"/>
          </a:xfrm>
        </p:spPr>
        <p:txBody>
          <a:bodyPr/>
          <a:lstStyle/>
          <a:p>
            <a:r>
              <a:rPr lang="en-IN" dirty="0"/>
              <a:t>Driver function codes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3C99AE-DECA-CDBD-298A-22F60B406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53" y="2126929"/>
            <a:ext cx="5725324" cy="1743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F12366-D0AD-3DBA-9208-74D0BD2CF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53" y="4498623"/>
            <a:ext cx="5525271" cy="1733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939816-BC32-0B50-6897-F3C5AE203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579" y="2307929"/>
            <a:ext cx="4734586" cy="13813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BB1B12-B229-D679-1F4B-6FBB53B73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8579" y="4598649"/>
            <a:ext cx="3172268" cy="15337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342B2C-458F-DDF4-5BDB-845B857D9926}"/>
              </a:ext>
            </a:extLst>
          </p:cNvPr>
          <p:cNvSpPr txBox="1"/>
          <p:nvPr/>
        </p:nvSpPr>
        <p:spPr>
          <a:xfrm>
            <a:off x="565552" y="1659117"/>
            <a:ext cx="3308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Displaying a character 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B3BCCE-5644-2A49-3CB7-681D20134276}"/>
              </a:ext>
            </a:extLst>
          </p:cNvPr>
          <p:cNvSpPr txBox="1"/>
          <p:nvPr/>
        </p:nvSpPr>
        <p:spPr>
          <a:xfrm>
            <a:off x="565552" y="3999769"/>
            <a:ext cx="299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Sending a command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ADDEBC-ABD5-04DE-AA2B-AD31199B8F2D}"/>
              </a:ext>
            </a:extLst>
          </p:cNvPr>
          <p:cNvSpPr txBox="1"/>
          <p:nvPr/>
        </p:nvSpPr>
        <p:spPr>
          <a:xfrm>
            <a:off x="6921981" y="1659117"/>
            <a:ext cx="336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Lcd initialisation 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1C2671-C099-571D-329E-0DE5B46A2342}"/>
              </a:ext>
            </a:extLst>
          </p:cNvPr>
          <p:cNvSpPr txBox="1"/>
          <p:nvPr/>
        </p:nvSpPr>
        <p:spPr>
          <a:xfrm>
            <a:off x="6958579" y="3999769"/>
            <a:ext cx="332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Printing a string function</a:t>
            </a:r>
          </a:p>
        </p:txBody>
      </p:sp>
    </p:spTree>
    <p:extLst>
      <p:ext uri="{BB962C8B-B14F-4D97-AF65-F5344CB8AC3E}">
        <p14:creationId xmlns:p14="http://schemas.microsoft.com/office/powerpoint/2010/main" val="4129906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8A7E-DC53-C55F-A034-D0E91DEC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64" y="346271"/>
            <a:ext cx="9738674" cy="945201"/>
          </a:xfrm>
        </p:spPr>
        <p:txBody>
          <a:bodyPr/>
          <a:lstStyle/>
          <a:p>
            <a:r>
              <a:rPr lang="en-IN" dirty="0"/>
              <a:t>Final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F4BFCD-F393-2E2E-2476-61AD4D739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64" y="1291472"/>
            <a:ext cx="4435696" cy="48937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25C9BE-AC35-4E50-DA1E-18E4DC6D2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03706"/>
            <a:ext cx="4213206" cy="446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70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8988-C801-F263-17BC-741702C7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Please Subscribe to my channel……..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052E4-1198-928D-71AA-E4F953779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695" y="2169838"/>
            <a:ext cx="3608794" cy="36087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445EF4-3290-B208-F511-D340E8012172}"/>
              </a:ext>
            </a:extLst>
          </p:cNvPr>
          <p:cNvSpPr/>
          <p:nvPr/>
        </p:nvSpPr>
        <p:spPr>
          <a:xfrm>
            <a:off x="6003635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8F26CB-A31A-842A-61D6-C256BB78DFFF}"/>
              </a:ext>
            </a:extLst>
          </p:cNvPr>
          <p:cNvSpPr/>
          <p:nvPr/>
        </p:nvSpPr>
        <p:spPr>
          <a:xfrm>
            <a:off x="1150467" y="2362312"/>
            <a:ext cx="3159839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Like </a:t>
            </a:r>
            <a:b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Share</a:t>
            </a:r>
            <a:b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Comment </a:t>
            </a:r>
            <a:b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Subscribe</a:t>
            </a:r>
          </a:p>
        </p:txBody>
      </p:sp>
    </p:spTree>
    <p:extLst>
      <p:ext uri="{BB962C8B-B14F-4D97-AF65-F5344CB8AC3E}">
        <p14:creationId xmlns:p14="http://schemas.microsoft.com/office/powerpoint/2010/main" val="93366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D8C2-9F94-C7AF-A690-BC64C429E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16X2 LCD Pinout</a:t>
            </a:r>
          </a:p>
        </p:txBody>
      </p:sp>
      <p:pic>
        <p:nvPicPr>
          <p:cNvPr id="1028" name="Picture 4" descr="lcd module 16x2 pinout factory">
            <a:extLst>
              <a:ext uri="{FF2B5EF4-FFF2-40B4-BE49-F238E27FC236}">
                <a16:creationId xmlns:a16="http://schemas.microsoft.com/office/drawing/2014/main" id="{D618D5C6-14F0-0174-DE6B-6979B9B7DC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8" t="38371" r="16306" b="16103"/>
          <a:stretch/>
        </p:blipFill>
        <p:spPr bwMode="auto">
          <a:xfrm>
            <a:off x="1582315" y="1690688"/>
            <a:ext cx="9027370" cy="412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54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BFFE-FDD1-62B1-C84C-A2DFCB0E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Delving into </a:t>
            </a:r>
            <a:r>
              <a:rPr lang="en-I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datasheet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166A4-628D-3927-6486-A718B19AC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700" y="1690688"/>
            <a:ext cx="5252599" cy="437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9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C030-1D51-3F3D-EBE0-05F4A687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send command or data to LCD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280F9-C00A-601B-E850-C7AE83162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198"/>
            <a:ext cx="10515600" cy="4351338"/>
          </a:xfrm>
        </p:spPr>
        <p:txBody>
          <a:bodyPr/>
          <a:lstStyle/>
          <a:p>
            <a:r>
              <a:rPr lang="en-US" dirty="0"/>
              <a:t>Load the command or data onto the </a:t>
            </a:r>
            <a:br>
              <a:rPr lang="en-IN" dirty="0"/>
            </a:br>
            <a:r>
              <a:rPr lang="en-IN" dirty="0"/>
              <a:t>DB0~DB7.</a:t>
            </a:r>
          </a:p>
          <a:p>
            <a:r>
              <a:rPr lang="en-IN" dirty="0"/>
              <a:t>Make register select(RS) to “low”</a:t>
            </a:r>
            <a:br>
              <a:rPr lang="en-IN" dirty="0"/>
            </a:br>
            <a:r>
              <a:rPr lang="en-IN" dirty="0"/>
              <a:t>for command and “high” for data.</a:t>
            </a:r>
          </a:p>
          <a:p>
            <a:r>
              <a:rPr lang="en-IN" dirty="0"/>
              <a:t>Send a pulse on the enable pin</a:t>
            </a:r>
            <a:br>
              <a:rPr lang="en-IN" dirty="0"/>
            </a:br>
            <a:r>
              <a:rPr lang="en-IN" dirty="0"/>
              <a:t>with pulse width of 5-6ms.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BDFAC9-FAAD-18F0-A2E1-CEC15F6C51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06" t="8394" r="20103" b="3850"/>
          <a:stretch/>
        </p:blipFill>
        <p:spPr>
          <a:xfrm>
            <a:off x="6410227" y="1690689"/>
            <a:ext cx="5448693" cy="275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0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24E7-F80F-00CB-A857-9A1570DE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for initializing LCD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D0B3-01C1-D305-382F-C635A4C0B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Set the LCD TO 5X8 mode (5 columns 8 rows)</a:t>
            </a:r>
            <a:endParaRPr lang="en-US" dirty="0"/>
          </a:p>
          <a:p>
            <a:r>
              <a:rPr lang="en-US" dirty="0"/>
              <a:t>Send a command to display the cursor</a:t>
            </a:r>
          </a:p>
          <a:p>
            <a:r>
              <a:rPr lang="en-US" dirty="0"/>
              <a:t>Set the cursor to auto increment mode, so that as we write data the cursor moves with the data</a:t>
            </a:r>
          </a:p>
          <a:p>
            <a:r>
              <a:rPr lang="en-US" dirty="0"/>
              <a:t>Clear the display</a:t>
            </a:r>
            <a:r>
              <a:rPr lang="en-IN" dirty="0"/>
              <a:t>.</a:t>
            </a:r>
          </a:p>
          <a:p>
            <a:r>
              <a:rPr lang="en-IN" dirty="0"/>
              <a:t>Set the register value to 0x80 (1</a:t>
            </a:r>
            <a:r>
              <a:rPr lang="en-IN" baseline="30000" dirty="0"/>
              <a:t>st</a:t>
            </a:r>
            <a:r>
              <a:rPr lang="en-IN" dirty="0"/>
              <a:t> row 1</a:t>
            </a:r>
            <a:r>
              <a:rPr lang="en-IN" baseline="30000" dirty="0"/>
              <a:t>st</a:t>
            </a:r>
            <a:r>
              <a:rPr lang="en-IN" dirty="0"/>
              <a:t> column)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2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8BE2-53B4-E5A8-9796-091F2536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Enabling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DE42-84DF-BADC-07E4-BE3C736B8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52767"/>
            <a:ext cx="10515600" cy="1124196"/>
          </a:xfrm>
        </p:spPr>
        <p:txBody>
          <a:bodyPr/>
          <a:lstStyle/>
          <a:p>
            <a:r>
              <a:rPr lang="en-IN" dirty="0"/>
              <a:t>RCC-&gt;AHB1ENR = 1;</a:t>
            </a:r>
          </a:p>
          <a:p>
            <a:r>
              <a:rPr lang="en-IN"/>
              <a:t>Let </a:t>
            </a:r>
            <a:r>
              <a:rPr lang="en-IN" dirty="0"/>
              <a:t>us </a:t>
            </a:r>
            <a:r>
              <a:rPr lang="en-IN"/>
              <a:t>use GPIOA </a:t>
            </a:r>
            <a:r>
              <a:rPr lang="en-IN" dirty="0"/>
              <a:t>for all the operations.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4A441-11E4-9071-0F8F-866C69A3C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719" y="1542187"/>
            <a:ext cx="8596561" cy="313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9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7CA991-BEB3-5D8F-52A8-A95959C63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8" y="618733"/>
            <a:ext cx="10450383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38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CDDC7-65AA-EEEC-FB77-F6068185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Write a value into a register?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6BCF5-87D0-D463-F9F2-49E7749C1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GPIOA-&gt;MODER = 0X00000001; //which means PA.0 is output</a:t>
            </a:r>
          </a:p>
          <a:p>
            <a:r>
              <a:rPr lang="en-IN" dirty="0"/>
              <a:t>Now if I want PA.3 to be as output then</a:t>
            </a:r>
          </a:p>
          <a:p>
            <a:pPr lvl="1"/>
            <a:r>
              <a:rPr lang="en-IN" dirty="0"/>
              <a:t>GPIOA-&gt;MODER = 0X00000040; </a:t>
            </a:r>
          </a:p>
          <a:p>
            <a:pPr lvl="1"/>
            <a:r>
              <a:rPr lang="en-IN" dirty="0"/>
              <a:t>This will configure PA.3 as output but remove the previous configuration of PA.0.</a:t>
            </a:r>
          </a:p>
          <a:p>
            <a:r>
              <a:rPr lang="en-IN" dirty="0"/>
              <a:t>Instead we can use “&amp;=~” combination read as “and assigned with negation of” to reset particular bits.</a:t>
            </a:r>
          </a:p>
          <a:p>
            <a:r>
              <a:rPr lang="en-IN" dirty="0"/>
              <a:t>We can use “|=“ combination read as “or assigned with” to set particular bits.</a:t>
            </a:r>
          </a:p>
        </p:txBody>
      </p:sp>
    </p:spTree>
    <p:extLst>
      <p:ext uri="{BB962C8B-B14F-4D97-AF65-F5344CB8AC3E}">
        <p14:creationId xmlns:p14="http://schemas.microsoft.com/office/powerpoint/2010/main" val="1292987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89FA7-DE10-38F5-2FA6-B50503CA6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3CCA-F665-F82C-C495-87867DDD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Write a value into a register?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AAA3B-587C-8D1C-58F6-B2192A870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Objective: make PA.0, PA.1 and PA.8 to PA.15 as outputs.</a:t>
            </a:r>
          </a:p>
          <a:p>
            <a:r>
              <a:rPr lang="en-IN" dirty="0"/>
              <a:t>Steps:</a:t>
            </a:r>
          </a:p>
          <a:p>
            <a:pPr lvl="1"/>
            <a:r>
              <a:rPr lang="en-IN" dirty="0"/>
              <a:t>Reset the MODER register of port B pertaining to PB.0 to PB.6 and PB.12 to PB.15</a:t>
            </a:r>
          </a:p>
          <a:p>
            <a:pPr lvl="2"/>
            <a:r>
              <a:rPr lang="en-IN" dirty="0"/>
              <a:t>A moder state of “00” for a particular pin is assumed to be the reset state.</a:t>
            </a:r>
          </a:p>
          <a:p>
            <a:pPr lvl="2"/>
            <a:r>
              <a:rPr lang="en-IN" dirty="0"/>
              <a:t>GPIOA-&gt;MODER&amp;=~0XFFFF000F;</a:t>
            </a:r>
          </a:p>
          <a:p>
            <a:pPr lvl="1"/>
            <a:r>
              <a:rPr lang="en-IN" dirty="0"/>
              <a:t>Configure the MODER register of port B for PB.0 to PB.3, PB.12 to PB.15 as outputs and PB.4 to PB.6 as inputs</a:t>
            </a:r>
          </a:p>
          <a:p>
            <a:pPr lvl="2"/>
            <a:r>
              <a:rPr lang="en-IN" dirty="0"/>
              <a:t>“01” for a pin is treated as output.</a:t>
            </a:r>
          </a:p>
          <a:p>
            <a:pPr lvl="2"/>
            <a:r>
              <a:rPr lang="en-IN" dirty="0"/>
              <a:t>“00” for a pin is treated as input.</a:t>
            </a:r>
          </a:p>
          <a:p>
            <a:pPr lvl="2"/>
            <a:r>
              <a:rPr lang="en-IN" dirty="0"/>
              <a:t>GPIOA-&gt;MODER|=0X55550005;</a:t>
            </a:r>
          </a:p>
        </p:txBody>
      </p:sp>
    </p:spTree>
    <p:extLst>
      <p:ext uri="{BB962C8B-B14F-4D97-AF65-F5344CB8AC3E}">
        <p14:creationId xmlns:p14="http://schemas.microsoft.com/office/powerpoint/2010/main" val="1239747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525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Rounded MT Bold</vt:lpstr>
      <vt:lpstr>Calibri</vt:lpstr>
      <vt:lpstr>Calibri Light</vt:lpstr>
      <vt:lpstr>Office Theme</vt:lpstr>
      <vt:lpstr>Embedded C program for interfacing 16X2 LCD with STM32</vt:lpstr>
      <vt:lpstr>16X2 LCD Pinout</vt:lpstr>
      <vt:lpstr>Delving into datasheet</vt:lpstr>
      <vt:lpstr>Steps to send command or data to LCD</vt:lpstr>
      <vt:lpstr>Steps for initializing LCD</vt:lpstr>
      <vt:lpstr>Enabling Clock</vt:lpstr>
      <vt:lpstr>PowerPoint Presentation</vt:lpstr>
      <vt:lpstr>How to Write a value into a register?</vt:lpstr>
      <vt:lpstr>How to Write a value into a register?</vt:lpstr>
      <vt:lpstr>Configuring ODR</vt:lpstr>
      <vt:lpstr>PowerPoint Presentation</vt:lpstr>
      <vt:lpstr>Developing LCD Driver functions</vt:lpstr>
      <vt:lpstr>Driver function codes</vt:lpstr>
      <vt:lpstr>Final Code</vt:lpstr>
      <vt:lpstr>Please Subscribe to my channel……..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 kalyan</dc:creator>
  <cp:lastModifiedBy>shiva kalyan</cp:lastModifiedBy>
  <cp:revision>9</cp:revision>
  <dcterms:created xsi:type="dcterms:W3CDTF">2024-12-07T11:55:04Z</dcterms:created>
  <dcterms:modified xsi:type="dcterms:W3CDTF">2024-12-09T15:51:22Z</dcterms:modified>
</cp:coreProperties>
</file>