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8" r:id="rId3"/>
    <p:sldId id="281" r:id="rId4"/>
    <p:sldId id="283" r:id="rId5"/>
    <p:sldId id="264" r:id="rId6"/>
    <p:sldId id="274" r:id="rId7"/>
    <p:sldId id="266" r:id="rId8"/>
    <p:sldId id="265" r:id="rId9"/>
    <p:sldId id="267" r:id="rId10"/>
    <p:sldId id="269" r:id="rId11"/>
    <p:sldId id="268" r:id="rId12"/>
    <p:sldId id="271" r:id="rId13"/>
    <p:sldId id="272" r:id="rId14"/>
    <p:sldId id="279" r:id="rId15"/>
    <p:sldId id="273" r:id="rId16"/>
    <p:sldId id="280" r:id="rId17"/>
    <p:sldId id="28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A2D31-A7F5-47A3-A776-0C5D103FB6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32D096-931A-4BFD-97BB-66F74905570B}">
      <dgm:prSet phldrT="[Text]" custT="1"/>
      <dgm:spPr/>
      <dgm:t>
        <a:bodyPr/>
        <a:lstStyle/>
        <a:p>
          <a:r>
            <a:rPr lang="en-IN" sz="1400" dirty="0"/>
            <a:t>Configure Rows as Outputs and Columns as Inputs</a:t>
          </a:r>
        </a:p>
      </dgm:t>
    </dgm:pt>
    <dgm:pt modelId="{1C00D9F5-84EC-4A48-ADAA-63E74D049E1F}" type="parTrans" cxnId="{B09B9FBA-53B7-4627-BDBB-6AD047183692}">
      <dgm:prSet/>
      <dgm:spPr/>
      <dgm:t>
        <a:bodyPr/>
        <a:lstStyle/>
        <a:p>
          <a:endParaRPr lang="en-IN"/>
        </a:p>
      </dgm:t>
    </dgm:pt>
    <dgm:pt modelId="{39AFEFF9-72BB-4585-99BD-3F4711409B7B}" type="sibTrans" cxnId="{B09B9FBA-53B7-4627-BDBB-6AD047183692}">
      <dgm:prSet/>
      <dgm:spPr/>
      <dgm:t>
        <a:bodyPr/>
        <a:lstStyle/>
        <a:p>
          <a:endParaRPr lang="en-IN"/>
        </a:p>
      </dgm:t>
    </dgm:pt>
    <dgm:pt modelId="{AE9146F6-219D-481B-B139-C4C4CD110F84}">
      <dgm:prSet phldrT="[Text]" custT="1"/>
      <dgm:spPr/>
      <dgm:t>
        <a:bodyPr/>
        <a:lstStyle/>
        <a:p>
          <a:r>
            <a:rPr lang="en-IN" sz="1400" dirty="0"/>
            <a:t>Make all the rows as “0” </a:t>
          </a:r>
        </a:p>
      </dgm:t>
    </dgm:pt>
    <dgm:pt modelId="{456F95CA-3887-4D3E-AE2A-FC67C01AF428}" type="parTrans" cxnId="{5F5873B2-8D05-4F88-A24C-1DE4818326B3}">
      <dgm:prSet/>
      <dgm:spPr/>
      <dgm:t>
        <a:bodyPr/>
        <a:lstStyle/>
        <a:p>
          <a:endParaRPr lang="en-IN"/>
        </a:p>
      </dgm:t>
    </dgm:pt>
    <dgm:pt modelId="{7E3F4A94-839E-4D4D-9DC6-B150001C959C}" type="sibTrans" cxnId="{5F5873B2-8D05-4F88-A24C-1DE4818326B3}">
      <dgm:prSet/>
      <dgm:spPr/>
      <dgm:t>
        <a:bodyPr/>
        <a:lstStyle/>
        <a:p>
          <a:endParaRPr lang="en-IN"/>
        </a:p>
      </dgm:t>
    </dgm:pt>
    <dgm:pt modelId="{62DE8704-E200-41EF-A945-D2435CED5634}">
      <dgm:prSet phldrT="[Text]" custT="1"/>
      <dgm:spPr/>
      <dgm:t>
        <a:bodyPr/>
        <a:lstStyle/>
        <a:p>
          <a:r>
            <a:rPr lang="en-IN" sz="1400" dirty="0"/>
            <a:t>Once a column pin becomes “0” make rows “0” one by one and monitor IDR to find the exact row responsible for column activation</a:t>
          </a:r>
        </a:p>
      </dgm:t>
    </dgm:pt>
    <dgm:pt modelId="{8AFDF445-5990-48A8-AB02-EA9391C54366}" type="parTrans" cxnId="{5ABEC41A-176F-47EC-8B2D-7551D0604B05}">
      <dgm:prSet/>
      <dgm:spPr/>
      <dgm:t>
        <a:bodyPr/>
        <a:lstStyle/>
        <a:p>
          <a:endParaRPr lang="en-IN"/>
        </a:p>
      </dgm:t>
    </dgm:pt>
    <dgm:pt modelId="{07F36FA8-6008-4443-809C-AFDC46C9DC00}" type="sibTrans" cxnId="{5ABEC41A-176F-47EC-8B2D-7551D0604B05}">
      <dgm:prSet/>
      <dgm:spPr/>
      <dgm:t>
        <a:bodyPr/>
        <a:lstStyle/>
        <a:p>
          <a:endParaRPr lang="en-IN"/>
        </a:p>
      </dgm:t>
    </dgm:pt>
    <dgm:pt modelId="{A718D944-1C59-40CC-BB7C-BFBE271FDEA1}">
      <dgm:prSet phldrT="[Text]" custT="1"/>
      <dgm:spPr/>
      <dgm:t>
        <a:bodyPr/>
        <a:lstStyle/>
        <a:p>
          <a:r>
            <a:rPr lang="en-IN" sz="1400" dirty="0"/>
            <a:t>Wait until any one of the column pins become “0”</a:t>
          </a:r>
        </a:p>
      </dgm:t>
    </dgm:pt>
    <dgm:pt modelId="{0414DD71-B0F3-44F0-9D79-B5D1EF8DACCE}" type="parTrans" cxnId="{DA58B84E-AC18-45A2-B1DB-B73497CF6017}">
      <dgm:prSet/>
      <dgm:spPr/>
      <dgm:t>
        <a:bodyPr/>
        <a:lstStyle/>
        <a:p>
          <a:endParaRPr lang="en-IN"/>
        </a:p>
      </dgm:t>
    </dgm:pt>
    <dgm:pt modelId="{D5638646-2D7D-4E36-A4BB-5B84D9D9DC45}" type="sibTrans" cxnId="{DA58B84E-AC18-45A2-B1DB-B73497CF6017}">
      <dgm:prSet/>
      <dgm:spPr/>
      <dgm:t>
        <a:bodyPr/>
        <a:lstStyle/>
        <a:p>
          <a:endParaRPr lang="en-IN"/>
        </a:p>
      </dgm:t>
    </dgm:pt>
    <dgm:pt modelId="{E09ED989-4DA3-40DC-97FE-37BB48BBE310}">
      <dgm:prSet phldrT="[Text]" custT="1"/>
      <dgm:spPr/>
      <dgm:t>
        <a:bodyPr/>
        <a:lstStyle/>
        <a:p>
          <a:r>
            <a:rPr lang="en-IN" sz="1400" dirty="0"/>
            <a:t>Once the column pin is found, row which is made 0 and column which is reading 0, combination position must be identified</a:t>
          </a:r>
        </a:p>
      </dgm:t>
    </dgm:pt>
    <dgm:pt modelId="{799DE7DB-1CEE-469F-8A6A-A240DF6DC3D4}" type="parTrans" cxnId="{51F938CD-0867-4734-917A-D1C66A0B5502}">
      <dgm:prSet/>
      <dgm:spPr/>
      <dgm:t>
        <a:bodyPr/>
        <a:lstStyle/>
        <a:p>
          <a:endParaRPr lang="en-IN"/>
        </a:p>
      </dgm:t>
    </dgm:pt>
    <dgm:pt modelId="{99F01328-FF17-4D23-9F68-F113607980F4}" type="sibTrans" cxnId="{51F938CD-0867-4734-917A-D1C66A0B5502}">
      <dgm:prSet/>
      <dgm:spPr/>
      <dgm:t>
        <a:bodyPr/>
        <a:lstStyle/>
        <a:p>
          <a:endParaRPr lang="en-IN"/>
        </a:p>
      </dgm:t>
    </dgm:pt>
    <dgm:pt modelId="{EE0C140E-BD66-4C3F-A4F7-6F3D7A05DDD4}">
      <dgm:prSet phldrT="[Text]" custT="1"/>
      <dgm:spPr/>
      <dgm:t>
        <a:bodyPr/>
        <a:lstStyle/>
        <a:p>
          <a:r>
            <a:rPr lang="en-IN" sz="1400" dirty="0"/>
            <a:t>Return that particular </a:t>
          </a:r>
          <a:r>
            <a:rPr lang="en-IN" sz="1300" dirty="0"/>
            <a:t>number</a:t>
          </a:r>
        </a:p>
      </dgm:t>
    </dgm:pt>
    <dgm:pt modelId="{5AFED8B8-116C-4A9B-97EA-7DA661473855}" type="parTrans" cxnId="{2C334D2F-5C63-4617-92CF-0ADA94CFCAA5}">
      <dgm:prSet/>
      <dgm:spPr/>
      <dgm:t>
        <a:bodyPr/>
        <a:lstStyle/>
        <a:p>
          <a:endParaRPr lang="en-IN"/>
        </a:p>
      </dgm:t>
    </dgm:pt>
    <dgm:pt modelId="{0AFF776E-8893-4B7E-96D4-A81CBBD123C6}" type="sibTrans" cxnId="{2C334D2F-5C63-4617-92CF-0ADA94CFCAA5}">
      <dgm:prSet/>
      <dgm:spPr/>
      <dgm:t>
        <a:bodyPr/>
        <a:lstStyle/>
        <a:p>
          <a:endParaRPr lang="en-IN"/>
        </a:p>
      </dgm:t>
    </dgm:pt>
    <dgm:pt modelId="{7C075D64-A633-46D1-948F-1938F273139F}">
      <dgm:prSet phldrT="[Text]" custT="1"/>
      <dgm:spPr/>
      <dgm:t>
        <a:bodyPr/>
        <a:lstStyle/>
        <a:p>
          <a:r>
            <a:rPr lang="en-IN" sz="1400"/>
            <a:t>GPIOB-&gt;ODR&amp;=!0X000000F;</a:t>
          </a:r>
          <a:endParaRPr lang="en-IN" sz="1400" dirty="0"/>
        </a:p>
      </dgm:t>
    </dgm:pt>
    <dgm:pt modelId="{2051C0E2-875C-42F1-81B4-544189BDFEB0}" type="parTrans" cxnId="{0C52DF91-61EC-4C96-8357-13F8EF292DD5}">
      <dgm:prSet/>
      <dgm:spPr/>
      <dgm:t>
        <a:bodyPr/>
        <a:lstStyle/>
        <a:p>
          <a:endParaRPr lang="en-IN"/>
        </a:p>
      </dgm:t>
    </dgm:pt>
    <dgm:pt modelId="{E50417B4-F534-44EA-A1EE-286315A6161F}" type="sibTrans" cxnId="{0C52DF91-61EC-4C96-8357-13F8EF292DD5}">
      <dgm:prSet/>
      <dgm:spPr/>
      <dgm:t>
        <a:bodyPr/>
        <a:lstStyle/>
        <a:p>
          <a:endParaRPr lang="en-IN"/>
        </a:p>
      </dgm:t>
    </dgm:pt>
    <dgm:pt modelId="{A94304F2-3E8E-440F-B51B-5389D182DF34}">
      <dgm:prSet phldrT="[Text]" custT="1"/>
      <dgm:spPr/>
      <dgm:t>
        <a:bodyPr/>
        <a:lstStyle/>
        <a:p>
          <a:r>
            <a:rPr lang="en-US" sz="1400"/>
            <a:t>while((GPIOB-&gt;IDR&amp;0X70)==0X70);</a:t>
          </a:r>
          <a:endParaRPr lang="en-IN" sz="1400" dirty="0"/>
        </a:p>
      </dgm:t>
    </dgm:pt>
    <dgm:pt modelId="{1B7464D5-68C7-4AD0-847F-1AF80352566A}" type="parTrans" cxnId="{5BC3B419-8340-4FC6-B95A-9F06C8DD2D6F}">
      <dgm:prSet/>
      <dgm:spPr/>
      <dgm:t>
        <a:bodyPr/>
        <a:lstStyle/>
        <a:p>
          <a:endParaRPr lang="en-IN"/>
        </a:p>
      </dgm:t>
    </dgm:pt>
    <dgm:pt modelId="{EE2DF403-BA9C-429A-8792-D9C3BD67BEA7}" type="sibTrans" cxnId="{5BC3B419-8340-4FC6-B95A-9F06C8DD2D6F}">
      <dgm:prSet/>
      <dgm:spPr/>
      <dgm:t>
        <a:bodyPr/>
        <a:lstStyle/>
        <a:p>
          <a:endParaRPr lang="en-IN"/>
        </a:p>
      </dgm:t>
    </dgm:pt>
    <dgm:pt modelId="{F81A7CA5-FF9E-4EF3-8D07-81CA195F123D}">
      <dgm:prSet phldrT="[Text]" custT="1"/>
      <dgm:spPr/>
      <dgm:t>
        <a:bodyPr/>
        <a:lstStyle/>
        <a:p>
          <a:r>
            <a:rPr lang="en-IN" sz="1400" dirty="0"/>
            <a:t>GPIOB-&gt;ODR|= 0X0E; GPIOB-&gt;ODR|= 0X0D;</a:t>
          </a:r>
        </a:p>
      </dgm:t>
    </dgm:pt>
    <dgm:pt modelId="{EEA57ED7-4290-4C18-9B63-6A0C40E929E9}" type="parTrans" cxnId="{54E4D5A5-0D1A-4F5D-8663-557CEE349076}">
      <dgm:prSet/>
      <dgm:spPr/>
      <dgm:t>
        <a:bodyPr/>
        <a:lstStyle/>
        <a:p>
          <a:endParaRPr lang="en-IN"/>
        </a:p>
      </dgm:t>
    </dgm:pt>
    <dgm:pt modelId="{2480457D-FE17-4ABE-99C8-CDC69DC61BB3}" type="sibTrans" cxnId="{54E4D5A5-0D1A-4F5D-8663-557CEE349076}">
      <dgm:prSet/>
      <dgm:spPr/>
      <dgm:t>
        <a:bodyPr/>
        <a:lstStyle/>
        <a:p>
          <a:endParaRPr lang="en-IN"/>
        </a:p>
      </dgm:t>
    </dgm:pt>
    <dgm:pt modelId="{9EE20FF8-C071-4A44-A0D6-FC8EA747B9AF}">
      <dgm:prSet phldrT="[Text]" custT="1"/>
      <dgm:spPr/>
      <dgm:t>
        <a:bodyPr/>
        <a:lstStyle/>
        <a:p>
          <a:r>
            <a:rPr lang="en-IN" sz="1400" dirty="0"/>
            <a:t>GPIOB-&gt;ODR|= 0X0B; GPIOB-&gt;ODR|= 0X07;</a:t>
          </a:r>
        </a:p>
      </dgm:t>
    </dgm:pt>
    <dgm:pt modelId="{0BD7B7E7-BBD8-4971-B596-60F72E64BD0F}" type="parTrans" cxnId="{8F1ABA89-8CA1-40BF-86B0-18E6E7A068A9}">
      <dgm:prSet/>
      <dgm:spPr/>
      <dgm:t>
        <a:bodyPr/>
        <a:lstStyle/>
        <a:p>
          <a:endParaRPr lang="en-IN"/>
        </a:p>
      </dgm:t>
    </dgm:pt>
    <dgm:pt modelId="{AE04BF06-6139-4F9D-ACA0-F33CB1E56872}" type="sibTrans" cxnId="{8F1ABA89-8CA1-40BF-86B0-18E6E7A068A9}">
      <dgm:prSet/>
      <dgm:spPr/>
      <dgm:t>
        <a:bodyPr/>
        <a:lstStyle/>
        <a:p>
          <a:endParaRPr lang="en-IN"/>
        </a:p>
      </dgm:t>
    </dgm:pt>
    <dgm:pt modelId="{A6B6122A-0807-4AE3-AEFE-B86054FB7884}">
      <dgm:prSet phldrT="[Text]" custT="1"/>
      <dgm:spPr/>
      <dgm:t>
        <a:bodyPr/>
        <a:lstStyle/>
        <a:p>
          <a:r>
            <a:rPr lang="en-IN" sz="1300" dirty="0"/>
            <a:t>Return x;</a:t>
          </a:r>
        </a:p>
      </dgm:t>
    </dgm:pt>
    <dgm:pt modelId="{6492637D-7CD9-4B2B-9F62-3F5342FED381}" type="parTrans" cxnId="{F98DB08C-9821-4B1E-90F7-71646E2AA325}">
      <dgm:prSet/>
      <dgm:spPr/>
      <dgm:t>
        <a:bodyPr/>
        <a:lstStyle/>
        <a:p>
          <a:endParaRPr lang="en-IN"/>
        </a:p>
      </dgm:t>
    </dgm:pt>
    <dgm:pt modelId="{88EC418C-939A-4034-880D-AFD238422A9F}" type="sibTrans" cxnId="{F98DB08C-9821-4B1E-90F7-71646E2AA325}">
      <dgm:prSet/>
      <dgm:spPr/>
      <dgm:t>
        <a:bodyPr/>
        <a:lstStyle/>
        <a:p>
          <a:endParaRPr lang="en-IN"/>
        </a:p>
      </dgm:t>
    </dgm:pt>
    <dgm:pt modelId="{1B2F1291-DDB9-4474-8F95-22453DE15C33}">
      <dgm:prSet phldrT="[Text]" custT="1"/>
      <dgm:spPr/>
      <dgm:t>
        <a:bodyPr/>
        <a:lstStyle/>
        <a:p>
          <a:r>
            <a:rPr lang="en-IN" sz="1400" dirty="0"/>
            <a:t>temp = GPIOB-&gt;IDR &amp; 0X70;</a:t>
          </a:r>
        </a:p>
      </dgm:t>
    </dgm:pt>
    <dgm:pt modelId="{E117D714-EA95-4979-9CDF-21FE78729293}" type="parTrans" cxnId="{0E7E7A7C-A7D3-473E-A00C-0230FF7E792D}">
      <dgm:prSet/>
      <dgm:spPr/>
      <dgm:t>
        <a:bodyPr/>
        <a:lstStyle/>
        <a:p>
          <a:endParaRPr lang="en-IN"/>
        </a:p>
      </dgm:t>
    </dgm:pt>
    <dgm:pt modelId="{BF1B2C51-94BA-4F10-AC15-140E7F01D335}" type="sibTrans" cxnId="{0E7E7A7C-A7D3-473E-A00C-0230FF7E792D}">
      <dgm:prSet/>
      <dgm:spPr/>
      <dgm:t>
        <a:bodyPr/>
        <a:lstStyle/>
        <a:p>
          <a:endParaRPr lang="en-IN"/>
        </a:p>
      </dgm:t>
    </dgm:pt>
    <dgm:pt modelId="{41507988-8402-4C88-AC0B-8043AA57B29E}" type="pres">
      <dgm:prSet presAssocID="{79EA2D31-A7F5-47A3-A776-0C5D103FB6CA}" presName="Name0" presStyleCnt="0">
        <dgm:presLayoutVars>
          <dgm:dir/>
          <dgm:animLvl val="lvl"/>
          <dgm:resizeHandles val="exact"/>
        </dgm:presLayoutVars>
      </dgm:prSet>
      <dgm:spPr/>
    </dgm:pt>
    <dgm:pt modelId="{220C95A2-F431-4A8F-AD13-C1124590C925}" type="pres">
      <dgm:prSet presAssocID="{8232D096-931A-4BFD-97BB-66F74905570B}" presName="linNode" presStyleCnt="0"/>
      <dgm:spPr/>
    </dgm:pt>
    <dgm:pt modelId="{3F174289-2125-4CA7-B6AC-B14479B7F89C}" type="pres">
      <dgm:prSet presAssocID="{8232D096-931A-4BFD-97BB-66F74905570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DB69166-5BCC-4756-9B29-54E214647B5E}" type="pres">
      <dgm:prSet presAssocID="{39AFEFF9-72BB-4585-99BD-3F4711409B7B}" presName="sp" presStyleCnt="0"/>
      <dgm:spPr/>
    </dgm:pt>
    <dgm:pt modelId="{07D45802-C876-48A9-A572-A09C36B62E53}" type="pres">
      <dgm:prSet presAssocID="{AE9146F6-219D-481B-B139-C4C4CD110F84}" presName="linNode" presStyleCnt="0"/>
      <dgm:spPr/>
    </dgm:pt>
    <dgm:pt modelId="{C441A367-6856-4140-9E2C-96AFB038F646}" type="pres">
      <dgm:prSet presAssocID="{AE9146F6-219D-481B-B139-C4C4CD110F8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7E4BDB60-4B6E-4023-81ED-192EA32E6083}" type="pres">
      <dgm:prSet presAssocID="{AE9146F6-219D-481B-B139-C4C4CD110F84}" presName="descendantText" presStyleLbl="alignAccFollowNode1" presStyleIdx="0" presStyleCnt="4">
        <dgm:presLayoutVars>
          <dgm:bulletEnabled val="1"/>
        </dgm:presLayoutVars>
      </dgm:prSet>
      <dgm:spPr/>
    </dgm:pt>
    <dgm:pt modelId="{4E5CD6D2-93D7-4141-A44B-E842B3E201B1}" type="pres">
      <dgm:prSet presAssocID="{7E3F4A94-839E-4D4D-9DC6-B150001C959C}" presName="sp" presStyleCnt="0"/>
      <dgm:spPr/>
    </dgm:pt>
    <dgm:pt modelId="{0F777DE1-0856-49A5-9A6C-D5B8DB5342C1}" type="pres">
      <dgm:prSet presAssocID="{A718D944-1C59-40CC-BB7C-BFBE271FDEA1}" presName="linNode" presStyleCnt="0"/>
      <dgm:spPr/>
    </dgm:pt>
    <dgm:pt modelId="{19A0A502-599F-4635-B32D-2E88AAB4CCB3}" type="pres">
      <dgm:prSet presAssocID="{A718D944-1C59-40CC-BB7C-BFBE271FDEA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412CACB-BA5B-4202-B7CC-AE003CC2F3F0}" type="pres">
      <dgm:prSet presAssocID="{A718D944-1C59-40CC-BB7C-BFBE271FDEA1}" presName="descendantText" presStyleLbl="alignAccFollowNode1" presStyleIdx="1" presStyleCnt="4">
        <dgm:presLayoutVars>
          <dgm:bulletEnabled val="1"/>
        </dgm:presLayoutVars>
      </dgm:prSet>
      <dgm:spPr/>
    </dgm:pt>
    <dgm:pt modelId="{C459001E-C474-4D54-9083-57EFA01DFB2E}" type="pres">
      <dgm:prSet presAssocID="{D5638646-2D7D-4E36-A4BB-5B84D9D9DC45}" presName="sp" presStyleCnt="0"/>
      <dgm:spPr/>
    </dgm:pt>
    <dgm:pt modelId="{F7F052A8-3E90-40C9-B6B1-7A8E46DC9A55}" type="pres">
      <dgm:prSet presAssocID="{62DE8704-E200-41EF-A945-D2435CED5634}" presName="linNode" presStyleCnt="0"/>
      <dgm:spPr/>
    </dgm:pt>
    <dgm:pt modelId="{EB45A920-391B-497C-97F5-35A8FE8B2E5D}" type="pres">
      <dgm:prSet presAssocID="{62DE8704-E200-41EF-A945-D2435CED563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977981A-672E-4DC0-AA1F-BE345F566684}" type="pres">
      <dgm:prSet presAssocID="{62DE8704-E200-41EF-A945-D2435CED5634}" presName="descendantText" presStyleLbl="alignAccFollowNode1" presStyleIdx="2" presStyleCnt="4">
        <dgm:presLayoutVars>
          <dgm:bulletEnabled val="1"/>
        </dgm:presLayoutVars>
      </dgm:prSet>
      <dgm:spPr/>
    </dgm:pt>
    <dgm:pt modelId="{7F6C204F-77ED-4AF1-92D3-AB57462AA9E3}" type="pres">
      <dgm:prSet presAssocID="{07F36FA8-6008-4443-809C-AFDC46C9DC00}" presName="sp" presStyleCnt="0"/>
      <dgm:spPr/>
    </dgm:pt>
    <dgm:pt modelId="{F8778F81-3E4A-48C9-A8D7-AFE8672CFB89}" type="pres">
      <dgm:prSet presAssocID="{E09ED989-4DA3-40DC-97FE-37BB48BBE310}" presName="linNode" presStyleCnt="0"/>
      <dgm:spPr/>
    </dgm:pt>
    <dgm:pt modelId="{BBFEDFC0-6AE5-4680-9D03-9B970595049C}" type="pres">
      <dgm:prSet presAssocID="{E09ED989-4DA3-40DC-97FE-37BB48BBE31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AB32D5D-A207-4F2C-BC9D-C41DF6C8829F}" type="pres">
      <dgm:prSet presAssocID="{99F01328-FF17-4D23-9F68-F113607980F4}" presName="sp" presStyleCnt="0"/>
      <dgm:spPr/>
    </dgm:pt>
    <dgm:pt modelId="{2431737E-A0A7-4982-9F6A-51E98E033AB1}" type="pres">
      <dgm:prSet presAssocID="{EE0C140E-BD66-4C3F-A4F7-6F3D7A05DDD4}" presName="linNode" presStyleCnt="0"/>
      <dgm:spPr/>
    </dgm:pt>
    <dgm:pt modelId="{70C07726-A3BF-4675-8B70-E75A046F7E7C}" type="pres">
      <dgm:prSet presAssocID="{EE0C140E-BD66-4C3F-A4F7-6F3D7A05DDD4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7B133114-83BE-4DD4-BF29-74A191A17F20}" type="pres">
      <dgm:prSet presAssocID="{EE0C140E-BD66-4C3F-A4F7-6F3D7A05DDD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ECFA704-9A12-47F3-A893-7B6CDF903D9B}" type="presOf" srcId="{F81A7CA5-FF9E-4EF3-8D07-81CA195F123D}" destId="{3977981A-672E-4DC0-AA1F-BE345F566684}" srcOrd="0" destOrd="0" presId="urn:microsoft.com/office/officeart/2005/8/layout/vList5"/>
    <dgm:cxn modelId="{5BC3B419-8340-4FC6-B95A-9F06C8DD2D6F}" srcId="{A718D944-1C59-40CC-BB7C-BFBE271FDEA1}" destId="{A94304F2-3E8E-440F-B51B-5389D182DF34}" srcOrd="0" destOrd="0" parTransId="{1B7464D5-68C7-4AD0-847F-1AF80352566A}" sibTransId="{EE2DF403-BA9C-429A-8792-D9C3BD67BEA7}"/>
    <dgm:cxn modelId="{5ABEC41A-176F-47EC-8B2D-7551D0604B05}" srcId="{79EA2D31-A7F5-47A3-A776-0C5D103FB6CA}" destId="{62DE8704-E200-41EF-A945-D2435CED5634}" srcOrd="3" destOrd="0" parTransId="{8AFDF445-5990-48A8-AB02-EA9391C54366}" sibTransId="{07F36FA8-6008-4443-809C-AFDC46C9DC00}"/>
    <dgm:cxn modelId="{2DDB1025-EA01-4D83-91F0-3CDD2E97BB71}" type="presOf" srcId="{1B2F1291-DDB9-4474-8F95-22453DE15C33}" destId="{3977981A-672E-4DC0-AA1F-BE345F566684}" srcOrd="0" destOrd="2" presId="urn:microsoft.com/office/officeart/2005/8/layout/vList5"/>
    <dgm:cxn modelId="{2C334D2F-5C63-4617-92CF-0ADA94CFCAA5}" srcId="{79EA2D31-A7F5-47A3-A776-0C5D103FB6CA}" destId="{EE0C140E-BD66-4C3F-A4F7-6F3D7A05DDD4}" srcOrd="5" destOrd="0" parTransId="{5AFED8B8-116C-4A9B-97EA-7DA661473855}" sibTransId="{0AFF776E-8893-4B7E-96D4-A81CBBD123C6}"/>
    <dgm:cxn modelId="{E4D83933-9C73-47B6-9A2C-33D94789575A}" type="presOf" srcId="{EE0C140E-BD66-4C3F-A4F7-6F3D7A05DDD4}" destId="{70C07726-A3BF-4675-8B70-E75A046F7E7C}" srcOrd="0" destOrd="0" presId="urn:microsoft.com/office/officeart/2005/8/layout/vList5"/>
    <dgm:cxn modelId="{1773D03E-C238-4F73-B6B4-7028536E273F}" type="presOf" srcId="{79EA2D31-A7F5-47A3-A776-0C5D103FB6CA}" destId="{41507988-8402-4C88-AC0B-8043AA57B29E}" srcOrd="0" destOrd="0" presId="urn:microsoft.com/office/officeart/2005/8/layout/vList5"/>
    <dgm:cxn modelId="{26735142-8325-490F-AC23-7E626A175952}" type="presOf" srcId="{62DE8704-E200-41EF-A945-D2435CED5634}" destId="{EB45A920-391B-497C-97F5-35A8FE8B2E5D}" srcOrd="0" destOrd="0" presId="urn:microsoft.com/office/officeart/2005/8/layout/vList5"/>
    <dgm:cxn modelId="{DA58B84E-AC18-45A2-B1DB-B73497CF6017}" srcId="{79EA2D31-A7F5-47A3-A776-0C5D103FB6CA}" destId="{A718D944-1C59-40CC-BB7C-BFBE271FDEA1}" srcOrd="2" destOrd="0" parTransId="{0414DD71-B0F3-44F0-9D79-B5D1EF8DACCE}" sibTransId="{D5638646-2D7D-4E36-A4BB-5B84D9D9DC45}"/>
    <dgm:cxn modelId="{0E7E7A7C-A7D3-473E-A00C-0230FF7E792D}" srcId="{62DE8704-E200-41EF-A945-D2435CED5634}" destId="{1B2F1291-DDB9-4474-8F95-22453DE15C33}" srcOrd="2" destOrd="0" parTransId="{E117D714-EA95-4979-9CDF-21FE78729293}" sibTransId="{BF1B2C51-94BA-4F10-AC15-140E7F01D335}"/>
    <dgm:cxn modelId="{983CE17C-85CB-4C36-869A-57CC6ED946A8}" type="presOf" srcId="{8232D096-931A-4BFD-97BB-66F74905570B}" destId="{3F174289-2125-4CA7-B6AC-B14479B7F89C}" srcOrd="0" destOrd="0" presId="urn:microsoft.com/office/officeart/2005/8/layout/vList5"/>
    <dgm:cxn modelId="{4A5BE783-FCFF-456C-BAC2-1914D2909A27}" type="presOf" srcId="{A94304F2-3E8E-440F-B51B-5389D182DF34}" destId="{5412CACB-BA5B-4202-B7CC-AE003CC2F3F0}" srcOrd="0" destOrd="0" presId="urn:microsoft.com/office/officeart/2005/8/layout/vList5"/>
    <dgm:cxn modelId="{8F1ABA89-8CA1-40BF-86B0-18E6E7A068A9}" srcId="{62DE8704-E200-41EF-A945-D2435CED5634}" destId="{9EE20FF8-C071-4A44-A0D6-FC8EA747B9AF}" srcOrd="1" destOrd="0" parTransId="{0BD7B7E7-BBD8-4971-B596-60F72E64BD0F}" sibTransId="{AE04BF06-6139-4F9D-ACA0-F33CB1E56872}"/>
    <dgm:cxn modelId="{9E026F8C-35A2-4B95-B342-7CE12928E9EF}" type="presOf" srcId="{A718D944-1C59-40CC-BB7C-BFBE271FDEA1}" destId="{19A0A502-599F-4635-B32D-2E88AAB4CCB3}" srcOrd="0" destOrd="0" presId="urn:microsoft.com/office/officeart/2005/8/layout/vList5"/>
    <dgm:cxn modelId="{F98DB08C-9821-4B1E-90F7-71646E2AA325}" srcId="{EE0C140E-BD66-4C3F-A4F7-6F3D7A05DDD4}" destId="{A6B6122A-0807-4AE3-AEFE-B86054FB7884}" srcOrd="0" destOrd="0" parTransId="{6492637D-7CD9-4B2B-9F62-3F5342FED381}" sibTransId="{88EC418C-939A-4034-880D-AFD238422A9F}"/>
    <dgm:cxn modelId="{0C52DF91-61EC-4C96-8357-13F8EF292DD5}" srcId="{AE9146F6-219D-481B-B139-C4C4CD110F84}" destId="{7C075D64-A633-46D1-948F-1938F273139F}" srcOrd="0" destOrd="0" parTransId="{2051C0E2-875C-42F1-81B4-544189BDFEB0}" sibTransId="{E50417B4-F534-44EA-A1EE-286315A6161F}"/>
    <dgm:cxn modelId="{6C822493-6096-4B41-9048-9F24807332D3}" type="presOf" srcId="{7C075D64-A633-46D1-948F-1938F273139F}" destId="{7E4BDB60-4B6E-4023-81ED-192EA32E6083}" srcOrd="0" destOrd="0" presId="urn:microsoft.com/office/officeart/2005/8/layout/vList5"/>
    <dgm:cxn modelId="{54E4D5A5-0D1A-4F5D-8663-557CEE349076}" srcId="{62DE8704-E200-41EF-A945-D2435CED5634}" destId="{F81A7CA5-FF9E-4EF3-8D07-81CA195F123D}" srcOrd="0" destOrd="0" parTransId="{EEA57ED7-4290-4C18-9B63-6A0C40E929E9}" sibTransId="{2480457D-FE17-4ABE-99C8-CDC69DC61BB3}"/>
    <dgm:cxn modelId="{5F5873B2-8D05-4F88-A24C-1DE4818326B3}" srcId="{79EA2D31-A7F5-47A3-A776-0C5D103FB6CA}" destId="{AE9146F6-219D-481B-B139-C4C4CD110F84}" srcOrd="1" destOrd="0" parTransId="{456F95CA-3887-4D3E-AE2A-FC67C01AF428}" sibTransId="{7E3F4A94-839E-4D4D-9DC6-B150001C959C}"/>
    <dgm:cxn modelId="{B09B9FBA-53B7-4627-BDBB-6AD047183692}" srcId="{79EA2D31-A7F5-47A3-A776-0C5D103FB6CA}" destId="{8232D096-931A-4BFD-97BB-66F74905570B}" srcOrd="0" destOrd="0" parTransId="{1C00D9F5-84EC-4A48-ADAA-63E74D049E1F}" sibTransId="{39AFEFF9-72BB-4585-99BD-3F4711409B7B}"/>
    <dgm:cxn modelId="{A6186DCA-B5CD-4479-89AB-98FD41672473}" type="presOf" srcId="{AE9146F6-219D-481B-B139-C4C4CD110F84}" destId="{C441A367-6856-4140-9E2C-96AFB038F646}" srcOrd="0" destOrd="0" presId="urn:microsoft.com/office/officeart/2005/8/layout/vList5"/>
    <dgm:cxn modelId="{51F938CD-0867-4734-917A-D1C66A0B5502}" srcId="{79EA2D31-A7F5-47A3-A776-0C5D103FB6CA}" destId="{E09ED989-4DA3-40DC-97FE-37BB48BBE310}" srcOrd="4" destOrd="0" parTransId="{799DE7DB-1CEE-469F-8A6A-A240DF6DC3D4}" sibTransId="{99F01328-FF17-4D23-9F68-F113607980F4}"/>
    <dgm:cxn modelId="{6B36C1E8-0439-47D8-92EF-D8DD469AED78}" type="presOf" srcId="{9EE20FF8-C071-4A44-A0D6-FC8EA747B9AF}" destId="{3977981A-672E-4DC0-AA1F-BE345F566684}" srcOrd="0" destOrd="1" presId="urn:microsoft.com/office/officeart/2005/8/layout/vList5"/>
    <dgm:cxn modelId="{E0ADF2EF-6520-436B-B98B-A60AA79A84D3}" type="presOf" srcId="{A6B6122A-0807-4AE3-AEFE-B86054FB7884}" destId="{7B133114-83BE-4DD4-BF29-74A191A17F20}" srcOrd="0" destOrd="0" presId="urn:microsoft.com/office/officeart/2005/8/layout/vList5"/>
    <dgm:cxn modelId="{83E3B4FF-4DD8-4019-AD81-B239BDC53AEB}" type="presOf" srcId="{E09ED989-4DA3-40DC-97FE-37BB48BBE310}" destId="{BBFEDFC0-6AE5-4680-9D03-9B970595049C}" srcOrd="0" destOrd="0" presId="urn:microsoft.com/office/officeart/2005/8/layout/vList5"/>
    <dgm:cxn modelId="{40486C30-70E8-4755-871D-FE4F4899BAF6}" type="presParOf" srcId="{41507988-8402-4C88-AC0B-8043AA57B29E}" destId="{220C95A2-F431-4A8F-AD13-C1124590C925}" srcOrd="0" destOrd="0" presId="urn:microsoft.com/office/officeart/2005/8/layout/vList5"/>
    <dgm:cxn modelId="{824E6098-6F24-4B17-9820-0B90B9C0A144}" type="presParOf" srcId="{220C95A2-F431-4A8F-AD13-C1124590C925}" destId="{3F174289-2125-4CA7-B6AC-B14479B7F89C}" srcOrd="0" destOrd="0" presId="urn:microsoft.com/office/officeart/2005/8/layout/vList5"/>
    <dgm:cxn modelId="{AA740F91-ECCF-41E4-BBD5-6DC1CB30A1CF}" type="presParOf" srcId="{41507988-8402-4C88-AC0B-8043AA57B29E}" destId="{3DB69166-5BCC-4756-9B29-54E214647B5E}" srcOrd="1" destOrd="0" presId="urn:microsoft.com/office/officeart/2005/8/layout/vList5"/>
    <dgm:cxn modelId="{F72D51FF-6B11-42FA-A9F3-4AAEB31A3548}" type="presParOf" srcId="{41507988-8402-4C88-AC0B-8043AA57B29E}" destId="{07D45802-C876-48A9-A572-A09C36B62E53}" srcOrd="2" destOrd="0" presId="urn:microsoft.com/office/officeart/2005/8/layout/vList5"/>
    <dgm:cxn modelId="{6BC048DE-953D-4583-A612-EE090F65B8A6}" type="presParOf" srcId="{07D45802-C876-48A9-A572-A09C36B62E53}" destId="{C441A367-6856-4140-9E2C-96AFB038F646}" srcOrd="0" destOrd="0" presId="urn:microsoft.com/office/officeart/2005/8/layout/vList5"/>
    <dgm:cxn modelId="{C16FCCA3-B1BB-4C44-A360-F018F470B0B1}" type="presParOf" srcId="{07D45802-C876-48A9-A572-A09C36B62E53}" destId="{7E4BDB60-4B6E-4023-81ED-192EA32E6083}" srcOrd="1" destOrd="0" presId="urn:microsoft.com/office/officeart/2005/8/layout/vList5"/>
    <dgm:cxn modelId="{DD8A43C7-40E8-42C7-9497-FA9B27D6E564}" type="presParOf" srcId="{41507988-8402-4C88-AC0B-8043AA57B29E}" destId="{4E5CD6D2-93D7-4141-A44B-E842B3E201B1}" srcOrd="3" destOrd="0" presId="urn:microsoft.com/office/officeart/2005/8/layout/vList5"/>
    <dgm:cxn modelId="{4358BA25-011D-41DA-8EF5-6EC510D0C257}" type="presParOf" srcId="{41507988-8402-4C88-AC0B-8043AA57B29E}" destId="{0F777DE1-0856-49A5-9A6C-D5B8DB5342C1}" srcOrd="4" destOrd="0" presId="urn:microsoft.com/office/officeart/2005/8/layout/vList5"/>
    <dgm:cxn modelId="{8D9C56FF-8208-4CEC-9F49-4BF981D9D7E8}" type="presParOf" srcId="{0F777DE1-0856-49A5-9A6C-D5B8DB5342C1}" destId="{19A0A502-599F-4635-B32D-2E88AAB4CCB3}" srcOrd="0" destOrd="0" presId="urn:microsoft.com/office/officeart/2005/8/layout/vList5"/>
    <dgm:cxn modelId="{AB64D36A-B522-47A7-BD29-3F3486B77549}" type="presParOf" srcId="{0F777DE1-0856-49A5-9A6C-D5B8DB5342C1}" destId="{5412CACB-BA5B-4202-B7CC-AE003CC2F3F0}" srcOrd="1" destOrd="0" presId="urn:microsoft.com/office/officeart/2005/8/layout/vList5"/>
    <dgm:cxn modelId="{871A5305-59F8-4490-ABC5-18EDC75CF0B5}" type="presParOf" srcId="{41507988-8402-4C88-AC0B-8043AA57B29E}" destId="{C459001E-C474-4D54-9083-57EFA01DFB2E}" srcOrd="5" destOrd="0" presId="urn:microsoft.com/office/officeart/2005/8/layout/vList5"/>
    <dgm:cxn modelId="{DC4EF6BC-9D84-4F22-9331-9A07FC109752}" type="presParOf" srcId="{41507988-8402-4C88-AC0B-8043AA57B29E}" destId="{F7F052A8-3E90-40C9-B6B1-7A8E46DC9A55}" srcOrd="6" destOrd="0" presId="urn:microsoft.com/office/officeart/2005/8/layout/vList5"/>
    <dgm:cxn modelId="{33ECB1CB-92CD-4CF5-84EA-44360D0AF6BA}" type="presParOf" srcId="{F7F052A8-3E90-40C9-B6B1-7A8E46DC9A55}" destId="{EB45A920-391B-497C-97F5-35A8FE8B2E5D}" srcOrd="0" destOrd="0" presId="urn:microsoft.com/office/officeart/2005/8/layout/vList5"/>
    <dgm:cxn modelId="{D3C25DF1-0BBD-44B9-9AEF-EAE392BF4EAC}" type="presParOf" srcId="{F7F052A8-3E90-40C9-B6B1-7A8E46DC9A55}" destId="{3977981A-672E-4DC0-AA1F-BE345F566684}" srcOrd="1" destOrd="0" presId="urn:microsoft.com/office/officeart/2005/8/layout/vList5"/>
    <dgm:cxn modelId="{D776E39A-5C65-4F5F-99CD-7BCB5A6174FA}" type="presParOf" srcId="{41507988-8402-4C88-AC0B-8043AA57B29E}" destId="{7F6C204F-77ED-4AF1-92D3-AB57462AA9E3}" srcOrd="7" destOrd="0" presId="urn:microsoft.com/office/officeart/2005/8/layout/vList5"/>
    <dgm:cxn modelId="{4CA558BA-1CB7-4863-ABC4-A38C5368015E}" type="presParOf" srcId="{41507988-8402-4C88-AC0B-8043AA57B29E}" destId="{F8778F81-3E4A-48C9-A8D7-AFE8672CFB89}" srcOrd="8" destOrd="0" presId="urn:microsoft.com/office/officeart/2005/8/layout/vList5"/>
    <dgm:cxn modelId="{281EEEBE-E08B-4205-A41C-BCC2B945C7E8}" type="presParOf" srcId="{F8778F81-3E4A-48C9-A8D7-AFE8672CFB89}" destId="{BBFEDFC0-6AE5-4680-9D03-9B970595049C}" srcOrd="0" destOrd="0" presId="urn:microsoft.com/office/officeart/2005/8/layout/vList5"/>
    <dgm:cxn modelId="{6D66576B-1E01-4A4A-AED1-9B30E4B08D34}" type="presParOf" srcId="{41507988-8402-4C88-AC0B-8043AA57B29E}" destId="{BAB32D5D-A207-4F2C-BC9D-C41DF6C8829F}" srcOrd="9" destOrd="0" presId="urn:microsoft.com/office/officeart/2005/8/layout/vList5"/>
    <dgm:cxn modelId="{09E40D81-2AD8-4EAF-909C-F477EE5873E1}" type="presParOf" srcId="{41507988-8402-4C88-AC0B-8043AA57B29E}" destId="{2431737E-A0A7-4982-9F6A-51E98E033AB1}" srcOrd="10" destOrd="0" presId="urn:microsoft.com/office/officeart/2005/8/layout/vList5"/>
    <dgm:cxn modelId="{BBACA7AB-6FC7-4BEF-A896-32930A33E74A}" type="presParOf" srcId="{2431737E-A0A7-4982-9F6A-51E98E033AB1}" destId="{70C07726-A3BF-4675-8B70-E75A046F7E7C}" srcOrd="0" destOrd="0" presId="urn:microsoft.com/office/officeart/2005/8/layout/vList5"/>
    <dgm:cxn modelId="{15C1742A-AAC2-4608-AB47-CC1352F4E50F}" type="presParOf" srcId="{2431737E-A0A7-4982-9F6A-51E98E033AB1}" destId="{7B133114-83BE-4DD4-BF29-74A191A17F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74289-2125-4CA7-B6AC-B14479B7F89C}">
      <dsp:nvSpPr>
        <dsp:cNvPr id="0" name=""/>
        <dsp:cNvSpPr/>
      </dsp:nvSpPr>
      <dsp:spPr>
        <a:xfrm>
          <a:off x="0" y="1447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Configure Rows as Outputs and Columns as Inputs</a:t>
          </a:r>
        </a:p>
      </dsp:txBody>
      <dsp:txXfrm>
        <a:off x="41136" y="42583"/>
        <a:ext cx="3847574" cy="760398"/>
      </dsp:txXfrm>
    </dsp:sp>
    <dsp:sp modelId="{7E4BDB60-4B6E-4023-81ED-192EA32E6083}">
      <dsp:nvSpPr>
        <dsp:cNvPr id="0" name=""/>
        <dsp:cNvSpPr/>
      </dsp:nvSpPr>
      <dsp:spPr>
        <a:xfrm rot="5400000">
          <a:off x="7085974" y="-2185610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GPIOB-&gt;ODR&amp;=!0X000000F;</a:t>
          </a:r>
          <a:endParaRPr lang="en-IN" sz="1400" kern="1200" dirty="0"/>
        </a:p>
      </dsp:txBody>
      <dsp:txXfrm rot="-5400000">
        <a:off x="3929847" y="1003426"/>
        <a:ext cx="6953483" cy="608318"/>
      </dsp:txXfrm>
    </dsp:sp>
    <dsp:sp modelId="{C441A367-6856-4140-9E2C-96AFB038F646}">
      <dsp:nvSpPr>
        <dsp:cNvPr id="0" name=""/>
        <dsp:cNvSpPr/>
      </dsp:nvSpPr>
      <dsp:spPr>
        <a:xfrm>
          <a:off x="0" y="886250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Make all the rows as “0” </a:t>
          </a:r>
        </a:p>
      </dsp:txBody>
      <dsp:txXfrm>
        <a:off x="41136" y="927386"/>
        <a:ext cx="3847574" cy="760398"/>
      </dsp:txXfrm>
    </dsp:sp>
    <dsp:sp modelId="{5412CACB-BA5B-4202-B7CC-AE003CC2F3F0}">
      <dsp:nvSpPr>
        <dsp:cNvPr id="0" name=""/>
        <dsp:cNvSpPr/>
      </dsp:nvSpPr>
      <dsp:spPr>
        <a:xfrm rot="5400000">
          <a:off x="7085974" y="-1300806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while((GPIOB-&gt;IDR&amp;0X70)==0X70);</a:t>
          </a:r>
          <a:endParaRPr lang="en-IN" sz="1400" kern="1200" dirty="0"/>
        </a:p>
      </dsp:txBody>
      <dsp:txXfrm rot="-5400000">
        <a:off x="3929847" y="1888230"/>
        <a:ext cx="6953483" cy="608318"/>
      </dsp:txXfrm>
    </dsp:sp>
    <dsp:sp modelId="{19A0A502-599F-4635-B32D-2E88AAB4CCB3}">
      <dsp:nvSpPr>
        <dsp:cNvPr id="0" name=""/>
        <dsp:cNvSpPr/>
      </dsp:nvSpPr>
      <dsp:spPr>
        <a:xfrm>
          <a:off x="0" y="1771054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Wait until any one of the column pins become “0”</a:t>
          </a:r>
        </a:p>
      </dsp:txBody>
      <dsp:txXfrm>
        <a:off x="41136" y="1812190"/>
        <a:ext cx="3847574" cy="760398"/>
      </dsp:txXfrm>
    </dsp:sp>
    <dsp:sp modelId="{3977981A-672E-4DC0-AA1F-BE345F566684}">
      <dsp:nvSpPr>
        <dsp:cNvPr id="0" name=""/>
        <dsp:cNvSpPr/>
      </dsp:nvSpPr>
      <dsp:spPr>
        <a:xfrm rot="5400000">
          <a:off x="7085974" y="-416003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GPIOB-&gt;ODR|= 0X0E; GPIOB-&gt;ODR|= 0X0D;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GPIOB-&gt;ODR|= 0X0B; GPIOB-&gt;ODR|= 0X07;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temp = GPIOB-&gt;IDR &amp; 0X70;</a:t>
          </a:r>
        </a:p>
      </dsp:txBody>
      <dsp:txXfrm rot="-5400000">
        <a:off x="3929847" y="2773033"/>
        <a:ext cx="6953483" cy="608318"/>
      </dsp:txXfrm>
    </dsp:sp>
    <dsp:sp modelId="{EB45A920-391B-497C-97F5-35A8FE8B2E5D}">
      <dsp:nvSpPr>
        <dsp:cNvPr id="0" name=""/>
        <dsp:cNvSpPr/>
      </dsp:nvSpPr>
      <dsp:spPr>
        <a:xfrm>
          <a:off x="0" y="2655858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Once a column pin becomes “0” make rows “0” one by one and monitor IDR to find the exact row responsible for column activation</a:t>
          </a:r>
        </a:p>
      </dsp:txBody>
      <dsp:txXfrm>
        <a:off x="41136" y="2696994"/>
        <a:ext cx="3847574" cy="760398"/>
      </dsp:txXfrm>
    </dsp:sp>
    <dsp:sp modelId="{BBFEDFC0-6AE5-4680-9D03-9B970595049C}">
      <dsp:nvSpPr>
        <dsp:cNvPr id="0" name=""/>
        <dsp:cNvSpPr/>
      </dsp:nvSpPr>
      <dsp:spPr>
        <a:xfrm>
          <a:off x="0" y="3540661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Once the column pin is found, row which is made 0 and column which is reading 0, combination position must be identified</a:t>
          </a:r>
        </a:p>
      </dsp:txBody>
      <dsp:txXfrm>
        <a:off x="41136" y="3581797"/>
        <a:ext cx="3847574" cy="760398"/>
      </dsp:txXfrm>
    </dsp:sp>
    <dsp:sp modelId="{7B133114-83BE-4DD4-BF29-74A191A17F20}">
      <dsp:nvSpPr>
        <dsp:cNvPr id="0" name=""/>
        <dsp:cNvSpPr/>
      </dsp:nvSpPr>
      <dsp:spPr>
        <a:xfrm rot="5400000">
          <a:off x="7085974" y="1353604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Return x;</a:t>
          </a:r>
        </a:p>
      </dsp:txBody>
      <dsp:txXfrm rot="-5400000">
        <a:off x="3929847" y="4542641"/>
        <a:ext cx="6953483" cy="608318"/>
      </dsp:txXfrm>
    </dsp:sp>
    <dsp:sp modelId="{70C07726-A3BF-4675-8B70-E75A046F7E7C}">
      <dsp:nvSpPr>
        <dsp:cNvPr id="0" name=""/>
        <dsp:cNvSpPr/>
      </dsp:nvSpPr>
      <dsp:spPr>
        <a:xfrm>
          <a:off x="0" y="4425465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Return that particular </a:t>
          </a:r>
          <a:r>
            <a:rPr lang="en-IN" sz="1300" kern="1200" dirty="0"/>
            <a:t>number</a:t>
          </a:r>
        </a:p>
      </dsp:txBody>
      <dsp:txXfrm>
        <a:off x="41136" y="4466601"/>
        <a:ext cx="3847574" cy="76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71A90-A999-4C3A-9513-EC9DEF54888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B70D1-2149-4D3E-960F-293ADD42A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9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0D1-2149-4D3E-960F-293ADD42AE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9BD2-4C6B-5118-3C16-52E8796B0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94732-811F-2042-E2E8-C9F9F6DA0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A7D8-69B9-3A36-949C-C0C34BDF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9FC3-580C-A58F-58CE-76D7D407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C584-5A16-DBE2-0692-AEE48785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F8E1-8D8E-F770-96B5-3A83F867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5F99-20E8-A267-CBE6-ABA063A8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99C-DB93-C5BF-F7F4-96F76F6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B1DB-F425-B765-C18A-4EEFDA29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E5EB-2071-80EA-F1A1-EAD7455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9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C266F-4A68-1AFD-48D8-45AA38405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01A5-941E-981C-83BA-99B2ECA0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14E4-395D-A02B-2F17-CFBB075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65C7-2045-605C-A8FD-746A954D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C933-0411-3AFC-04A7-3AA51E50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F90-C983-B230-37C6-421C462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690A-A055-9BF8-8C2A-797EEB1B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B029-7857-4EB8-E833-9DCC0434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0A9C-8C08-1F26-B1B1-80FED39A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4DB6-01BF-788F-F257-AA881F31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6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5211-212B-4894-89FB-78B71CFD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1A05-EF77-75DC-F6CB-35216F27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B49F-CC42-4AD7-85E4-1213904B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4F97-E42D-562E-4E0A-24A6EC50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F13E-F6AB-2D2E-4E90-AFCF93A7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7E4E-F52A-4EBC-3023-115D8E23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EA8D-4663-ED3A-1943-4C0E9E597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22306-346A-453A-F015-213A17D7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BF84-4C78-51D7-95A1-787C1891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44B5F-9FF1-2265-1F70-B3FF5E3F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914A7-E1E2-3EF3-C669-7F067705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6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0DB4-0B81-7488-C15D-79B77970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669C-FD6E-14FF-2100-7845B0F2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5AF67-C006-649B-4ABD-977FDB159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3FEFF-AC0A-09E9-37BE-148BB1B75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6CD33-1357-2DAE-9FE9-7512C07A1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7640-E6CB-3A4E-B96F-62AA3493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83C2F-D6C0-B7C1-39B1-33C82B89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DD83C-6435-F47A-DCD5-BB5BB474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8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247B-9F29-220A-289A-BA1C141D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DF5B6-994C-2B5C-D134-8AC3D478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6721A-B56B-5058-59F5-8283ADA8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018D2-A6CB-21F6-2761-F5B82990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75BB-88F2-83BD-6755-ADDD1408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D6DB2-58FF-F7C2-F0F9-55B0196C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4E44-BE36-84CD-C49F-7EEBF8A5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0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BE20-5948-101A-7106-9D7A73CC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06E0-B2E6-E5EF-3380-3B8EF1B9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EC10-B059-2AFA-0B9D-12D39291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3C08-1C16-20E7-0720-5A1DDC54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12A12-5423-2228-E546-9427E6DD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B5DE-F801-45EF-0CF7-662DFA69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2FA7-661B-D97C-A024-96128A77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02EB5-563B-690E-B2C0-33FECAC53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F42C4-364C-26BF-ACF2-D8A565FC2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7C0B-FC29-8754-3253-6576FB0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F63DD-120C-9BD3-88B9-46E13050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EFAE2-9435-0AE5-4961-7350E566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3FFE9-9BA6-077A-5B6B-B309513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260E-FAB1-A1D0-CDCF-DA0BAF32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451F-B54D-2F3C-068E-087B0D976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4847-4544-416F-9B7D-51BB2574E95F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3C34-2BC1-A04F-CE7E-01A24198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CD3F-B2A8-AB02-86E5-81F5ED3E0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1E46-AD34-4464-8B20-2CE23680D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97B1-4BE7-5116-22B8-0C1A2264E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C2E3-F1EA-B060-956C-C17511B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942"/>
            <a:ext cx="10515600" cy="231011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Embedded C program for interfacing 4x3 keypad matrix with STM32</a:t>
            </a:r>
          </a:p>
        </p:txBody>
      </p:sp>
    </p:spTree>
    <p:extLst>
      <p:ext uri="{BB962C8B-B14F-4D97-AF65-F5344CB8AC3E}">
        <p14:creationId xmlns:p14="http://schemas.microsoft.com/office/powerpoint/2010/main" val="225866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2E3B2-C67D-754A-FE28-11A77B9D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023602"/>
            <a:ext cx="1004075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8B08-784A-4B18-87FA-CFB9DDA3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pull up and pull down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DEA0-325A-FB70-A9F4-B8B49AFB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386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Why should I configure PUPDR?</a:t>
            </a:r>
          </a:p>
          <a:p>
            <a:pPr lvl="1"/>
            <a:r>
              <a:rPr lang="en-IN" dirty="0"/>
              <a:t>When I don’t press the switch, the default value of the switch is depended on whether the pin is pulled up or pulled down.</a:t>
            </a:r>
          </a:p>
          <a:p>
            <a:r>
              <a:rPr lang="en-IN" dirty="0"/>
              <a:t>What are the default values?</a:t>
            </a:r>
          </a:p>
          <a:p>
            <a:pPr lvl="1"/>
            <a:r>
              <a:rPr lang="en-IN" dirty="0"/>
              <a:t>Pulled up pin: Default value is “0”.</a:t>
            </a:r>
          </a:p>
          <a:p>
            <a:pPr lvl="1"/>
            <a:r>
              <a:rPr lang="en-IN" dirty="0"/>
              <a:t>Pulled down pin: Default value is “1”.</a:t>
            </a:r>
          </a:p>
          <a:p>
            <a:pPr lvl="1"/>
            <a:r>
              <a:rPr lang="en-IN" dirty="0"/>
              <a:t>“00” is for No pull up No pull down</a:t>
            </a:r>
          </a:p>
          <a:p>
            <a:pPr lvl="1"/>
            <a:r>
              <a:rPr lang="en-IN" dirty="0"/>
              <a:t>“01” is for Pull-Up</a:t>
            </a:r>
          </a:p>
          <a:p>
            <a:pPr lvl="1"/>
            <a:r>
              <a:rPr lang="en-IN" dirty="0"/>
              <a:t>“10” is for Pull-Down</a:t>
            </a:r>
          </a:p>
          <a:p>
            <a:pPr lvl="1"/>
            <a:r>
              <a:rPr lang="en-IN" dirty="0"/>
              <a:t>“11” is Reserved</a:t>
            </a:r>
          </a:p>
          <a:p>
            <a:r>
              <a:rPr lang="en-IN" dirty="0"/>
              <a:t>Reset PUPDR</a:t>
            </a:r>
          </a:p>
          <a:p>
            <a:pPr lvl="1"/>
            <a:r>
              <a:rPr lang="en-IN" dirty="0"/>
              <a:t>GPIOB-&gt;PUPDR&amp;=~(0X00003F00);</a:t>
            </a:r>
          </a:p>
          <a:p>
            <a:r>
              <a:rPr lang="en-IN" dirty="0"/>
              <a:t>Configure PUPDR</a:t>
            </a:r>
          </a:p>
          <a:p>
            <a:pPr lvl="1"/>
            <a:r>
              <a:rPr lang="en-IN" dirty="0"/>
              <a:t>GPIOB-&gt;PUPDR|=0X00001500;</a:t>
            </a:r>
          </a:p>
        </p:txBody>
      </p:sp>
    </p:spTree>
    <p:extLst>
      <p:ext uri="{BB962C8B-B14F-4D97-AF65-F5344CB8AC3E}">
        <p14:creationId xmlns:p14="http://schemas.microsoft.com/office/powerpoint/2010/main" val="351370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19BC-5EA2-D37D-D753-FDB6CB9D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72"/>
            <a:ext cx="10515600" cy="1325563"/>
          </a:xfrm>
        </p:spPr>
        <p:txBody>
          <a:bodyPr/>
          <a:lstStyle/>
          <a:p>
            <a:r>
              <a:rPr lang="en-IN" dirty="0"/>
              <a:t>Monitoring IDR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92679-22F8-DDA3-4491-91EDC9A0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9" y="1996388"/>
            <a:ext cx="8945521" cy="38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3BF-EAA5-ACFC-6C1F-D0232A6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ODR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82D2C-3B66-40BB-0AFE-BF08A095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88" y="1839653"/>
            <a:ext cx="9884423" cy="46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FA4B-C2E0-C7CF-C891-63ECA03B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823"/>
            <a:ext cx="10515600" cy="1325563"/>
          </a:xfrm>
        </p:spPr>
        <p:txBody>
          <a:bodyPr/>
          <a:lstStyle/>
          <a:p>
            <a:r>
              <a:rPr lang="en-IN" dirty="0"/>
              <a:t>Keyscan() algorithm development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159480-1594-44E5-AB9D-6161F98F0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960460"/>
              </p:ext>
            </p:extLst>
          </p:nvPr>
        </p:nvGraphicFramePr>
        <p:xfrm>
          <a:off x="659875" y="1404594"/>
          <a:ext cx="10916239" cy="526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17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EA29-9A2B-737C-E532-48BD1CF1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296771"/>
            <a:ext cx="10515600" cy="1325563"/>
          </a:xfrm>
        </p:spPr>
        <p:txBody>
          <a:bodyPr/>
          <a:lstStyle/>
          <a:p>
            <a:r>
              <a:rPr lang="en-IN" dirty="0"/>
              <a:t>Keyscan()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94960-8A50-822B-7CEE-01F45404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2279307"/>
            <a:ext cx="3198856" cy="3385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131A0-A57A-1D21-7A42-A3B4D216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86" y="1622334"/>
            <a:ext cx="2941138" cy="4699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25FA6-EA94-D1BC-BBF4-941BA93E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38" y="2328840"/>
            <a:ext cx="334374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7FDF-5CA6-D602-8AF4-5939F38C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the scanned key value onto check LED’s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0CA95-BBD1-9C15-3D7E-203EC8E9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0724"/>
            <a:ext cx="3747603" cy="21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8A7E-DC53-C55F-A034-D0E91DE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346271"/>
            <a:ext cx="9738674" cy="945201"/>
          </a:xfrm>
        </p:spPr>
        <p:txBody>
          <a:bodyPr/>
          <a:lstStyle/>
          <a:p>
            <a:r>
              <a:rPr lang="en-IN" dirty="0"/>
              <a:t>Final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55AF1-0212-0892-8F2E-76601C13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4" y="1450037"/>
            <a:ext cx="2873383" cy="4812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5DAD7-70D7-F747-92F9-198BA844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64" y="1475961"/>
            <a:ext cx="2564872" cy="4656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51013-7983-334F-BBCE-83C196AF6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534" y="1475961"/>
            <a:ext cx="2462963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8988-C801-F263-17BC-741702C7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Please Subscribe to my channel……..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52E4-1198-928D-71AA-E4F953779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95" y="2169838"/>
            <a:ext cx="3608794" cy="3608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45EF4-3290-B208-F511-D340E8012172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F26CB-A31A-842A-61D6-C256BB78DFFF}"/>
              </a:ext>
            </a:extLst>
          </p:cNvPr>
          <p:cNvSpPr/>
          <p:nvPr/>
        </p:nvSpPr>
        <p:spPr>
          <a:xfrm>
            <a:off x="1150467" y="2362312"/>
            <a:ext cx="315983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Like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Share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Comment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9336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8C2-9F94-C7AF-A690-BC64C429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working of Keypad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AE4CE3-A3A7-C14C-C1AB-7F2CE761C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21" y="1690688"/>
            <a:ext cx="4747358" cy="44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BFFE-FDD1-62B1-C84C-A2DFCB0E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key debouncing?</a:t>
            </a:r>
          </a:p>
        </p:txBody>
      </p:sp>
      <p:pic>
        <p:nvPicPr>
          <p:cNvPr id="2050" name="Picture 2" descr="Software Debouncing of buttons - Embedds">
            <a:extLst>
              <a:ext uri="{FF2B5EF4-FFF2-40B4-BE49-F238E27FC236}">
                <a16:creationId xmlns:a16="http://schemas.microsoft.com/office/drawing/2014/main" id="{CC656606-CE4C-88E2-01C4-99C3A630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31" y="1830763"/>
            <a:ext cx="6934937" cy="428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1984-3BE5-B7F8-92C1-EBAB1062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Schematic for further steps: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A97FB-F646-8C5D-6A17-C545BEBF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46" y="1180128"/>
            <a:ext cx="6438508" cy="53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4E7-F80F-00CB-A857-9A1570DE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programming STM32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D0B3-01C1-D305-382F-C635A4C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Enable clock for necessary ports.</a:t>
            </a:r>
          </a:p>
          <a:p>
            <a:r>
              <a:rPr lang="en-IN" dirty="0"/>
              <a:t>Reset the GPIO’s that are to be used.</a:t>
            </a:r>
          </a:p>
          <a:p>
            <a:r>
              <a:rPr lang="en-IN" dirty="0"/>
              <a:t>Configure the GPIO’s for input/ output.</a:t>
            </a:r>
          </a:p>
          <a:p>
            <a:r>
              <a:rPr lang="en-IN" dirty="0"/>
              <a:t>Reset the PUPDR register for necessary pins.</a:t>
            </a:r>
          </a:p>
          <a:p>
            <a:r>
              <a:rPr lang="en-IN" dirty="0"/>
              <a:t>Configure the necessary pins for PULL UP/ PULL DOWN with PUPDR.</a:t>
            </a:r>
          </a:p>
          <a:p>
            <a:r>
              <a:rPr lang="en-IN" dirty="0"/>
              <a:t>Monitor the key pressed using Keyscan() driver function</a:t>
            </a:r>
          </a:p>
          <a:p>
            <a:r>
              <a:rPr lang="en-IN" dirty="0"/>
              <a:t>Represent the pressed number in binary format using 4 </a:t>
            </a:r>
            <a:r>
              <a:rPr lang="en-IN" dirty="0" err="1"/>
              <a:t>led’s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7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BE2-53B4-E5A8-9796-091F2536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DE42-84DF-BADC-07E4-BE3C736B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2767"/>
            <a:ext cx="10515600" cy="1124196"/>
          </a:xfrm>
        </p:spPr>
        <p:txBody>
          <a:bodyPr/>
          <a:lstStyle/>
          <a:p>
            <a:r>
              <a:rPr lang="en-IN" dirty="0"/>
              <a:t>RCC-&gt;AHB1ENR = 0X00000002;</a:t>
            </a:r>
          </a:p>
          <a:p>
            <a:r>
              <a:rPr lang="en-IN" dirty="0"/>
              <a:t>Let us use GPIOB for all the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A441-11E4-9071-0F8F-866C69A3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9" y="1542187"/>
            <a:ext cx="8596561" cy="31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CA991-BEB3-5D8F-52A8-A95959C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618733"/>
            <a:ext cx="104503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DDC7-65AA-EEEC-FB77-F6068185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BCF5-87D0-D463-F9F2-49E7749C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GPIOA-&gt;MODER = 0X00000001; //which means PA.0 is output</a:t>
            </a:r>
          </a:p>
          <a:p>
            <a:r>
              <a:rPr lang="en-IN" dirty="0"/>
              <a:t>Now if I want PA.3 to be as output then</a:t>
            </a:r>
          </a:p>
          <a:p>
            <a:pPr lvl="1"/>
            <a:r>
              <a:rPr lang="en-IN" dirty="0"/>
              <a:t>GPIOA-&gt;MODER = 0X00000040; </a:t>
            </a:r>
          </a:p>
          <a:p>
            <a:pPr lvl="1"/>
            <a:r>
              <a:rPr lang="en-IN" dirty="0"/>
              <a:t>This will configure PA.3 as output but remove the previous configuration of PA.0.</a:t>
            </a:r>
          </a:p>
          <a:p>
            <a:r>
              <a:rPr lang="en-IN" dirty="0"/>
              <a:t>Instead we can use “&amp;=~” combination read as “and assigned with negation of” to reset particular bits.</a:t>
            </a:r>
          </a:p>
          <a:p>
            <a:r>
              <a:rPr lang="en-IN" dirty="0"/>
              <a:t>We can use “|=“ combination read as “or assigned with” to set particular bits.</a:t>
            </a:r>
          </a:p>
        </p:txBody>
      </p:sp>
    </p:spTree>
    <p:extLst>
      <p:ext uri="{BB962C8B-B14F-4D97-AF65-F5344CB8AC3E}">
        <p14:creationId xmlns:p14="http://schemas.microsoft.com/office/powerpoint/2010/main" val="12929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FA7-DE10-38F5-2FA6-B50503CA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CCA-F665-F82C-C495-87867DDD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A3B-587C-8D1C-58F6-B2192A8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Objective: make PB.0 to PB.3, PB.12 to PB.15 as outputs and PB.4 to PB.6 as inputs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Reset the MODER register of port B pertaining to PB.0 to PB.6 and PB.12 to PB.15</a:t>
            </a:r>
          </a:p>
          <a:p>
            <a:pPr lvl="2"/>
            <a:r>
              <a:rPr lang="en-IN" dirty="0"/>
              <a:t>A moder state of “00” for a particular pin is assumed to be the reset state.</a:t>
            </a:r>
          </a:p>
          <a:p>
            <a:pPr lvl="2"/>
            <a:r>
              <a:rPr lang="en-IN" dirty="0"/>
              <a:t>GPIOB-&gt;MODER&amp;=~(0xFF003FFF);</a:t>
            </a:r>
          </a:p>
          <a:p>
            <a:pPr lvl="1"/>
            <a:r>
              <a:rPr lang="en-IN" dirty="0"/>
              <a:t>Configure the MODER register of port B for PB.0 to PB.3, PB.12 to PB.15 as outputs and PB.4 to PB.6 as inputs</a:t>
            </a:r>
          </a:p>
          <a:p>
            <a:pPr lvl="2"/>
            <a:r>
              <a:rPr lang="en-IN" dirty="0"/>
              <a:t>“01” for a pin is treated as output.</a:t>
            </a:r>
          </a:p>
          <a:p>
            <a:pPr lvl="2"/>
            <a:r>
              <a:rPr lang="en-IN" dirty="0"/>
              <a:t>“00” for a pin is treated as input.</a:t>
            </a:r>
          </a:p>
          <a:p>
            <a:pPr lvl="2"/>
            <a:r>
              <a:rPr lang="en-IN" dirty="0"/>
              <a:t>GPIOB-&gt;MODER|=(0x55000055);</a:t>
            </a:r>
          </a:p>
        </p:txBody>
      </p:sp>
    </p:spTree>
    <p:extLst>
      <p:ext uri="{BB962C8B-B14F-4D97-AF65-F5344CB8AC3E}">
        <p14:creationId xmlns:p14="http://schemas.microsoft.com/office/powerpoint/2010/main" val="123974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637</Words>
  <Application>Microsoft Office PowerPoint</Application>
  <PresentationFormat>Widescreen</PresentationFormat>
  <Paragraphs>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Office Theme</vt:lpstr>
      <vt:lpstr>Embedded C program for interfacing 4x3 keypad matrix with STM32</vt:lpstr>
      <vt:lpstr>Internal working of Keypad matrix</vt:lpstr>
      <vt:lpstr>What is key debouncing?</vt:lpstr>
      <vt:lpstr>Schematic for further steps:</vt:lpstr>
      <vt:lpstr>Steps for programming STM32</vt:lpstr>
      <vt:lpstr>Enabling Clock</vt:lpstr>
      <vt:lpstr>PowerPoint Presentation</vt:lpstr>
      <vt:lpstr>How to Write a value into a register?</vt:lpstr>
      <vt:lpstr>How to Write a value into a register?</vt:lpstr>
      <vt:lpstr>PowerPoint Presentation</vt:lpstr>
      <vt:lpstr>Configuring pull up and pull down registers</vt:lpstr>
      <vt:lpstr>Monitoring IDR</vt:lpstr>
      <vt:lpstr>Configuring ODR</vt:lpstr>
      <vt:lpstr>Keyscan() algorithm development</vt:lpstr>
      <vt:lpstr>Keyscan() Logic</vt:lpstr>
      <vt:lpstr>Writing the scanned key value onto check LED’s</vt:lpstr>
      <vt:lpstr>Final Code</vt:lpstr>
      <vt:lpstr>Please Subscribe to my channel……..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kalyan</dc:creator>
  <cp:lastModifiedBy>shiva kalyan</cp:lastModifiedBy>
  <cp:revision>7</cp:revision>
  <dcterms:created xsi:type="dcterms:W3CDTF">2024-12-06T10:21:57Z</dcterms:created>
  <dcterms:modified xsi:type="dcterms:W3CDTF">2024-12-08T12:22:43Z</dcterms:modified>
</cp:coreProperties>
</file>