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74" r:id="rId4"/>
    <p:sldId id="266" r:id="rId5"/>
    <p:sldId id="265" r:id="rId6"/>
    <p:sldId id="267" r:id="rId7"/>
    <p:sldId id="283" r:id="rId8"/>
    <p:sldId id="269" r:id="rId9"/>
    <p:sldId id="268" r:id="rId10"/>
    <p:sldId id="271" r:id="rId11"/>
    <p:sldId id="272" r:id="rId12"/>
    <p:sldId id="279" r:id="rId13"/>
    <p:sldId id="284" r:id="rId14"/>
    <p:sldId id="273" r:id="rId15"/>
    <p:sldId id="285" r:id="rId16"/>
    <p:sldId id="280" r:id="rId17"/>
    <p:sldId id="28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A2D31-A7F5-47A3-A776-0C5D103FB6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32D096-931A-4BFD-97BB-66F74905570B}">
      <dgm:prSet phldrT="[Text]" custT="1"/>
      <dgm:spPr/>
      <dgm:t>
        <a:bodyPr/>
        <a:lstStyle/>
        <a:p>
          <a:r>
            <a:rPr lang="en-IN" sz="1400" dirty="0"/>
            <a:t>Configure Rows as Outputs and Columns as Inputs</a:t>
          </a:r>
        </a:p>
      </dgm:t>
    </dgm:pt>
    <dgm:pt modelId="{1C00D9F5-84EC-4A48-ADAA-63E74D049E1F}" type="parTrans" cxnId="{B09B9FBA-53B7-4627-BDBB-6AD047183692}">
      <dgm:prSet/>
      <dgm:spPr/>
      <dgm:t>
        <a:bodyPr/>
        <a:lstStyle/>
        <a:p>
          <a:endParaRPr lang="en-IN"/>
        </a:p>
      </dgm:t>
    </dgm:pt>
    <dgm:pt modelId="{39AFEFF9-72BB-4585-99BD-3F4711409B7B}" type="sibTrans" cxnId="{B09B9FBA-53B7-4627-BDBB-6AD047183692}">
      <dgm:prSet/>
      <dgm:spPr/>
      <dgm:t>
        <a:bodyPr/>
        <a:lstStyle/>
        <a:p>
          <a:endParaRPr lang="en-IN"/>
        </a:p>
      </dgm:t>
    </dgm:pt>
    <dgm:pt modelId="{AE9146F6-219D-481B-B139-C4C4CD110F84}">
      <dgm:prSet phldrT="[Text]" custT="1"/>
      <dgm:spPr/>
      <dgm:t>
        <a:bodyPr/>
        <a:lstStyle/>
        <a:p>
          <a:r>
            <a:rPr lang="en-IN" sz="1400" dirty="0"/>
            <a:t>Make all the rows as “0” </a:t>
          </a:r>
        </a:p>
      </dgm:t>
    </dgm:pt>
    <dgm:pt modelId="{456F95CA-3887-4D3E-AE2A-FC67C01AF428}" type="parTrans" cxnId="{5F5873B2-8D05-4F88-A24C-1DE4818326B3}">
      <dgm:prSet/>
      <dgm:spPr/>
      <dgm:t>
        <a:bodyPr/>
        <a:lstStyle/>
        <a:p>
          <a:endParaRPr lang="en-IN"/>
        </a:p>
      </dgm:t>
    </dgm:pt>
    <dgm:pt modelId="{7E3F4A94-839E-4D4D-9DC6-B150001C959C}" type="sibTrans" cxnId="{5F5873B2-8D05-4F88-A24C-1DE4818326B3}">
      <dgm:prSet/>
      <dgm:spPr/>
      <dgm:t>
        <a:bodyPr/>
        <a:lstStyle/>
        <a:p>
          <a:endParaRPr lang="en-IN"/>
        </a:p>
      </dgm:t>
    </dgm:pt>
    <dgm:pt modelId="{62DE8704-E200-41EF-A945-D2435CED5634}">
      <dgm:prSet phldrT="[Text]" custT="1"/>
      <dgm:spPr/>
      <dgm:t>
        <a:bodyPr/>
        <a:lstStyle/>
        <a:p>
          <a:r>
            <a:rPr lang="en-IN" sz="1400" dirty="0"/>
            <a:t>Once a column pin becomes “0” make rows “0” one by one and monitor IDR to find the exact row responsible for column activation</a:t>
          </a:r>
        </a:p>
      </dgm:t>
    </dgm:pt>
    <dgm:pt modelId="{8AFDF445-5990-48A8-AB02-EA9391C54366}" type="parTrans" cxnId="{5ABEC41A-176F-47EC-8B2D-7551D0604B05}">
      <dgm:prSet/>
      <dgm:spPr/>
      <dgm:t>
        <a:bodyPr/>
        <a:lstStyle/>
        <a:p>
          <a:endParaRPr lang="en-IN"/>
        </a:p>
      </dgm:t>
    </dgm:pt>
    <dgm:pt modelId="{07F36FA8-6008-4443-809C-AFDC46C9DC00}" type="sibTrans" cxnId="{5ABEC41A-176F-47EC-8B2D-7551D0604B05}">
      <dgm:prSet/>
      <dgm:spPr/>
      <dgm:t>
        <a:bodyPr/>
        <a:lstStyle/>
        <a:p>
          <a:endParaRPr lang="en-IN"/>
        </a:p>
      </dgm:t>
    </dgm:pt>
    <dgm:pt modelId="{A718D944-1C59-40CC-BB7C-BFBE271FDEA1}">
      <dgm:prSet phldrT="[Text]" custT="1"/>
      <dgm:spPr/>
      <dgm:t>
        <a:bodyPr/>
        <a:lstStyle/>
        <a:p>
          <a:r>
            <a:rPr lang="en-IN" sz="1400" dirty="0"/>
            <a:t>Wait until any one of the column pins become “0”</a:t>
          </a:r>
        </a:p>
      </dgm:t>
    </dgm:pt>
    <dgm:pt modelId="{0414DD71-B0F3-44F0-9D79-B5D1EF8DACCE}" type="parTrans" cxnId="{DA58B84E-AC18-45A2-B1DB-B73497CF6017}">
      <dgm:prSet/>
      <dgm:spPr/>
      <dgm:t>
        <a:bodyPr/>
        <a:lstStyle/>
        <a:p>
          <a:endParaRPr lang="en-IN"/>
        </a:p>
      </dgm:t>
    </dgm:pt>
    <dgm:pt modelId="{D5638646-2D7D-4E36-A4BB-5B84D9D9DC45}" type="sibTrans" cxnId="{DA58B84E-AC18-45A2-B1DB-B73497CF6017}">
      <dgm:prSet/>
      <dgm:spPr/>
      <dgm:t>
        <a:bodyPr/>
        <a:lstStyle/>
        <a:p>
          <a:endParaRPr lang="en-IN"/>
        </a:p>
      </dgm:t>
    </dgm:pt>
    <dgm:pt modelId="{E09ED989-4DA3-40DC-97FE-37BB48BBE310}">
      <dgm:prSet phldrT="[Text]" custT="1"/>
      <dgm:spPr/>
      <dgm:t>
        <a:bodyPr/>
        <a:lstStyle/>
        <a:p>
          <a:r>
            <a:rPr lang="en-IN" sz="1400" dirty="0"/>
            <a:t>Once the column pin is found, row which is made 0 and column which is reading 0, combination position must be identified</a:t>
          </a:r>
        </a:p>
      </dgm:t>
    </dgm:pt>
    <dgm:pt modelId="{799DE7DB-1CEE-469F-8A6A-A240DF6DC3D4}" type="parTrans" cxnId="{51F938CD-0867-4734-917A-D1C66A0B5502}">
      <dgm:prSet/>
      <dgm:spPr/>
      <dgm:t>
        <a:bodyPr/>
        <a:lstStyle/>
        <a:p>
          <a:endParaRPr lang="en-IN"/>
        </a:p>
      </dgm:t>
    </dgm:pt>
    <dgm:pt modelId="{99F01328-FF17-4D23-9F68-F113607980F4}" type="sibTrans" cxnId="{51F938CD-0867-4734-917A-D1C66A0B5502}">
      <dgm:prSet/>
      <dgm:spPr/>
      <dgm:t>
        <a:bodyPr/>
        <a:lstStyle/>
        <a:p>
          <a:endParaRPr lang="en-IN"/>
        </a:p>
      </dgm:t>
    </dgm:pt>
    <dgm:pt modelId="{EE0C140E-BD66-4C3F-A4F7-6F3D7A05DDD4}">
      <dgm:prSet phldrT="[Text]" custT="1"/>
      <dgm:spPr/>
      <dgm:t>
        <a:bodyPr/>
        <a:lstStyle/>
        <a:p>
          <a:r>
            <a:rPr lang="en-IN" sz="1400" dirty="0"/>
            <a:t>Return that particular </a:t>
          </a:r>
          <a:r>
            <a:rPr lang="en-IN" sz="1300" dirty="0"/>
            <a:t>number</a:t>
          </a:r>
        </a:p>
      </dgm:t>
    </dgm:pt>
    <dgm:pt modelId="{5AFED8B8-116C-4A9B-97EA-7DA661473855}" type="parTrans" cxnId="{2C334D2F-5C63-4617-92CF-0ADA94CFCAA5}">
      <dgm:prSet/>
      <dgm:spPr/>
      <dgm:t>
        <a:bodyPr/>
        <a:lstStyle/>
        <a:p>
          <a:endParaRPr lang="en-IN"/>
        </a:p>
      </dgm:t>
    </dgm:pt>
    <dgm:pt modelId="{0AFF776E-8893-4B7E-96D4-A81CBBD123C6}" type="sibTrans" cxnId="{2C334D2F-5C63-4617-92CF-0ADA94CFCAA5}">
      <dgm:prSet/>
      <dgm:spPr/>
      <dgm:t>
        <a:bodyPr/>
        <a:lstStyle/>
        <a:p>
          <a:endParaRPr lang="en-IN"/>
        </a:p>
      </dgm:t>
    </dgm:pt>
    <dgm:pt modelId="{7C075D64-A633-46D1-948F-1938F273139F}">
      <dgm:prSet phldrT="[Text]" custT="1"/>
      <dgm:spPr/>
      <dgm:t>
        <a:bodyPr/>
        <a:lstStyle/>
        <a:p>
          <a:r>
            <a:rPr lang="en-IN" sz="1400"/>
            <a:t>GPIOB-&gt;ODR&amp;=!0X000000F;</a:t>
          </a:r>
          <a:endParaRPr lang="en-IN" sz="1400" dirty="0"/>
        </a:p>
      </dgm:t>
    </dgm:pt>
    <dgm:pt modelId="{2051C0E2-875C-42F1-81B4-544189BDFEB0}" type="parTrans" cxnId="{0C52DF91-61EC-4C96-8357-13F8EF292DD5}">
      <dgm:prSet/>
      <dgm:spPr/>
      <dgm:t>
        <a:bodyPr/>
        <a:lstStyle/>
        <a:p>
          <a:endParaRPr lang="en-IN"/>
        </a:p>
      </dgm:t>
    </dgm:pt>
    <dgm:pt modelId="{E50417B4-F534-44EA-A1EE-286315A6161F}" type="sibTrans" cxnId="{0C52DF91-61EC-4C96-8357-13F8EF292DD5}">
      <dgm:prSet/>
      <dgm:spPr/>
      <dgm:t>
        <a:bodyPr/>
        <a:lstStyle/>
        <a:p>
          <a:endParaRPr lang="en-IN"/>
        </a:p>
      </dgm:t>
    </dgm:pt>
    <dgm:pt modelId="{A94304F2-3E8E-440F-B51B-5389D182DF34}">
      <dgm:prSet phldrT="[Text]" custT="1"/>
      <dgm:spPr/>
      <dgm:t>
        <a:bodyPr/>
        <a:lstStyle/>
        <a:p>
          <a:r>
            <a:rPr lang="en-US" sz="1400"/>
            <a:t>while((GPIOB-&gt;IDR&amp;0X70)==0X70);</a:t>
          </a:r>
          <a:endParaRPr lang="en-IN" sz="1400" dirty="0"/>
        </a:p>
      </dgm:t>
    </dgm:pt>
    <dgm:pt modelId="{1B7464D5-68C7-4AD0-847F-1AF80352566A}" type="parTrans" cxnId="{5BC3B419-8340-4FC6-B95A-9F06C8DD2D6F}">
      <dgm:prSet/>
      <dgm:spPr/>
      <dgm:t>
        <a:bodyPr/>
        <a:lstStyle/>
        <a:p>
          <a:endParaRPr lang="en-IN"/>
        </a:p>
      </dgm:t>
    </dgm:pt>
    <dgm:pt modelId="{EE2DF403-BA9C-429A-8792-D9C3BD67BEA7}" type="sibTrans" cxnId="{5BC3B419-8340-4FC6-B95A-9F06C8DD2D6F}">
      <dgm:prSet/>
      <dgm:spPr/>
      <dgm:t>
        <a:bodyPr/>
        <a:lstStyle/>
        <a:p>
          <a:endParaRPr lang="en-IN"/>
        </a:p>
      </dgm:t>
    </dgm:pt>
    <dgm:pt modelId="{F81A7CA5-FF9E-4EF3-8D07-81CA195F123D}">
      <dgm:prSet phldrT="[Text]" custT="1"/>
      <dgm:spPr/>
      <dgm:t>
        <a:bodyPr/>
        <a:lstStyle/>
        <a:p>
          <a:r>
            <a:rPr lang="en-IN" sz="1400" dirty="0"/>
            <a:t>GPIOB-&gt;ODR|= 0X0E; GPIOB-&gt;ODR|= 0X0D;</a:t>
          </a:r>
        </a:p>
      </dgm:t>
    </dgm:pt>
    <dgm:pt modelId="{EEA57ED7-4290-4C18-9B63-6A0C40E929E9}" type="parTrans" cxnId="{54E4D5A5-0D1A-4F5D-8663-557CEE349076}">
      <dgm:prSet/>
      <dgm:spPr/>
      <dgm:t>
        <a:bodyPr/>
        <a:lstStyle/>
        <a:p>
          <a:endParaRPr lang="en-IN"/>
        </a:p>
      </dgm:t>
    </dgm:pt>
    <dgm:pt modelId="{2480457D-FE17-4ABE-99C8-CDC69DC61BB3}" type="sibTrans" cxnId="{54E4D5A5-0D1A-4F5D-8663-557CEE349076}">
      <dgm:prSet/>
      <dgm:spPr/>
      <dgm:t>
        <a:bodyPr/>
        <a:lstStyle/>
        <a:p>
          <a:endParaRPr lang="en-IN"/>
        </a:p>
      </dgm:t>
    </dgm:pt>
    <dgm:pt modelId="{9EE20FF8-C071-4A44-A0D6-FC8EA747B9AF}">
      <dgm:prSet phldrT="[Text]" custT="1"/>
      <dgm:spPr/>
      <dgm:t>
        <a:bodyPr/>
        <a:lstStyle/>
        <a:p>
          <a:r>
            <a:rPr lang="en-IN" sz="1400" dirty="0"/>
            <a:t>GPIOB-&gt;ODR|= 0X0B; GPIOB-&gt;ODR|= 0X07;</a:t>
          </a:r>
        </a:p>
      </dgm:t>
    </dgm:pt>
    <dgm:pt modelId="{0BD7B7E7-BBD8-4971-B596-60F72E64BD0F}" type="parTrans" cxnId="{8F1ABA89-8CA1-40BF-86B0-18E6E7A068A9}">
      <dgm:prSet/>
      <dgm:spPr/>
      <dgm:t>
        <a:bodyPr/>
        <a:lstStyle/>
        <a:p>
          <a:endParaRPr lang="en-IN"/>
        </a:p>
      </dgm:t>
    </dgm:pt>
    <dgm:pt modelId="{AE04BF06-6139-4F9D-ACA0-F33CB1E56872}" type="sibTrans" cxnId="{8F1ABA89-8CA1-40BF-86B0-18E6E7A068A9}">
      <dgm:prSet/>
      <dgm:spPr/>
      <dgm:t>
        <a:bodyPr/>
        <a:lstStyle/>
        <a:p>
          <a:endParaRPr lang="en-IN"/>
        </a:p>
      </dgm:t>
    </dgm:pt>
    <dgm:pt modelId="{A6B6122A-0807-4AE3-AEFE-B86054FB7884}">
      <dgm:prSet phldrT="[Text]" custT="1"/>
      <dgm:spPr/>
      <dgm:t>
        <a:bodyPr/>
        <a:lstStyle/>
        <a:p>
          <a:r>
            <a:rPr lang="en-IN" sz="1300" dirty="0"/>
            <a:t>Return x;</a:t>
          </a:r>
        </a:p>
      </dgm:t>
    </dgm:pt>
    <dgm:pt modelId="{6492637D-7CD9-4B2B-9F62-3F5342FED381}" type="parTrans" cxnId="{F98DB08C-9821-4B1E-90F7-71646E2AA325}">
      <dgm:prSet/>
      <dgm:spPr/>
      <dgm:t>
        <a:bodyPr/>
        <a:lstStyle/>
        <a:p>
          <a:endParaRPr lang="en-IN"/>
        </a:p>
      </dgm:t>
    </dgm:pt>
    <dgm:pt modelId="{88EC418C-939A-4034-880D-AFD238422A9F}" type="sibTrans" cxnId="{F98DB08C-9821-4B1E-90F7-71646E2AA325}">
      <dgm:prSet/>
      <dgm:spPr/>
      <dgm:t>
        <a:bodyPr/>
        <a:lstStyle/>
        <a:p>
          <a:endParaRPr lang="en-IN"/>
        </a:p>
      </dgm:t>
    </dgm:pt>
    <dgm:pt modelId="{1B2F1291-DDB9-4474-8F95-22453DE15C33}">
      <dgm:prSet phldrT="[Text]" custT="1"/>
      <dgm:spPr/>
      <dgm:t>
        <a:bodyPr/>
        <a:lstStyle/>
        <a:p>
          <a:r>
            <a:rPr lang="en-IN" sz="1400" dirty="0"/>
            <a:t>temp = GPIOB-&gt;IDR &amp; 0X70;</a:t>
          </a:r>
        </a:p>
      </dgm:t>
    </dgm:pt>
    <dgm:pt modelId="{E117D714-EA95-4979-9CDF-21FE78729293}" type="parTrans" cxnId="{0E7E7A7C-A7D3-473E-A00C-0230FF7E792D}">
      <dgm:prSet/>
      <dgm:spPr/>
      <dgm:t>
        <a:bodyPr/>
        <a:lstStyle/>
        <a:p>
          <a:endParaRPr lang="en-IN"/>
        </a:p>
      </dgm:t>
    </dgm:pt>
    <dgm:pt modelId="{BF1B2C51-94BA-4F10-AC15-140E7F01D335}" type="sibTrans" cxnId="{0E7E7A7C-A7D3-473E-A00C-0230FF7E792D}">
      <dgm:prSet/>
      <dgm:spPr/>
      <dgm:t>
        <a:bodyPr/>
        <a:lstStyle/>
        <a:p>
          <a:endParaRPr lang="en-IN"/>
        </a:p>
      </dgm:t>
    </dgm:pt>
    <dgm:pt modelId="{41507988-8402-4C88-AC0B-8043AA57B29E}" type="pres">
      <dgm:prSet presAssocID="{79EA2D31-A7F5-47A3-A776-0C5D103FB6CA}" presName="Name0" presStyleCnt="0">
        <dgm:presLayoutVars>
          <dgm:dir/>
          <dgm:animLvl val="lvl"/>
          <dgm:resizeHandles val="exact"/>
        </dgm:presLayoutVars>
      </dgm:prSet>
      <dgm:spPr/>
    </dgm:pt>
    <dgm:pt modelId="{220C95A2-F431-4A8F-AD13-C1124590C925}" type="pres">
      <dgm:prSet presAssocID="{8232D096-931A-4BFD-97BB-66F74905570B}" presName="linNode" presStyleCnt="0"/>
      <dgm:spPr/>
    </dgm:pt>
    <dgm:pt modelId="{3F174289-2125-4CA7-B6AC-B14479B7F89C}" type="pres">
      <dgm:prSet presAssocID="{8232D096-931A-4BFD-97BB-66F74905570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3DB69166-5BCC-4756-9B29-54E214647B5E}" type="pres">
      <dgm:prSet presAssocID="{39AFEFF9-72BB-4585-99BD-3F4711409B7B}" presName="sp" presStyleCnt="0"/>
      <dgm:spPr/>
    </dgm:pt>
    <dgm:pt modelId="{07D45802-C876-48A9-A572-A09C36B62E53}" type="pres">
      <dgm:prSet presAssocID="{AE9146F6-219D-481B-B139-C4C4CD110F84}" presName="linNode" presStyleCnt="0"/>
      <dgm:spPr/>
    </dgm:pt>
    <dgm:pt modelId="{C441A367-6856-4140-9E2C-96AFB038F646}" type="pres">
      <dgm:prSet presAssocID="{AE9146F6-219D-481B-B139-C4C4CD110F8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7E4BDB60-4B6E-4023-81ED-192EA32E6083}" type="pres">
      <dgm:prSet presAssocID="{AE9146F6-219D-481B-B139-C4C4CD110F84}" presName="descendantText" presStyleLbl="alignAccFollowNode1" presStyleIdx="0" presStyleCnt="4">
        <dgm:presLayoutVars>
          <dgm:bulletEnabled val="1"/>
        </dgm:presLayoutVars>
      </dgm:prSet>
      <dgm:spPr/>
    </dgm:pt>
    <dgm:pt modelId="{4E5CD6D2-93D7-4141-A44B-E842B3E201B1}" type="pres">
      <dgm:prSet presAssocID="{7E3F4A94-839E-4D4D-9DC6-B150001C959C}" presName="sp" presStyleCnt="0"/>
      <dgm:spPr/>
    </dgm:pt>
    <dgm:pt modelId="{0F777DE1-0856-49A5-9A6C-D5B8DB5342C1}" type="pres">
      <dgm:prSet presAssocID="{A718D944-1C59-40CC-BB7C-BFBE271FDEA1}" presName="linNode" presStyleCnt="0"/>
      <dgm:spPr/>
    </dgm:pt>
    <dgm:pt modelId="{19A0A502-599F-4635-B32D-2E88AAB4CCB3}" type="pres">
      <dgm:prSet presAssocID="{A718D944-1C59-40CC-BB7C-BFBE271FDEA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412CACB-BA5B-4202-B7CC-AE003CC2F3F0}" type="pres">
      <dgm:prSet presAssocID="{A718D944-1C59-40CC-BB7C-BFBE271FDEA1}" presName="descendantText" presStyleLbl="alignAccFollowNode1" presStyleIdx="1" presStyleCnt="4">
        <dgm:presLayoutVars>
          <dgm:bulletEnabled val="1"/>
        </dgm:presLayoutVars>
      </dgm:prSet>
      <dgm:spPr/>
    </dgm:pt>
    <dgm:pt modelId="{C459001E-C474-4D54-9083-57EFA01DFB2E}" type="pres">
      <dgm:prSet presAssocID="{D5638646-2D7D-4E36-A4BB-5B84D9D9DC45}" presName="sp" presStyleCnt="0"/>
      <dgm:spPr/>
    </dgm:pt>
    <dgm:pt modelId="{F7F052A8-3E90-40C9-B6B1-7A8E46DC9A55}" type="pres">
      <dgm:prSet presAssocID="{62DE8704-E200-41EF-A945-D2435CED5634}" presName="linNode" presStyleCnt="0"/>
      <dgm:spPr/>
    </dgm:pt>
    <dgm:pt modelId="{EB45A920-391B-497C-97F5-35A8FE8B2E5D}" type="pres">
      <dgm:prSet presAssocID="{62DE8704-E200-41EF-A945-D2435CED5634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977981A-672E-4DC0-AA1F-BE345F566684}" type="pres">
      <dgm:prSet presAssocID="{62DE8704-E200-41EF-A945-D2435CED5634}" presName="descendantText" presStyleLbl="alignAccFollowNode1" presStyleIdx="2" presStyleCnt="4">
        <dgm:presLayoutVars>
          <dgm:bulletEnabled val="1"/>
        </dgm:presLayoutVars>
      </dgm:prSet>
      <dgm:spPr/>
    </dgm:pt>
    <dgm:pt modelId="{7F6C204F-77ED-4AF1-92D3-AB57462AA9E3}" type="pres">
      <dgm:prSet presAssocID="{07F36FA8-6008-4443-809C-AFDC46C9DC00}" presName="sp" presStyleCnt="0"/>
      <dgm:spPr/>
    </dgm:pt>
    <dgm:pt modelId="{F8778F81-3E4A-48C9-A8D7-AFE8672CFB89}" type="pres">
      <dgm:prSet presAssocID="{E09ED989-4DA3-40DC-97FE-37BB48BBE310}" presName="linNode" presStyleCnt="0"/>
      <dgm:spPr/>
    </dgm:pt>
    <dgm:pt modelId="{BBFEDFC0-6AE5-4680-9D03-9B970595049C}" type="pres">
      <dgm:prSet presAssocID="{E09ED989-4DA3-40DC-97FE-37BB48BBE31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BAB32D5D-A207-4F2C-BC9D-C41DF6C8829F}" type="pres">
      <dgm:prSet presAssocID="{99F01328-FF17-4D23-9F68-F113607980F4}" presName="sp" presStyleCnt="0"/>
      <dgm:spPr/>
    </dgm:pt>
    <dgm:pt modelId="{2431737E-A0A7-4982-9F6A-51E98E033AB1}" type="pres">
      <dgm:prSet presAssocID="{EE0C140E-BD66-4C3F-A4F7-6F3D7A05DDD4}" presName="linNode" presStyleCnt="0"/>
      <dgm:spPr/>
    </dgm:pt>
    <dgm:pt modelId="{70C07726-A3BF-4675-8B70-E75A046F7E7C}" type="pres">
      <dgm:prSet presAssocID="{EE0C140E-BD66-4C3F-A4F7-6F3D7A05DDD4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7B133114-83BE-4DD4-BF29-74A191A17F20}" type="pres">
      <dgm:prSet presAssocID="{EE0C140E-BD66-4C3F-A4F7-6F3D7A05DDD4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ECFA704-9A12-47F3-A893-7B6CDF903D9B}" type="presOf" srcId="{F81A7CA5-FF9E-4EF3-8D07-81CA195F123D}" destId="{3977981A-672E-4DC0-AA1F-BE345F566684}" srcOrd="0" destOrd="0" presId="urn:microsoft.com/office/officeart/2005/8/layout/vList5"/>
    <dgm:cxn modelId="{5BC3B419-8340-4FC6-B95A-9F06C8DD2D6F}" srcId="{A718D944-1C59-40CC-BB7C-BFBE271FDEA1}" destId="{A94304F2-3E8E-440F-B51B-5389D182DF34}" srcOrd="0" destOrd="0" parTransId="{1B7464D5-68C7-4AD0-847F-1AF80352566A}" sibTransId="{EE2DF403-BA9C-429A-8792-D9C3BD67BEA7}"/>
    <dgm:cxn modelId="{5ABEC41A-176F-47EC-8B2D-7551D0604B05}" srcId="{79EA2D31-A7F5-47A3-A776-0C5D103FB6CA}" destId="{62DE8704-E200-41EF-A945-D2435CED5634}" srcOrd="3" destOrd="0" parTransId="{8AFDF445-5990-48A8-AB02-EA9391C54366}" sibTransId="{07F36FA8-6008-4443-809C-AFDC46C9DC00}"/>
    <dgm:cxn modelId="{2DDB1025-EA01-4D83-91F0-3CDD2E97BB71}" type="presOf" srcId="{1B2F1291-DDB9-4474-8F95-22453DE15C33}" destId="{3977981A-672E-4DC0-AA1F-BE345F566684}" srcOrd="0" destOrd="2" presId="urn:microsoft.com/office/officeart/2005/8/layout/vList5"/>
    <dgm:cxn modelId="{2C334D2F-5C63-4617-92CF-0ADA94CFCAA5}" srcId="{79EA2D31-A7F5-47A3-A776-0C5D103FB6CA}" destId="{EE0C140E-BD66-4C3F-A4F7-6F3D7A05DDD4}" srcOrd="5" destOrd="0" parTransId="{5AFED8B8-116C-4A9B-97EA-7DA661473855}" sibTransId="{0AFF776E-8893-4B7E-96D4-A81CBBD123C6}"/>
    <dgm:cxn modelId="{E4D83933-9C73-47B6-9A2C-33D94789575A}" type="presOf" srcId="{EE0C140E-BD66-4C3F-A4F7-6F3D7A05DDD4}" destId="{70C07726-A3BF-4675-8B70-E75A046F7E7C}" srcOrd="0" destOrd="0" presId="urn:microsoft.com/office/officeart/2005/8/layout/vList5"/>
    <dgm:cxn modelId="{1773D03E-C238-4F73-B6B4-7028536E273F}" type="presOf" srcId="{79EA2D31-A7F5-47A3-A776-0C5D103FB6CA}" destId="{41507988-8402-4C88-AC0B-8043AA57B29E}" srcOrd="0" destOrd="0" presId="urn:microsoft.com/office/officeart/2005/8/layout/vList5"/>
    <dgm:cxn modelId="{26735142-8325-490F-AC23-7E626A175952}" type="presOf" srcId="{62DE8704-E200-41EF-A945-D2435CED5634}" destId="{EB45A920-391B-497C-97F5-35A8FE8B2E5D}" srcOrd="0" destOrd="0" presId="urn:microsoft.com/office/officeart/2005/8/layout/vList5"/>
    <dgm:cxn modelId="{DA58B84E-AC18-45A2-B1DB-B73497CF6017}" srcId="{79EA2D31-A7F5-47A3-A776-0C5D103FB6CA}" destId="{A718D944-1C59-40CC-BB7C-BFBE271FDEA1}" srcOrd="2" destOrd="0" parTransId="{0414DD71-B0F3-44F0-9D79-B5D1EF8DACCE}" sibTransId="{D5638646-2D7D-4E36-A4BB-5B84D9D9DC45}"/>
    <dgm:cxn modelId="{0E7E7A7C-A7D3-473E-A00C-0230FF7E792D}" srcId="{62DE8704-E200-41EF-A945-D2435CED5634}" destId="{1B2F1291-DDB9-4474-8F95-22453DE15C33}" srcOrd="2" destOrd="0" parTransId="{E117D714-EA95-4979-9CDF-21FE78729293}" sibTransId="{BF1B2C51-94BA-4F10-AC15-140E7F01D335}"/>
    <dgm:cxn modelId="{983CE17C-85CB-4C36-869A-57CC6ED946A8}" type="presOf" srcId="{8232D096-931A-4BFD-97BB-66F74905570B}" destId="{3F174289-2125-4CA7-B6AC-B14479B7F89C}" srcOrd="0" destOrd="0" presId="urn:microsoft.com/office/officeart/2005/8/layout/vList5"/>
    <dgm:cxn modelId="{4A5BE783-FCFF-456C-BAC2-1914D2909A27}" type="presOf" srcId="{A94304F2-3E8E-440F-B51B-5389D182DF34}" destId="{5412CACB-BA5B-4202-B7CC-AE003CC2F3F0}" srcOrd="0" destOrd="0" presId="urn:microsoft.com/office/officeart/2005/8/layout/vList5"/>
    <dgm:cxn modelId="{8F1ABA89-8CA1-40BF-86B0-18E6E7A068A9}" srcId="{62DE8704-E200-41EF-A945-D2435CED5634}" destId="{9EE20FF8-C071-4A44-A0D6-FC8EA747B9AF}" srcOrd="1" destOrd="0" parTransId="{0BD7B7E7-BBD8-4971-B596-60F72E64BD0F}" sibTransId="{AE04BF06-6139-4F9D-ACA0-F33CB1E56872}"/>
    <dgm:cxn modelId="{9E026F8C-35A2-4B95-B342-7CE12928E9EF}" type="presOf" srcId="{A718D944-1C59-40CC-BB7C-BFBE271FDEA1}" destId="{19A0A502-599F-4635-B32D-2E88AAB4CCB3}" srcOrd="0" destOrd="0" presId="urn:microsoft.com/office/officeart/2005/8/layout/vList5"/>
    <dgm:cxn modelId="{F98DB08C-9821-4B1E-90F7-71646E2AA325}" srcId="{EE0C140E-BD66-4C3F-A4F7-6F3D7A05DDD4}" destId="{A6B6122A-0807-4AE3-AEFE-B86054FB7884}" srcOrd="0" destOrd="0" parTransId="{6492637D-7CD9-4B2B-9F62-3F5342FED381}" sibTransId="{88EC418C-939A-4034-880D-AFD238422A9F}"/>
    <dgm:cxn modelId="{0C52DF91-61EC-4C96-8357-13F8EF292DD5}" srcId="{AE9146F6-219D-481B-B139-C4C4CD110F84}" destId="{7C075D64-A633-46D1-948F-1938F273139F}" srcOrd="0" destOrd="0" parTransId="{2051C0E2-875C-42F1-81B4-544189BDFEB0}" sibTransId="{E50417B4-F534-44EA-A1EE-286315A6161F}"/>
    <dgm:cxn modelId="{6C822493-6096-4B41-9048-9F24807332D3}" type="presOf" srcId="{7C075D64-A633-46D1-948F-1938F273139F}" destId="{7E4BDB60-4B6E-4023-81ED-192EA32E6083}" srcOrd="0" destOrd="0" presId="urn:microsoft.com/office/officeart/2005/8/layout/vList5"/>
    <dgm:cxn modelId="{54E4D5A5-0D1A-4F5D-8663-557CEE349076}" srcId="{62DE8704-E200-41EF-A945-D2435CED5634}" destId="{F81A7CA5-FF9E-4EF3-8D07-81CA195F123D}" srcOrd="0" destOrd="0" parTransId="{EEA57ED7-4290-4C18-9B63-6A0C40E929E9}" sibTransId="{2480457D-FE17-4ABE-99C8-CDC69DC61BB3}"/>
    <dgm:cxn modelId="{5F5873B2-8D05-4F88-A24C-1DE4818326B3}" srcId="{79EA2D31-A7F5-47A3-A776-0C5D103FB6CA}" destId="{AE9146F6-219D-481B-B139-C4C4CD110F84}" srcOrd="1" destOrd="0" parTransId="{456F95CA-3887-4D3E-AE2A-FC67C01AF428}" sibTransId="{7E3F4A94-839E-4D4D-9DC6-B150001C959C}"/>
    <dgm:cxn modelId="{B09B9FBA-53B7-4627-BDBB-6AD047183692}" srcId="{79EA2D31-A7F5-47A3-A776-0C5D103FB6CA}" destId="{8232D096-931A-4BFD-97BB-66F74905570B}" srcOrd="0" destOrd="0" parTransId="{1C00D9F5-84EC-4A48-ADAA-63E74D049E1F}" sibTransId="{39AFEFF9-72BB-4585-99BD-3F4711409B7B}"/>
    <dgm:cxn modelId="{A6186DCA-B5CD-4479-89AB-98FD41672473}" type="presOf" srcId="{AE9146F6-219D-481B-B139-C4C4CD110F84}" destId="{C441A367-6856-4140-9E2C-96AFB038F646}" srcOrd="0" destOrd="0" presId="urn:microsoft.com/office/officeart/2005/8/layout/vList5"/>
    <dgm:cxn modelId="{51F938CD-0867-4734-917A-D1C66A0B5502}" srcId="{79EA2D31-A7F5-47A3-A776-0C5D103FB6CA}" destId="{E09ED989-4DA3-40DC-97FE-37BB48BBE310}" srcOrd="4" destOrd="0" parTransId="{799DE7DB-1CEE-469F-8A6A-A240DF6DC3D4}" sibTransId="{99F01328-FF17-4D23-9F68-F113607980F4}"/>
    <dgm:cxn modelId="{6B36C1E8-0439-47D8-92EF-D8DD469AED78}" type="presOf" srcId="{9EE20FF8-C071-4A44-A0D6-FC8EA747B9AF}" destId="{3977981A-672E-4DC0-AA1F-BE345F566684}" srcOrd="0" destOrd="1" presId="urn:microsoft.com/office/officeart/2005/8/layout/vList5"/>
    <dgm:cxn modelId="{E0ADF2EF-6520-436B-B98B-A60AA79A84D3}" type="presOf" srcId="{A6B6122A-0807-4AE3-AEFE-B86054FB7884}" destId="{7B133114-83BE-4DD4-BF29-74A191A17F20}" srcOrd="0" destOrd="0" presId="urn:microsoft.com/office/officeart/2005/8/layout/vList5"/>
    <dgm:cxn modelId="{83E3B4FF-4DD8-4019-AD81-B239BDC53AEB}" type="presOf" srcId="{E09ED989-4DA3-40DC-97FE-37BB48BBE310}" destId="{BBFEDFC0-6AE5-4680-9D03-9B970595049C}" srcOrd="0" destOrd="0" presId="urn:microsoft.com/office/officeart/2005/8/layout/vList5"/>
    <dgm:cxn modelId="{40486C30-70E8-4755-871D-FE4F4899BAF6}" type="presParOf" srcId="{41507988-8402-4C88-AC0B-8043AA57B29E}" destId="{220C95A2-F431-4A8F-AD13-C1124590C925}" srcOrd="0" destOrd="0" presId="urn:microsoft.com/office/officeart/2005/8/layout/vList5"/>
    <dgm:cxn modelId="{824E6098-6F24-4B17-9820-0B90B9C0A144}" type="presParOf" srcId="{220C95A2-F431-4A8F-AD13-C1124590C925}" destId="{3F174289-2125-4CA7-B6AC-B14479B7F89C}" srcOrd="0" destOrd="0" presId="urn:microsoft.com/office/officeart/2005/8/layout/vList5"/>
    <dgm:cxn modelId="{AA740F91-ECCF-41E4-BBD5-6DC1CB30A1CF}" type="presParOf" srcId="{41507988-8402-4C88-AC0B-8043AA57B29E}" destId="{3DB69166-5BCC-4756-9B29-54E214647B5E}" srcOrd="1" destOrd="0" presId="urn:microsoft.com/office/officeart/2005/8/layout/vList5"/>
    <dgm:cxn modelId="{F72D51FF-6B11-42FA-A9F3-4AAEB31A3548}" type="presParOf" srcId="{41507988-8402-4C88-AC0B-8043AA57B29E}" destId="{07D45802-C876-48A9-A572-A09C36B62E53}" srcOrd="2" destOrd="0" presId="urn:microsoft.com/office/officeart/2005/8/layout/vList5"/>
    <dgm:cxn modelId="{6BC048DE-953D-4583-A612-EE090F65B8A6}" type="presParOf" srcId="{07D45802-C876-48A9-A572-A09C36B62E53}" destId="{C441A367-6856-4140-9E2C-96AFB038F646}" srcOrd="0" destOrd="0" presId="urn:microsoft.com/office/officeart/2005/8/layout/vList5"/>
    <dgm:cxn modelId="{C16FCCA3-B1BB-4C44-A360-F018F470B0B1}" type="presParOf" srcId="{07D45802-C876-48A9-A572-A09C36B62E53}" destId="{7E4BDB60-4B6E-4023-81ED-192EA32E6083}" srcOrd="1" destOrd="0" presId="urn:microsoft.com/office/officeart/2005/8/layout/vList5"/>
    <dgm:cxn modelId="{DD8A43C7-40E8-42C7-9497-FA9B27D6E564}" type="presParOf" srcId="{41507988-8402-4C88-AC0B-8043AA57B29E}" destId="{4E5CD6D2-93D7-4141-A44B-E842B3E201B1}" srcOrd="3" destOrd="0" presId="urn:microsoft.com/office/officeart/2005/8/layout/vList5"/>
    <dgm:cxn modelId="{4358BA25-011D-41DA-8EF5-6EC510D0C257}" type="presParOf" srcId="{41507988-8402-4C88-AC0B-8043AA57B29E}" destId="{0F777DE1-0856-49A5-9A6C-D5B8DB5342C1}" srcOrd="4" destOrd="0" presId="urn:microsoft.com/office/officeart/2005/8/layout/vList5"/>
    <dgm:cxn modelId="{8D9C56FF-8208-4CEC-9F49-4BF981D9D7E8}" type="presParOf" srcId="{0F777DE1-0856-49A5-9A6C-D5B8DB5342C1}" destId="{19A0A502-599F-4635-B32D-2E88AAB4CCB3}" srcOrd="0" destOrd="0" presId="urn:microsoft.com/office/officeart/2005/8/layout/vList5"/>
    <dgm:cxn modelId="{AB64D36A-B522-47A7-BD29-3F3486B77549}" type="presParOf" srcId="{0F777DE1-0856-49A5-9A6C-D5B8DB5342C1}" destId="{5412CACB-BA5B-4202-B7CC-AE003CC2F3F0}" srcOrd="1" destOrd="0" presId="urn:microsoft.com/office/officeart/2005/8/layout/vList5"/>
    <dgm:cxn modelId="{871A5305-59F8-4490-ABC5-18EDC75CF0B5}" type="presParOf" srcId="{41507988-8402-4C88-AC0B-8043AA57B29E}" destId="{C459001E-C474-4D54-9083-57EFA01DFB2E}" srcOrd="5" destOrd="0" presId="urn:microsoft.com/office/officeart/2005/8/layout/vList5"/>
    <dgm:cxn modelId="{DC4EF6BC-9D84-4F22-9331-9A07FC109752}" type="presParOf" srcId="{41507988-8402-4C88-AC0B-8043AA57B29E}" destId="{F7F052A8-3E90-40C9-B6B1-7A8E46DC9A55}" srcOrd="6" destOrd="0" presId="urn:microsoft.com/office/officeart/2005/8/layout/vList5"/>
    <dgm:cxn modelId="{33ECB1CB-92CD-4CF5-84EA-44360D0AF6BA}" type="presParOf" srcId="{F7F052A8-3E90-40C9-B6B1-7A8E46DC9A55}" destId="{EB45A920-391B-497C-97F5-35A8FE8B2E5D}" srcOrd="0" destOrd="0" presId="urn:microsoft.com/office/officeart/2005/8/layout/vList5"/>
    <dgm:cxn modelId="{D3C25DF1-0BBD-44B9-9AEF-EAE392BF4EAC}" type="presParOf" srcId="{F7F052A8-3E90-40C9-B6B1-7A8E46DC9A55}" destId="{3977981A-672E-4DC0-AA1F-BE345F566684}" srcOrd="1" destOrd="0" presId="urn:microsoft.com/office/officeart/2005/8/layout/vList5"/>
    <dgm:cxn modelId="{D776E39A-5C65-4F5F-99CD-7BCB5A6174FA}" type="presParOf" srcId="{41507988-8402-4C88-AC0B-8043AA57B29E}" destId="{7F6C204F-77ED-4AF1-92D3-AB57462AA9E3}" srcOrd="7" destOrd="0" presId="urn:microsoft.com/office/officeart/2005/8/layout/vList5"/>
    <dgm:cxn modelId="{4CA558BA-1CB7-4863-ABC4-A38C5368015E}" type="presParOf" srcId="{41507988-8402-4C88-AC0B-8043AA57B29E}" destId="{F8778F81-3E4A-48C9-A8D7-AFE8672CFB89}" srcOrd="8" destOrd="0" presId="urn:microsoft.com/office/officeart/2005/8/layout/vList5"/>
    <dgm:cxn modelId="{281EEEBE-E08B-4205-A41C-BCC2B945C7E8}" type="presParOf" srcId="{F8778F81-3E4A-48C9-A8D7-AFE8672CFB89}" destId="{BBFEDFC0-6AE5-4680-9D03-9B970595049C}" srcOrd="0" destOrd="0" presId="urn:microsoft.com/office/officeart/2005/8/layout/vList5"/>
    <dgm:cxn modelId="{6D66576B-1E01-4A4A-AED1-9B30E4B08D34}" type="presParOf" srcId="{41507988-8402-4C88-AC0B-8043AA57B29E}" destId="{BAB32D5D-A207-4F2C-BC9D-C41DF6C8829F}" srcOrd="9" destOrd="0" presId="urn:microsoft.com/office/officeart/2005/8/layout/vList5"/>
    <dgm:cxn modelId="{09E40D81-2AD8-4EAF-909C-F477EE5873E1}" type="presParOf" srcId="{41507988-8402-4C88-AC0B-8043AA57B29E}" destId="{2431737E-A0A7-4982-9F6A-51E98E033AB1}" srcOrd="10" destOrd="0" presId="urn:microsoft.com/office/officeart/2005/8/layout/vList5"/>
    <dgm:cxn modelId="{BBACA7AB-6FC7-4BEF-A896-32930A33E74A}" type="presParOf" srcId="{2431737E-A0A7-4982-9F6A-51E98E033AB1}" destId="{70C07726-A3BF-4675-8B70-E75A046F7E7C}" srcOrd="0" destOrd="0" presId="urn:microsoft.com/office/officeart/2005/8/layout/vList5"/>
    <dgm:cxn modelId="{15C1742A-AAC2-4608-AB47-CC1352F4E50F}" type="presParOf" srcId="{2431737E-A0A7-4982-9F6A-51E98E033AB1}" destId="{7B133114-83BE-4DD4-BF29-74A191A17F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60C0-97CD-4F4E-AED3-CC47D0F75D7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190EE2D-C8C3-4B28-8DC3-BFCBBFBECC84}">
      <dgm:prSet phldrT="[Text]"/>
      <dgm:spPr/>
      <dgm:t>
        <a:bodyPr/>
        <a:lstStyle/>
        <a:p>
          <a:r>
            <a:rPr lang="en-IN" dirty="0" err="1"/>
            <a:t>lcdprint</a:t>
          </a:r>
          <a:r>
            <a:rPr lang="en-IN" dirty="0"/>
            <a:t>(</a:t>
          </a:r>
          <a:r>
            <a:rPr lang="en-IN" dirty="0" err="1"/>
            <a:t>ch</a:t>
          </a:r>
          <a:r>
            <a:rPr lang="en-IN" dirty="0"/>
            <a:t>)</a:t>
          </a:r>
        </a:p>
      </dgm:t>
    </dgm:pt>
    <dgm:pt modelId="{3965266C-380A-4F3B-AF3E-3200EFAE1F58}" type="parTrans" cxnId="{13E21DC3-B924-4350-A975-BDF71E63C1B6}">
      <dgm:prSet/>
      <dgm:spPr/>
      <dgm:t>
        <a:bodyPr/>
        <a:lstStyle/>
        <a:p>
          <a:endParaRPr lang="en-IN"/>
        </a:p>
      </dgm:t>
    </dgm:pt>
    <dgm:pt modelId="{9B3D087C-65E1-4183-A63B-70E0259648F3}" type="sibTrans" cxnId="{13E21DC3-B924-4350-A975-BDF71E63C1B6}">
      <dgm:prSet/>
      <dgm:spPr/>
      <dgm:t>
        <a:bodyPr/>
        <a:lstStyle/>
        <a:p>
          <a:endParaRPr lang="en-IN"/>
        </a:p>
      </dgm:t>
    </dgm:pt>
    <dgm:pt modelId="{1E2F010E-F739-47D0-8124-D58284965725}">
      <dgm:prSet phldrT="[Text]"/>
      <dgm:spPr/>
      <dgm:t>
        <a:bodyPr/>
        <a:lstStyle/>
        <a:p>
          <a:r>
            <a:rPr lang="en-IN" dirty="0"/>
            <a:t>Left shift the data by 8 bits</a:t>
          </a:r>
        </a:p>
      </dgm:t>
    </dgm:pt>
    <dgm:pt modelId="{6D084121-4637-4266-8A96-04F20B8E5561}" type="parTrans" cxnId="{D6A7FF90-C184-42AF-AFA5-44F1DC2FC5E3}">
      <dgm:prSet/>
      <dgm:spPr/>
      <dgm:t>
        <a:bodyPr/>
        <a:lstStyle/>
        <a:p>
          <a:endParaRPr lang="en-IN"/>
        </a:p>
      </dgm:t>
    </dgm:pt>
    <dgm:pt modelId="{C287741F-8B7A-456F-A0B6-BE449265165B}" type="sibTrans" cxnId="{D6A7FF90-C184-42AF-AFA5-44F1DC2FC5E3}">
      <dgm:prSet/>
      <dgm:spPr/>
      <dgm:t>
        <a:bodyPr/>
        <a:lstStyle/>
        <a:p>
          <a:endParaRPr lang="en-IN"/>
        </a:p>
      </dgm:t>
    </dgm:pt>
    <dgm:pt modelId="{0AF16E62-CE06-4427-ADD8-1B8D606ABB05}">
      <dgm:prSet phldrT="[Text]"/>
      <dgm:spPr/>
      <dgm:t>
        <a:bodyPr/>
        <a:lstStyle/>
        <a:p>
          <a:r>
            <a:rPr lang="en-IN" dirty="0"/>
            <a:t>Send pulse on enable pin</a:t>
          </a:r>
        </a:p>
      </dgm:t>
    </dgm:pt>
    <dgm:pt modelId="{A98C1F10-50AB-4FB1-91AD-3E7DDFC447A5}" type="parTrans" cxnId="{86D3B135-D37A-406C-8D68-FA57E9E314B9}">
      <dgm:prSet/>
      <dgm:spPr/>
      <dgm:t>
        <a:bodyPr/>
        <a:lstStyle/>
        <a:p>
          <a:endParaRPr lang="en-IN"/>
        </a:p>
      </dgm:t>
    </dgm:pt>
    <dgm:pt modelId="{421B34C4-D323-4762-B027-8AF17A45BB9A}" type="sibTrans" cxnId="{86D3B135-D37A-406C-8D68-FA57E9E314B9}">
      <dgm:prSet/>
      <dgm:spPr/>
      <dgm:t>
        <a:bodyPr/>
        <a:lstStyle/>
        <a:p>
          <a:endParaRPr lang="en-IN"/>
        </a:p>
      </dgm:t>
    </dgm:pt>
    <dgm:pt modelId="{0991A285-4DF6-43B4-B3F0-39C7C749DBE2}">
      <dgm:prSet phldrT="[Text]"/>
      <dgm:spPr/>
      <dgm:t>
        <a:bodyPr/>
        <a:lstStyle/>
        <a:p>
          <a:r>
            <a:rPr lang="en-IN" dirty="0"/>
            <a:t>Make RS high to say its data</a:t>
          </a:r>
        </a:p>
      </dgm:t>
    </dgm:pt>
    <dgm:pt modelId="{25D26654-8689-4E7C-A211-CC76743B37A8}" type="parTrans" cxnId="{6899D37C-23EA-43A3-B2CB-B05464573329}">
      <dgm:prSet/>
      <dgm:spPr/>
      <dgm:t>
        <a:bodyPr/>
        <a:lstStyle/>
        <a:p>
          <a:endParaRPr lang="en-IN"/>
        </a:p>
      </dgm:t>
    </dgm:pt>
    <dgm:pt modelId="{0F19E710-1CB9-437C-AA02-7BF5C7572D25}" type="sibTrans" cxnId="{6899D37C-23EA-43A3-B2CB-B05464573329}">
      <dgm:prSet/>
      <dgm:spPr/>
      <dgm:t>
        <a:bodyPr/>
        <a:lstStyle/>
        <a:p>
          <a:endParaRPr lang="en-IN"/>
        </a:p>
      </dgm:t>
    </dgm:pt>
    <dgm:pt modelId="{EB0ADDB9-2C7D-4B18-B2F7-A1EB4A1A215F}">
      <dgm:prSet phldrT="[Text]"/>
      <dgm:spPr/>
      <dgm:t>
        <a:bodyPr/>
        <a:lstStyle/>
        <a:p>
          <a:r>
            <a:rPr lang="en-IN" dirty="0"/>
            <a:t>Load the data</a:t>
          </a:r>
        </a:p>
      </dgm:t>
    </dgm:pt>
    <dgm:pt modelId="{F2D8F563-EB8A-4050-B54B-51E322883472}" type="parTrans" cxnId="{3978C616-AABC-4D0B-90AE-3113160E930E}">
      <dgm:prSet/>
      <dgm:spPr/>
      <dgm:t>
        <a:bodyPr/>
        <a:lstStyle/>
        <a:p>
          <a:endParaRPr lang="en-IN"/>
        </a:p>
      </dgm:t>
    </dgm:pt>
    <dgm:pt modelId="{C500BC4F-BB8E-4761-A757-4ACE464508AF}" type="sibTrans" cxnId="{3978C616-AABC-4D0B-90AE-3113160E930E}">
      <dgm:prSet/>
      <dgm:spPr/>
      <dgm:t>
        <a:bodyPr/>
        <a:lstStyle/>
        <a:p>
          <a:endParaRPr lang="en-IN"/>
        </a:p>
      </dgm:t>
    </dgm:pt>
    <dgm:pt modelId="{D7B6CF14-FCF5-4E3B-AEEE-357FD60AB57A}">
      <dgm:prSet phldrT="[Text]"/>
      <dgm:spPr/>
      <dgm:t>
        <a:bodyPr/>
        <a:lstStyle/>
        <a:p>
          <a:r>
            <a:rPr lang="en-IN" dirty="0" err="1"/>
            <a:t>sendcmd</a:t>
          </a:r>
          <a:r>
            <a:rPr lang="en-IN" dirty="0"/>
            <a:t>(</a:t>
          </a:r>
          <a:r>
            <a:rPr lang="en-IN" dirty="0" err="1"/>
            <a:t>ch</a:t>
          </a:r>
          <a:r>
            <a:rPr lang="en-IN" dirty="0"/>
            <a:t>)</a:t>
          </a:r>
        </a:p>
      </dgm:t>
    </dgm:pt>
    <dgm:pt modelId="{B6671A24-282C-4832-9D5E-03C57E4ED715}" type="parTrans" cxnId="{20F2C448-BCD5-4A54-8A77-804C66DE9BB5}">
      <dgm:prSet/>
      <dgm:spPr/>
      <dgm:t>
        <a:bodyPr/>
        <a:lstStyle/>
        <a:p>
          <a:endParaRPr lang="en-IN"/>
        </a:p>
      </dgm:t>
    </dgm:pt>
    <dgm:pt modelId="{AEA11DCB-C817-4235-996D-B98A44311CD9}" type="sibTrans" cxnId="{20F2C448-BCD5-4A54-8A77-804C66DE9BB5}">
      <dgm:prSet/>
      <dgm:spPr/>
      <dgm:t>
        <a:bodyPr/>
        <a:lstStyle/>
        <a:p>
          <a:endParaRPr lang="en-IN"/>
        </a:p>
      </dgm:t>
    </dgm:pt>
    <dgm:pt modelId="{A44AF481-4D53-412C-BACA-E36C7763DAF0}">
      <dgm:prSet phldrT="[Text]"/>
      <dgm:spPr/>
      <dgm:t>
        <a:bodyPr/>
        <a:lstStyle/>
        <a:p>
          <a:r>
            <a:rPr lang="en-IN" dirty="0"/>
            <a:t>Left shift the data by 8 bits</a:t>
          </a:r>
        </a:p>
      </dgm:t>
    </dgm:pt>
    <dgm:pt modelId="{FA3CF8BD-D0E9-4D44-B8CA-A219736282A5}" type="parTrans" cxnId="{F84A843D-2CCC-4FA7-ABB8-DAB8881DDC34}">
      <dgm:prSet/>
      <dgm:spPr/>
      <dgm:t>
        <a:bodyPr/>
        <a:lstStyle/>
        <a:p>
          <a:endParaRPr lang="en-IN"/>
        </a:p>
      </dgm:t>
    </dgm:pt>
    <dgm:pt modelId="{F0DF5A58-2663-4F68-851B-EF5BA15D7FA9}" type="sibTrans" cxnId="{F84A843D-2CCC-4FA7-ABB8-DAB8881DDC34}">
      <dgm:prSet/>
      <dgm:spPr/>
      <dgm:t>
        <a:bodyPr/>
        <a:lstStyle/>
        <a:p>
          <a:endParaRPr lang="en-IN"/>
        </a:p>
      </dgm:t>
    </dgm:pt>
    <dgm:pt modelId="{63677343-6E0A-4B03-B456-6619B266F6D9}">
      <dgm:prSet phldrT="[Text]"/>
      <dgm:spPr/>
      <dgm:t>
        <a:bodyPr/>
        <a:lstStyle/>
        <a:p>
          <a:r>
            <a:rPr lang="en-IN" dirty="0"/>
            <a:t>Load the data</a:t>
          </a:r>
        </a:p>
      </dgm:t>
    </dgm:pt>
    <dgm:pt modelId="{57B96770-B4B1-4405-8523-F83909956A50}" type="parTrans" cxnId="{F1D0869F-4978-4A0A-BF00-8C70B2EE9778}">
      <dgm:prSet/>
      <dgm:spPr/>
      <dgm:t>
        <a:bodyPr/>
        <a:lstStyle/>
        <a:p>
          <a:endParaRPr lang="en-IN"/>
        </a:p>
      </dgm:t>
    </dgm:pt>
    <dgm:pt modelId="{0868631E-BC64-4291-9BFC-8B1096BFC992}" type="sibTrans" cxnId="{F1D0869F-4978-4A0A-BF00-8C70B2EE9778}">
      <dgm:prSet/>
      <dgm:spPr/>
      <dgm:t>
        <a:bodyPr/>
        <a:lstStyle/>
        <a:p>
          <a:endParaRPr lang="en-IN"/>
        </a:p>
      </dgm:t>
    </dgm:pt>
    <dgm:pt modelId="{B7FCED27-6A34-4F52-9739-4D3F6221F02F}">
      <dgm:prSet phldrT="[Text]"/>
      <dgm:spPr/>
      <dgm:t>
        <a:bodyPr/>
        <a:lstStyle/>
        <a:p>
          <a:r>
            <a:rPr lang="en-IN" dirty="0"/>
            <a:t>Make RS low to say its </a:t>
          </a:r>
          <a:r>
            <a:rPr lang="en-IN" dirty="0" err="1"/>
            <a:t>cmd</a:t>
          </a:r>
          <a:endParaRPr lang="en-IN" dirty="0"/>
        </a:p>
      </dgm:t>
    </dgm:pt>
    <dgm:pt modelId="{A8480BF7-D248-435D-9EA9-7529120869FF}" type="parTrans" cxnId="{AB33A496-887A-4DE1-A3F1-0E94F729EFA3}">
      <dgm:prSet/>
      <dgm:spPr/>
      <dgm:t>
        <a:bodyPr/>
        <a:lstStyle/>
        <a:p>
          <a:endParaRPr lang="en-IN"/>
        </a:p>
      </dgm:t>
    </dgm:pt>
    <dgm:pt modelId="{64D32775-46A9-4819-A7A2-0EA484137158}" type="sibTrans" cxnId="{AB33A496-887A-4DE1-A3F1-0E94F729EFA3}">
      <dgm:prSet/>
      <dgm:spPr/>
      <dgm:t>
        <a:bodyPr/>
        <a:lstStyle/>
        <a:p>
          <a:endParaRPr lang="en-IN"/>
        </a:p>
      </dgm:t>
    </dgm:pt>
    <dgm:pt modelId="{988FC4D1-7335-4D40-A584-CDF202E90735}">
      <dgm:prSet phldrT="[Text]"/>
      <dgm:spPr/>
      <dgm:t>
        <a:bodyPr/>
        <a:lstStyle/>
        <a:p>
          <a:r>
            <a:rPr lang="en-IN" dirty="0"/>
            <a:t>Send pulse on enable pin</a:t>
          </a:r>
        </a:p>
      </dgm:t>
    </dgm:pt>
    <dgm:pt modelId="{71F26DD3-B400-45A7-AA54-CAEEAEDDC911}" type="parTrans" cxnId="{8CAA6986-2049-4D02-91E4-42424FC229CE}">
      <dgm:prSet/>
      <dgm:spPr/>
      <dgm:t>
        <a:bodyPr/>
        <a:lstStyle/>
        <a:p>
          <a:endParaRPr lang="en-IN"/>
        </a:p>
      </dgm:t>
    </dgm:pt>
    <dgm:pt modelId="{D3E446D1-6E85-447D-84D6-46B1C694EAA2}" type="sibTrans" cxnId="{8CAA6986-2049-4D02-91E4-42424FC229CE}">
      <dgm:prSet/>
      <dgm:spPr/>
      <dgm:t>
        <a:bodyPr/>
        <a:lstStyle/>
        <a:p>
          <a:endParaRPr lang="en-IN"/>
        </a:p>
      </dgm:t>
    </dgm:pt>
    <dgm:pt modelId="{D401DDA0-CFAF-44B9-AD15-0F6C1356BC19}">
      <dgm:prSet phldrT="[Text]"/>
      <dgm:spPr/>
      <dgm:t>
        <a:bodyPr/>
        <a:lstStyle/>
        <a:p>
          <a:r>
            <a:rPr lang="en-IN" dirty="0" err="1"/>
            <a:t>lcdinit</a:t>
          </a:r>
          <a:r>
            <a:rPr lang="en-IN" dirty="0"/>
            <a:t>()</a:t>
          </a:r>
        </a:p>
      </dgm:t>
    </dgm:pt>
    <dgm:pt modelId="{3D3FF7A3-5355-4A77-BA29-BD44E5BA6461}" type="parTrans" cxnId="{1C748FB8-A3E2-4DAC-A1E7-2BA156CC58CD}">
      <dgm:prSet/>
      <dgm:spPr/>
      <dgm:t>
        <a:bodyPr/>
        <a:lstStyle/>
        <a:p>
          <a:endParaRPr lang="en-IN"/>
        </a:p>
      </dgm:t>
    </dgm:pt>
    <dgm:pt modelId="{5F7A156C-7534-4715-9006-FD6BBCA6008C}" type="sibTrans" cxnId="{1C748FB8-A3E2-4DAC-A1E7-2BA156CC58CD}">
      <dgm:prSet/>
      <dgm:spPr/>
      <dgm:t>
        <a:bodyPr/>
        <a:lstStyle/>
        <a:p>
          <a:endParaRPr lang="en-IN"/>
        </a:p>
      </dgm:t>
    </dgm:pt>
    <dgm:pt modelId="{5982D1A0-5740-4B40-B09F-43FC2CF53C90}">
      <dgm:prSet phldrT="[Text]"/>
      <dgm:spPr/>
      <dgm:t>
        <a:bodyPr/>
        <a:lstStyle/>
        <a:p>
          <a:r>
            <a:rPr lang="en-IN" dirty="0"/>
            <a:t>Send initialisation commands </a:t>
          </a:r>
        </a:p>
      </dgm:t>
    </dgm:pt>
    <dgm:pt modelId="{6F182CC8-4BD4-4583-8522-8E64A685687F}" type="parTrans" cxnId="{0DF0946B-C75E-40C3-8611-556495536F48}">
      <dgm:prSet/>
      <dgm:spPr/>
      <dgm:t>
        <a:bodyPr/>
        <a:lstStyle/>
        <a:p>
          <a:endParaRPr lang="en-IN"/>
        </a:p>
      </dgm:t>
    </dgm:pt>
    <dgm:pt modelId="{55AA61CA-20A3-43B1-9AC5-C537AC8F8CB7}" type="sibTrans" cxnId="{0DF0946B-C75E-40C3-8611-556495536F48}">
      <dgm:prSet/>
      <dgm:spPr/>
      <dgm:t>
        <a:bodyPr/>
        <a:lstStyle/>
        <a:p>
          <a:endParaRPr lang="en-IN"/>
        </a:p>
      </dgm:t>
    </dgm:pt>
    <dgm:pt modelId="{ECCA4102-BD40-4860-98D6-D568AE4E8F2A}">
      <dgm:prSet phldrT="[Text]"/>
      <dgm:spPr/>
      <dgm:t>
        <a:bodyPr/>
        <a:lstStyle/>
        <a:p>
          <a:r>
            <a:rPr lang="en-US"/>
            <a:t>sendcmd(0x38);//16 column 2 row mode</a:t>
          </a:r>
          <a:endParaRPr lang="en-IN" dirty="0"/>
        </a:p>
      </dgm:t>
    </dgm:pt>
    <dgm:pt modelId="{6D116371-FD08-4594-A83B-5F4FCA940D32}" type="parTrans" cxnId="{6951CE48-FFE2-4A03-8366-C38391E570FA}">
      <dgm:prSet/>
      <dgm:spPr/>
      <dgm:t>
        <a:bodyPr/>
        <a:lstStyle/>
        <a:p>
          <a:endParaRPr lang="en-IN"/>
        </a:p>
      </dgm:t>
    </dgm:pt>
    <dgm:pt modelId="{D8DA4FCC-0A8A-46B8-96C0-5D5502119F7E}" type="sibTrans" cxnId="{6951CE48-FFE2-4A03-8366-C38391E570FA}">
      <dgm:prSet/>
      <dgm:spPr/>
      <dgm:t>
        <a:bodyPr/>
        <a:lstStyle/>
        <a:p>
          <a:endParaRPr lang="en-IN"/>
        </a:p>
      </dgm:t>
    </dgm:pt>
    <dgm:pt modelId="{410F6F9C-364B-4461-8857-8F4E265D0C6F}">
      <dgm:prSet/>
      <dgm:spPr/>
      <dgm:t>
        <a:bodyPr/>
        <a:lstStyle/>
        <a:p>
          <a:r>
            <a:rPr lang="en-US" dirty="0"/>
            <a:t>sendcmd(0x0F);//display on cursor blinking</a:t>
          </a:r>
          <a:endParaRPr lang="en-IN" dirty="0"/>
        </a:p>
      </dgm:t>
    </dgm:pt>
    <dgm:pt modelId="{0D184377-73D2-4437-BF69-F4652F264D39}" type="parTrans" cxnId="{9BFB17ED-52E4-4362-B74D-F03C8E3A3E58}">
      <dgm:prSet/>
      <dgm:spPr/>
      <dgm:t>
        <a:bodyPr/>
        <a:lstStyle/>
        <a:p>
          <a:endParaRPr lang="en-IN"/>
        </a:p>
      </dgm:t>
    </dgm:pt>
    <dgm:pt modelId="{5379A19B-3E89-44EB-B93F-8216A873F8A8}" type="sibTrans" cxnId="{9BFB17ED-52E4-4362-B74D-F03C8E3A3E58}">
      <dgm:prSet/>
      <dgm:spPr/>
      <dgm:t>
        <a:bodyPr/>
        <a:lstStyle/>
        <a:p>
          <a:endParaRPr lang="en-IN"/>
        </a:p>
      </dgm:t>
    </dgm:pt>
    <dgm:pt modelId="{1A03D3C5-56B0-419B-86AA-F8F9AE692060}">
      <dgm:prSet/>
      <dgm:spPr/>
      <dgm:t>
        <a:bodyPr/>
        <a:lstStyle/>
        <a:p>
          <a:r>
            <a:rPr lang="en-IN" dirty="0"/>
            <a:t>sendcmd(0x06);//auto increment</a:t>
          </a:r>
        </a:p>
      </dgm:t>
    </dgm:pt>
    <dgm:pt modelId="{FBAC78B7-AB0F-40C4-9A43-4B721E9BF03C}" type="parTrans" cxnId="{93847C27-AC7F-410F-BC0B-1C0C43262A5C}">
      <dgm:prSet/>
      <dgm:spPr/>
      <dgm:t>
        <a:bodyPr/>
        <a:lstStyle/>
        <a:p>
          <a:endParaRPr lang="en-IN"/>
        </a:p>
      </dgm:t>
    </dgm:pt>
    <dgm:pt modelId="{DC2B04CE-E473-456C-B8BB-C74903810C34}" type="sibTrans" cxnId="{93847C27-AC7F-410F-BC0B-1C0C43262A5C}">
      <dgm:prSet/>
      <dgm:spPr/>
      <dgm:t>
        <a:bodyPr/>
        <a:lstStyle/>
        <a:p>
          <a:endParaRPr lang="en-IN"/>
        </a:p>
      </dgm:t>
    </dgm:pt>
    <dgm:pt modelId="{66A12BC7-1C80-45B8-A726-CA325B0D2F78}">
      <dgm:prSet/>
      <dgm:spPr/>
      <dgm:t>
        <a:bodyPr/>
        <a:lstStyle/>
        <a:p>
          <a:r>
            <a:rPr lang="en-IN" dirty="0"/>
            <a:t>sendcmd(0x01);//clear display</a:t>
          </a:r>
        </a:p>
      </dgm:t>
    </dgm:pt>
    <dgm:pt modelId="{EEC0675D-489A-4787-80E8-F858B62EC8C0}" type="parTrans" cxnId="{3C47435A-EB3E-4118-8B07-A8B0313C594C}">
      <dgm:prSet/>
      <dgm:spPr/>
      <dgm:t>
        <a:bodyPr/>
        <a:lstStyle/>
        <a:p>
          <a:endParaRPr lang="en-IN"/>
        </a:p>
      </dgm:t>
    </dgm:pt>
    <dgm:pt modelId="{E3FF1C3B-8109-4C62-A254-77A40008A8F3}" type="sibTrans" cxnId="{3C47435A-EB3E-4118-8B07-A8B0313C594C}">
      <dgm:prSet/>
      <dgm:spPr/>
      <dgm:t>
        <a:bodyPr/>
        <a:lstStyle/>
        <a:p>
          <a:endParaRPr lang="en-IN"/>
        </a:p>
      </dgm:t>
    </dgm:pt>
    <dgm:pt modelId="{CC5EF134-6144-4336-AC04-ED188C646E4C}">
      <dgm:prSet/>
      <dgm:spPr/>
      <dgm:t>
        <a:bodyPr/>
        <a:lstStyle/>
        <a:p>
          <a:r>
            <a:rPr lang="en-IN" dirty="0" err="1"/>
            <a:t>printstr</a:t>
          </a:r>
          <a:r>
            <a:rPr lang="en-IN" dirty="0"/>
            <a:t>(*</a:t>
          </a:r>
          <a:r>
            <a:rPr lang="en-IN" dirty="0" err="1"/>
            <a:t>ch</a:t>
          </a:r>
          <a:r>
            <a:rPr lang="en-IN" dirty="0"/>
            <a:t>)</a:t>
          </a:r>
        </a:p>
      </dgm:t>
    </dgm:pt>
    <dgm:pt modelId="{A351F34A-EC15-4ED6-9966-62CAE2E0B85E}" type="parTrans" cxnId="{EB65F7CF-4F82-4AEC-8133-E3C3DA9B6F17}">
      <dgm:prSet/>
      <dgm:spPr/>
      <dgm:t>
        <a:bodyPr/>
        <a:lstStyle/>
        <a:p>
          <a:endParaRPr lang="en-IN"/>
        </a:p>
      </dgm:t>
    </dgm:pt>
    <dgm:pt modelId="{2D1467A9-49C1-4FB3-81A5-677E9E635632}" type="sibTrans" cxnId="{EB65F7CF-4F82-4AEC-8133-E3C3DA9B6F17}">
      <dgm:prSet/>
      <dgm:spPr/>
      <dgm:t>
        <a:bodyPr/>
        <a:lstStyle/>
        <a:p>
          <a:endParaRPr lang="en-IN"/>
        </a:p>
      </dgm:t>
    </dgm:pt>
    <dgm:pt modelId="{4DDCBF34-33A8-4153-8F0C-52851E0661FB}">
      <dgm:prSet/>
      <dgm:spPr/>
      <dgm:t>
        <a:bodyPr/>
        <a:lstStyle/>
        <a:p>
          <a:r>
            <a:rPr lang="en-IN" dirty="0"/>
            <a:t>Loop till the string ends</a:t>
          </a:r>
        </a:p>
      </dgm:t>
    </dgm:pt>
    <dgm:pt modelId="{8C81C954-3669-4031-9960-101A82F618CE}" type="parTrans" cxnId="{5F01489A-99F4-4175-B3BA-A96F661AD5BB}">
      <dgm:prSet/>
      <dgm:spPr/>
      <dgm:t>
        <a:bodyPr/>
        <a:lstStyle/>
        <a:p>
          <a:endParaRPr lang="en-IN"/>
        </a:p>
      </dgm:t>
    </dgm:pt>
    <dgm:pt modelId="{B721999A-AD3F-483D-88BE-0119F0309767}" type="sibTrans" cxnId="{5F01489A-99F4-4175-B3BA-A96F661AD5BB}">
      <dgm:prSet/>
      <dgm:spPr/>
      <dgm:t>
        <a:bodyPr/>
        <a:lstStyle/>
        <a:p>
          <a:endParaRPr lang="en-IN"/>
        </a:p>
      </dgm:t>
    </dgm:pt>
    <dgm:pt modelId="{B374DC4E-7D04-41EC-A1E2-D4981204FC10}">
      <dgm:prSet/>
      <dgm:spPr/>
      <dgm:t>
        <a:bodyPr/>
        <a:lstStyle/>
        <a:p>
          <a:r>
            <a:rPr lang="en-IN" dirty="0"/>
            <a:t>Print the string</a:t>
          </a:r>
        </a:p>
      </dgm:t>
    </dgm:pt>
    <dgm:pt modelId="{AA0AB4E6-56B1-4FD6-9A71-101CB8F74D8D}" type="parTrans" cxnId="{902CE403-EFF0-44C8-B820-05B220DBF830}">
      <dgm:prSet/>
      <dgm:spPr/>
      <dgm:t>
        <a:bodyPr/>
        <a:lstStyle/>
        <a:p>
          <a:endParaRPr lang="en-IN"/>
        </a:p>
      </dgm:t>
    </dgm:pt>
    <dgm:pt modelId="{D70284ED-40BF-4E14-8AC5-041073B315AC}" type="sibTrans" cxnId="{902CE403-EFF0-44C8-B820-05B220DBF830}">
      <dgm:prSet/>
      <dgm:spPr/>
      <dgm:t>
        <a:bodyPr/>
        <a:lstStyle/>
        <a:p>
          <a:endParaRPr lang="en-IN"/>
        </a:p>
      </dgm:t>
    </dgm:pt>
    <dgm:pt modelId="{D405D258-1F2D-452A-9EB5-E72622614DD0}">
      <dgm:prSet/>
      <dgm:spPr/>
      <dgm:t>
        <a:bodyPr/>
        <a:lstStyle/>
        <a:p>
          <a:r>
            <a:rPr lang="en-IN" dirty="0"/>
            <a:t>Character by character</a:t>
          </a:r>
        </a:p>
      </dgm:t>
    </dgm:pt>
    <dgm:pt modelId="{05CDA7D1-9719-4645-A765-AA88D84FAA01}" type="parTrans" cxnId="{A9C96BAB-0F0E-493F-A4D7-9533C0DA4553}">
      <dgm:prSet/>
      <dgm:spPr/>
      <dgm:t>
        <a:bodyPr/>
        <a:lstStyle/>
        <a:p>
          <a:endParaRPr lang="en-IN"/>
        </a:p>
      </dgm:t>
    </dgm:pt>
    <dgm:pt modelId="{E396D8AA-1441-4CB4-AAB6-DBDBA985D198}" type="sibTrans" cxnId="{A9C96BAB-0F0E-493F-A4D7-9533C0DA4553}">
      <dgm:prSet/>
      <dgm:spPr/>
      <dgm:t>
        <a:bodyPr/>
        <a:lstStyle/>
        <a:p>
          <a:endParaRPr lang="en-IN"/>
        </a:p>
      </dgm:t>
    </dgm:pt>
    <dgm:pt modelId="{DA282A61-51E9-4BB1-95B6-CA0EA9C78BF8}" type="pres">
      <dgm:prSet presAssocID="{CC9160C0-97CD-4F4E-AED3-CC47D0F75D7F}" presName="linear" presStyleCnt="0">
        <dgm:presLayoutVars>
          <dgm:animLvl val="lvl"/>
          <dgm:resizeHandles val="exact"/>
        </dgm:presLayoutVars>
      </dgm:prSet>
      <dgm:spPr/>
    </dgm:pt>
    <dgm:pt modelId="{46075625-D973-434E-B437-1D6D20E40BB8}" type="pres">
      <dgm:prSet presAssocID="{7190EE2D-C8C3-4B28-8DC3-BFCBBFBECC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04B166-3463-4E46-A69B-236530E1D15D}" type="pres">
      <dgm:prSet presAssocID="{7190EE2D-C8C3-4B28-8DC3-BFCBBFBECC84}" presName="childText" presStyleLbl="revTx" presStyleIdx="0" presStyleCnt="4">
        <dgm:presLayoutVars>
          <dgm:bulletEnabled val="1"/>
        </dgm:presLayoutVars>
      </dgm:prSet>
      <dgm:spPr/>
    </dgm:pt>
    <dgm:pt modelId="{D715EF0A-CE68-4720-9A36-679D876A02A4}" type="pres">
      <dgm:prSet presAssocID="{D7B6CF14-FCF5-4E3B-AEEE-357FD60AB5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07F6F5-39CD-4BA0-BBEC-7F4A428A5463}" type="pres">
      <dgm:prSet presAssocID="{D7B6CF14-FCF5-4E3B-AEEE-357FD60AB57A}" presName="childText" presStyleLbl="revTx" presStyleIdx="1" presStyleCnt="4">
        <dgm:presLayoutVars>
          <dgm:bulletEnabled val="1"/>
        </dgm:presLayoutVars>
      </dgm:prSet>
      <dgm:spPr/>
    </dgm:pt>
    <dgm:pt modelId="{596487E2-2AEE-46EE-A0C7-1DB4F53CE6AA}" type="pres">
      <dgm:prSet presAssocID="{D401DDA0-CFAF-44B9-AD15-0F6C1356BC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090AEF-0133-42E6-AD3B-F67F8AB212A2}" type="pres">
      <dgm:prSet presAssocID="{D401DDA0-CFAF-44B9-AD15-0F6C1356BC19}" presName="childText" presStyleLbl="revTx" presStyleIdx="2" presStyleCnt="4">
        <dgm:presLayoutVars>
          <dgm:bulletEnabled val="1"/>
        </dgm:presLayoutVars>
      </dgm:prSet>
      <dgm:spPr/>
    </dgm:pt>
    <dgm:pt modelId="{13E4BED0-A353-4346-A79F-0325B3F26320}" type="pres">
      <dgm:prSet presAssocID="{CC5EF134-6144-4336-AC04-ED188C646E4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F5D6FC-871B-4824-81B4-DF6204838798}" type="pres">
      <dgm:prSet presAssocID="{CC5EF134-6144-4336-AC04-ED188C646E4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02CE403-EFF0-44C8-B820-05B220DBF830}" srcId="{CC5EF134-6144-4336-AC04-ED188C646E4C}" destId="{B374DC4E-7D04-41EC-A1E2-D4981204FC10}" srcOrd="1" destOrd="0" parTransId="{AA0AB4E6-56B1-4FD6-9A71-101CB8F74D8D}" sibTransId="{D70284ED-40BF-4E14-8AC5-041073B315AC}"/>
    <dgm:cxn modelId="{3978C616-AABC-4D0B-90AE-3113160E930E}" srcId="{7190EE2D-C8C3-4B28-8DC3-BFCBBFBECC84}" destId="{EB0ADDB9-2C7D-4B18-B2F7-A1EB4A1A215F}" srcOrd="1" destOrd="0" parTransId="{F2D8F563-EB8A-4050-B54B-51E322883472}" sibTransId="{C500BC4F-BB8E-4761-A757-4ACE464508AF}"/>
    <dgm:cxn modelId="{A1C93517-F242-42F7-9CC4-A86E0616FD25}" type="presOf" srcId="{1E2F010E-F739-47D0-8124-D58284965725}" destId="{5404B166-3463-4E46-A69B-236530E1D15D}" srcOrd="0" destOrd="0" presId="urn:microsoft.com/office/officeart/2005/8/layout/vList2"/>
    <dgm:cxn modelId="{B8A79624-D45A-4DEC-A563-ED89A6D3F436}" type="presOf" srcId="{1A03D3C5-56B0-419B-86AA-F8F9AE692060}" destId="{22090AEF-0133-42E6-AD3B-F67F8AB212A2}" srcOrd="0" destOrd="3" presId="urn:microsoft.com/office/officeart/2005/8/layout/vList2"/>
    <dgm:cxn modelId="{5BC6B125-4EA0-4E0E-814D-67305E1F4144}" type="presOf" srcId="{410F6F9C-364B-4461-8857-8F4E265D0C6F}" destId="{22090AEF-0133-42E6-AD3B-F67F8AB212A2}" srcOrd="0" destOrd="2" presId="urn:microsoft.com/office/officeart/2005/8/layout/vList2"/>
    <dgm:cxn modelId="{6DDED325-8853-4456-A63B-2F5D01F730B9}" type="presOf" srcId="{CC9160C0-97CD-4F4E-AED3-CC47D0F75D7F}" destId="{DA282A61-51E9-4BB1-95B6-CA0EA9C78BF8}" srcOrd="0" destOrd="0" presId="urn:microsoft.com/office/officeart/2005/8/layout/vList2"/>
    <dgm:cxn modelId="{93847C27-AC7F-410F-BC0B-1C0C43262A5C}" srcId="{D401DDA0-CFAF-44B9-AD15-0F6C1356BC19}" destId="{1A03D3C5-56B0-419B-86AA-F8F9AE692060}" srcOrd="3" destOrd="0" parTransId="{FBAC78B7-AB0F-40C4-9A43-4B721E9BF03C}" sibTransId="{DC2B04CE-E473-456C-B8BB-C74903810C34}"/>
    <dgm:cxn modelId="{86D3B135-D37A-406C-8D68-FA57E9E314B9}" srcId="{7190EE2D-C8C3-4B28-8DC3-BFCBBFBECC84}" destId="{0AF16E62-CE06-4427-ADD8-1B8D606ABB05}" srcOrd="3" destOrd="0" parTransId="{A98C1F10-50AB-4FB1-91AD-3E7DDFC447A5}" sibTransId="{421B34C4-D323-4762-B027-8AF17A45BB9A}"/>
    <dgm:cxn modelId="{54DB903A-8691-4048-9BFF-1BDF72062B15}" type="presOf" srcId="{66A12BC7-1C80-45B8-A726-CA325B0D2F78}" destId="{22090AEF-0133-42E6-AD3B-F67F8AB212A2}" srcOrd="0" destOrd="4" presId="urn:microsoft.com/office/officeart/2005/8/layout/vList2"/>
    <dgm:cxn modelId="{8B2E573D-1A3E-462F-AF88-B696F3271638}" type="presOf" srcId="{5982D1A0-5740-4B40-B09F-43FC2CF53C90}" destId="{22090AEF-0133-42E6-AD3B-F67F8AB212A2}" srcOrd="0" destOrd="0" presId="urn:microsoft.com/office/officeart/2005/8/layout/vList2"/>
    <dgm:cxn modelId="{F84A843D-2CCC-4FA7-ABB8-DAB8881DDC34}" srcId="{D7B6CF14-FCF5-4E3B-AEEE-357FD60AB57A}" destId="{A44AF481-4D53-412C-BACA-E36C7763DAF0}" srcOrd="0" destOrd="0" parTransId="{FA3CF8BD-D0E9-4D44-B8CA-A219736282A5}" sibTransId="{F0DF5A58-2663-4F68-851B-EF5BA15D7FA9}"/>
    <dgm:cxn modelId="{C8AEFE5D-6320-4876-834E-DA8035BDEF65}" type="presOf" srcId="{ECCA4102-BD40-4860-98D6-D568AE4E8F2A}" destId="{22090AEF-0133-42E6-AD3B-F67F8AB212A2}" srcOrd="0" destOrd="1" presId="urn:microsoft.com/office/officeart/2005/8/layout/vList2"/>
    <dgm:cxn modelId="{0A98AE46-6203-496E-8496-D9E03AD712A0}" type="presOf" srcId="{D405D258-1F2D-452A-9EB5-E72622614DD0}" destId="{62F5D6FC-871B-4824-81B4-DF6204838798}" srcOrd="0" destOrd="2" presId="urn:microsoft.com/office/officeart/2005/8/layout/vList2"/>
    <dgm:cxn modelId="{7E307168-C4C3-46D0-BFEA-AD2D9BE73EC0}" type="presOf" srcId="{0AF16E62-CE06-4427-ADD8-1B8D606ABB05}" destId="{5404B166-3463-4E46-A69B-236530E1D15D}" srcOrd="0" destOrd="3" presId="urn:microsoft.com/office/officeart/2005/8/layout/vList2"/>
    <dgm:cxn modelId="{20F2C448-BCD5-4A54-8A77-804C66DE9BB5}" srcId="{CC9160C0-97CD-4F4E-AED3-CC47D0F75D7F}" destId="{D7B6CF14-FCF5-4E3B-AEEE-357FD60AB57A}" srcOrd="1" destOrd="0" parTransId="{B6671A24-282C-4832-9D5E-03C57E4ED715}" sibTransId="{AEA11DCB-C817-4235-996D-B98A44311CD9}"/>
    <dgm:cxn modelId="{6951CE48-FFE2-4A03-8366-C38391E570FA}" srcId="{D401DDA0-CFAF-44B9-AD15-0F6C1356BC19}" destId="{ECCA4102-BD40-4860-98D6-D568AE4E8F2A}" srcOrd="1" destOrd="0" parTransId="{6D116371-FD08-4594-A83B-5F4FCA940D32}" sibTransId="{D8DA4FCC-0A8A-46B8-96C0-5D5502119F7E}"/>
    <dgm:cxn modelId="{0DF0946B-C75E-40C3-8611-556495536F48}" srcId="{D401DDA0-CFAF-44B9-AD15-0F6C1356BC19}" destId="{5982D1A0-5740-4B40-B09F-43FC2CF53C90}" srcOrd="0" destOrd="0" parTransId="{6F182CC8-4BD4-4583-8522-8E64A685687F}" sibTransId="{55AA61CA-20A3-43B1-9AC5-C537AC8F8CB7}"/>
    <dgm:cxn modelId="{E242874D-C255-49F9-B82A-48BC569B3AF6}" type="presOf" srcId="{A44AF481-4D53-412C-BACA-E36C7763DAF0}" destId="{7D07F6F5-39CD-4BA0-BBEC-7F4A428A5463}" srcOrd="0" destOrd="0" presId="urn:microsoft.com/office/officeart/2005/8/layout/vList2"/>
    <dgm:cxn modelId="{A3FCE554-8D79-49F4-ACEA-15C0627FEB2E}" type="presOf" srcId="{4DDCBF34-33A8-4153-8F0C-52851E0661FB}" destId="{62F5D6FC-871B-4824-81B4-DF6204838798}" srcOrd="0" destOrd="0" presId="urn:microsoft.com/office/officeart/2005/8/layout/vList2"/>
    <dgm:cxn modelId="{3C47435A-EB3E-4118-8B07-A8B0313C594C}" srcId="{D401DDA0-CFAF-44B9-AD15-0F6C1356BC19}" destId="{66A12BC7-1C80-45B8-A726-CA325B0D2F78}" srcOrd="4" destOrd="0" parTransId="{EEC0675D-489A-4787-80E8-F858B62EC8C0}" sibTransId="{E3FF1C3B-8109-4C62-A254-77A40008A8F3}"/>
    <dgm:cxn modelId="{6899D37C-23EA-43A3-B2CB-B05464573329}" srcId="{7190EE2D-C8C3-4B28-8DC3-BFCBBFBECC84}" destId="{0991A285-4DF6-43B4-B3F0-39C7C749DBE2}" srcOrd="2" destOrd="0" parTransId="{25D26654-8689-4E7C-A211-CC76743B37A8}" sibTransId="{0F19E710-1CB9-437C-AA02-7BF5C7572D25}"/>
    <dgm:cxn modelId="{C9638483-2BDF-4D25-A61C-5106B4DC761A}" type="presOf" srcId="{D7B6CF14-FCF5-4E3B-AEEE-357FD60AB57A}" destId="{D715EF0A-CE68-4720-9A36-679D876A02A4}" srcOrd="0" destOrd="0" presId="urn:microsoft.com/office/officeart/2005/8/layout/vList2"/>
    <dgm:cxn modelId="{8CAA6986-2049-4D02-91E4-42424FC229CE}" srcId="{D7B6CF14-FCF5-4E3B-AEEE-357FD60AB57A}" destId="{988FC4D1-7335-4D40-A584-CDF202E90735}" srcOrd="3" destOrd="0" parTransId="{71F26DD3-B400-45A7-AA54-CAEEAEDDC911}" sibTransId="{D3E446D1-6E85-447D-84D6-46B1C694EAA2}"/>
    <dgm:cxn modelId="{D6A7FF90-C184-42AF-AFA5-44F1DC2FC5E3}" srcId="{7190EE2D-C8C3-4B28-8DC3-BFCBBFBECC84}" destId="{1E2F010E-F739-47D0-8124-D58284965725}" srcOrd="0" destOrd="0" parTransId="{6D084121-4637-4266-8A96-04F20B8E5561}" sibTransId="{C287741F-8B7A-456F-A0B6-BE449265165B}"/>
    <dgm:cxn modelId="{A1508492-CEA2-4913-8303-588424458B6F}" type="presOf" srcId="{63677343-6E0A-4B03-B456-6619B266F6D9}" destId="{7D07F6F5-39CD-4BA0-BBEC-7F4A428A5463}" srcOrd="0" destOrd="1" presId="urn:microsoft.com/office/officeart/2005/8/layout/vList2"/>
    <dgm:cxn modelId="{AB33A496-887A-4DE1-A3F1-0E94F729EFA3}" srcId="{D7B6CF14-FCF5-4E3B-AEEE-357FD60AB57A}" destId="{B7FCED27-6A34-4F52-9739-4D3F6221F02F}" srcOrd="2" destOrd="0" parTransId="{A8480BF7-D248-435D-9EA9-7529120869FF}" sibTransId="{64D32775-46A9-4819-A7A2-0EA484137158}"/>
    <dgm:cxn modelId="{5F01489A-99F4-4175-B3BA-A96F661AD5BB}" srcId="{CC5EF134-6144-4336-AC04-ED188C646E4C}" destId="{4DDCBF34-33A8-4153-8F0C-52851E0661FB}" srcOrd="0" destOrd="0" parTransId="{8C81C954-3669-4031-9960-101A82F618CE}" sibTransId="{B721999A-AD3F-483D-88BE-0119F0309767}"/>
    <dgm:cxn modelId="{3FA57F9B-0504-47E3-B06D-F01BFF6457C3}" type="presOf" srcId="{B7FCED27-6A34-4F52-9739-4D3F6221F02F}" destId="{7D07F6F5-39CD-4BA0-BBEC-7F4A428A5463}" srcOrd="0" destOrd="2" presId="urn:microsoft.com/office/officeart/2005/8/layout/vList2"/>
    <dgm:cxn modelId="{F1D0869F-4978-4A0A-BF00-8C70B2EE9778}" srcId="{D7B6CF14-FCF5-4E3B-AEEE-357FD60AB57A}" destId="{63677343-6E0A-4B03-B456-6619B266F6D9}" srcOrd="1" destOrd="0" parTransId="{57B96770-B4B1-4405-8523-F83909956A50}" sibTransId="{0868631E-BC64-4291-9BFC-8B1096BFC992}"/>
    <dgm:cxn modelId="{A9C96BAB-0F0E-493F-A4D7-9533C0DA4553}" srcId="{CC5EF134-6144-4336-AC04-ED188C646E4C}" destId="{D405D258-1F2D-452A-9EB5-E72622614DD0}" srcOrd="2" destOrd="0" parTransId="{05CDA7D1-9719-4645-A765-AA88D84FAA01}" sibTransId="{E396D8AA-1441-4CB4-AAB6-DBDBA985D198}"/>
    <dgm:cxn modelId="{E0C939AE-1D8C-49EC-8BF5-7306AC5980A3}" type="presOf" srcId="{B374DC4E-7D04-41EC-A1E2-D4981204FC10}" destId="{62F5D6FC-871B-4824-81B4-DF6204838798}" srcOrd="0" destOrd="1" presId="urn:microsoft.com/office/officeart/2005/8/layout/vList2"/>
    <dgm:cxn modelId="{1E1D5BAF-ED2B-450F-939A-B9E75F62275A}" type="presOf" srcId="{D401DDA0-CFAF-44B9-AD15-0F6C1356BC19}" destId="{596487E2-2AEE-46EE-A0C7-1DB4F53CE6AA}" srcOrd="0" destOrd="0" presId="urn:microsoft.com/office/officeart/2005/8/layout/vList2"/>
    <dgm:cxn modelId="{7F87B1B1-DAA8-4BC5-9CC3-72A6CA1B2724}" type="presOf" srcId="{7190EE2D-C8C3-4B28-8DC3-BFCBBFBECC84}" destId="{46075625-D973-434E-B437-1D6D20E40BB8}" srcOrd="0" destOrd="0" presId="urn:microsoft.com/office/officeart/2005/8/layout/vList2"/>
    <dgm:cxn modelId="{1C748FB8-A3E2-4DAC-A1E7-2BA156CC58CD}" srcId="{CC9160C0-97CD-4F4E-AED3-CC47D0F75D7F}" destId="{D401DDA0-CFAF-44B9-AD15-0F6C1356BC19}" srcOrd="2" destOrd="0" parTransId="{3D3FF7A3-5355-4A77-BA29-BD44E5BA6461}" sibTransId="{5F7A156C-7534-4715-9006-FD6BBCA6008C}"/>
    <dgm:cxn modelId="{13E21DC3-B924-4350-A975-BDF71E63C1B6}" srcId="{CC9160C0-97CD-4F4E-AED3-CC47D0F75D7F}" destId="{7190EE2D-C8C3-4B28-8DC3-BFCBBFBECC84}" srcOrd="0" destOrd="0" parTransId="{3965266C-380A-4F3B-AF3E-3200EFAE1F58}" sibTransId="{9B3D087C-65E1-4183-A63B-70E0259648F3}"/>
    <dgm:cxn modelId="{EB65F7CF-4F82-4AEC-8133-E3C3DA9B6F17}" srcId="{CC9160C0-97CD-4F4E-AED3-CC47D0F75D7F}" destId="{CC5EF134-6144-4336-AC04-ED188C646E4C}" srcOrd="3" destOrd="0" parTransId="{A351F34A-EC15-4ED6-9966-62CAE2E0B85E}" sibTransId="{2D1467A9-49C1-4FB3-81A5-677E9E635632}"/>
    <dgm:cxn modelId="{F10297D1-D8D0-4545-B5CA-189EBF66A0F7}" type="presOf" srcId="{0991A285-4DF6-43B4-B3F0-39C7C749DBE2}" destId="{5404B166-3463-4E46-A69B-236530E1D15D}" srcOrd="0" destOrd="2" presId="urn:microsoft.com/office/officeart/2005/8/layout/vList2"/>
    <dgm:cxn modelId="{3A7B21E3-7A4C-4AC7-B68A-F903CE76E2B1}" type="presOf" srcId="{EB0ADDB9-2C7D-4B18-B2F7-A1EB4A1A215F}" destId="{5404B166-3463-4E46-A69B-236530E1D15D}" srcOrd="0" destOrd="1" presId="urn:microsoft.com/office/officeart/2005/8/layout/vList2"/>
    <dgm:cxn modelId="{ADC016E4-6792-4E44-8804-9994E51AE7A9}" type="presOf" srcId="{CC5EF134-6144-4336-AC04-ED188C646E4C}" destId="{13E4BED0-A353-4346-A79F-0325B3F26320}" srcOrd="0" destOrd="0" presId="urn:microsoft.com/office/officeart/2005/8/layout/vList2"/>
    <dgm:cxn modelId="{9BFB17ED-52E4-4362-B74D-F03C8E3A3E58}" srcId="{D401DDA0-CFAF-44B9-AD15-0F6C1356BC19}" destId="{410F6F9C-364B-4461-8857-8F4E265D0C6F}" srcOrd="2" destOrd="0" parTransId="{0D184377-73D2-4437-BF69-F4652F264D39}" sibTransId="{5379A19B-3E89-44EB-B93F-8216A873F8A8}"/>
    <dgm:cxn modelId="{2094FFF3-0A91-4D84-A417-5618ABE3BA31}" type="presOf" srcId="{988FC4D1-7335-4D40-A584-CDF202E90735}" destId="{7D07F6F5-39CD-4BA0-BBEC-7F4A428A5463}" srcOrd="0" destOrd="3" presId="urn:microsoft.com/office/officeart/2005/8/layout/vList2"/>
    <dgm:cxn modelId="{1CCE0B31-9576-4A7A-A9A2-9CAC6886454A}" type="presParOf" srcId="{DA282A61-51E9-4BB1-95B6-CA0EA9C78BF8}" destId="{46075625-D973-434E-B437-1D6D20E40BB8}" srcOrd="0" destOrd="0" presId="urn:microsoft.com/office/officeart/2005/8/layout/vList2"/>
    <dgm:cxn modelId="{A5BF8B70-51D2-4108-BDED-5B41A4ED3A59}" type="presParOf" srcId="{DA282A61-51E9-4BB1-95B6-CA0EA9C78BF8}" destId="{5404B166-3463-4E46-A69B-236530E1D15D}" srcOrd="1" destOrd="0" presId="urn:microsoft.com/office/officeart/2005/8/layout/vList2"/>
    <dgm:cxn modelId="{260EA113-3862-4F99-8F8E-58EBB15B6DCD}" type="presParOf" srcId="{DA282A61-51E9-4BB1-95B6-CA0EA9C78BF8}" destId="{D715EF0A-CE68-4720-9A36-679D876A02A4}" srcOrd="2" destOrd="0" presId="urn:microsoft.com/office/officeart/2005/8/layout/vList2"/>
    <dgm:cxn modelId="{525FF610-4241-4C30-A5F5-2C73CEC1C815}" type="presParOf" srcId="{DA282A61-51E9-4BB1-95B6-CA0EA9C78BF8}" destId="{7D07F6F5-39CD-4BA0-BBEC-7F4A428A5463}" srcOrd="3" destOrd="0" presId="urn:microsoft.com/office/officeart/2005/8/layout/vList2"/>
    <dgm:cxn modelId="{0E5796DE-872F-457E-A104-E6875E780EFE}" type="presParOf" srcId="{DA282A61-51E9-4BB1-95B6-CA0EA9C78BF8}" destId="{596487E2-2AEE-46EE-A0C7-1DB4F53CE6AA}" srcOrd="4" destOrd="0" presId="urn:microsoft.com/office/officeart/2005/8/layout/vList2"/>
    <dgm:cxn modelId="{877151FB-5BC5-4026-9608-0361DA3105F0}" type="presParOf" srcId="{DA282A61-51E9-4BB1-95B6-CA0EA9C78BF8}" destId="{22090AEF-0133-42E6-AD3B-F67F8AB212A2}" srcOrd="5" destOrd="0" presId="urn:microsoft.com/office/officeart/2005/8/layout/vList2"/>
    <dgm:cxn modelId="{7D65B79B-755E-4E1D-9F2F-5EABFBC0140D}" type="presParOf" srcId="{DA282A61-51E9-4BB1-95B6-CA0EA9C78BF8}" destId="{13E4BED0-A353-4346-A79F-0325B3F26320}" srcOrd="6" destOrd="0" presId="urn:microsoft.com/office/officeart/2005/8/layout/vList2"/>
    <dgm:cxn modelId="{721ED5E6-F05A-4430-8BE6-B67F5543B3BA}" type="presParOf" srcId="{DA282A61-51E9-4BB1-95B6-CA0EA9C78BF8}" destId="{62F5D6FC-871B-4824-81B4-DF620483879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74289-2125-4CA7-B6AC-B14479B7F89C}">
      <dsp:nvSpPr>
        <dsp:cNvPr id="0" name=""/>
        <dsp:cNvSpPr/>
      </dsp:nvSpPr>
      <dsp:spPr>
        <a:xfrm>
          <a:off x="0" y="1447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Configure Rows as Outputs and Columns as Inputs</a:t>
          </a:r>
        </a:p>
      </dsp:txBody>
      <dsp:txXfrm>
        <a:off x="41136" y="42583"/>
        <a:ext cx="3847574" cy="760398"/>
      </dsp:txXfrm>
    </dsp:sp>
    <dsp:sp modelId="{7E4BDB60-4B6E-4023-81ED-192EA32E6083}">
      <dsp:nvSpPr>
        <dsp:cNvPr id="0" name=""/>
        <dsp:cNvSpPr/>
      </dsp:nvSpPr>
      <dsp:spPr>
        <a:xfrm rot="5400000">
          <a:off x="7085974" y="-2185610"/>
          <a:ext cx="674136" cy="69863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GPIOB-&gt;ODR&amp;=!0X000000F;</a:t>
          </a:r>
          <a:endParaRPr lang="en-IN" sz="1400" kern="1200" dirty="0"/>
        </a:p>
      </dsp:txBody>
      <dsp:txXfrm rot="-5400000">
        <a:off x="3929847" y="1003426"/>
        <a:ext cx="6953483" cy="608318"/>
      </dsp:txXfrm>
    </dsp:sp>
    <dsp:sp modelId="{C441A367-6856-4140-9E2C-96AFB038F646}">
      <dsp:nvSpPr>
        <dsp:cNvPr id="0" name=""/>
        <dsp:cNvSpPr/>
      </dsp:nvSpPr>
      <dsp:spPr>
        <a:xfrm>
          <a:off x="0" y="886250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Make all the rows as “0” </a:t>
          </a:r>
        </a:p>
      </dsp:txBody>
      <dsp:txXfrm>
        <a:off x="41136" y="927386"/>
        <a:ext cx="3847574" cy="760398"/>
      </dsp:txXfrm>
    </dsp:sp>
    <dsp:sp modelId="{5412CACB-BA5B-4202-B7CC-AE003CC2F3F0}">
      <dsp:nvSpPr>
        <dsp:cNvPr id="0" name=""/>
        <dsp:cNvSpPr/>
      </dsp:nvSpPr>
      <dsp:spPr>
        <a:xfrm rot="5400000">
          <a:off x="7085974" y="-1300806"/>
          <a:ext cx="674136" cy="69863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while((GPIOB-&gt;IDR&amp;0X70)==0X70);</a:t>
          </a:r>
          <a:endParaRPr lang="en-IN" sz="1400" kern="1200" dirty="0"/>
        </a:p>
      </dsp:txBody>
      <dsp:txXfrm rot="-5400000">
        <a:off x="3929847" y="1888230"/>
        <a:ext cx="6953483" cy="608318"/>
      </dsp:txXfrm>
    </dsp:sp>
    <dsp:sp modelId="{19A0A502-599F-4635-B32D-2E88AAB4CCB3}">
      <dsp:nvSpPr>
        <dsp:cNvPr id="0" name=""/>
        <dsp:cNvSpPr/>
      </dsp:nvSpPr>
      <dsp:spPr>
        <a:xfrm>
          <a:off x="0" y="1771054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Wait until any one of the column pins become “0”</a:t>
          </a:r>
        </a:p>
      </dsp:txBody>
      <dsp:txXfrm>
        <a:off x="41136" y="1812190"/>
        <a:ext cx="3847574" cy="760398"/>
      </dsp:txXfrm>
    </dsp:sp>
    <dsp:sp modelId="{3977981A-672E-4DC0-AA1F-BE345F566684}">
      <dsp:nvSpPr>
        <dsp:cNvPr id="0" name=""/>
        <dsp:cNvSpPr/>
      </dsp:nvSpPr>
      <dsp:spPr>
        <a:xfrm rot="5400000">
          <a:off x="7085974" y="-416003"/>
          <a:ext cx="674136" cy="69863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GPIOB-&gt;ODR|= 0X0E; GPIOB-&gt;ODR|= 0X0D;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GPIOB-&gt;ODR|= 0X0B; GPIOB-&gt;ODR|= 0X07;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temp = GPIOB-&gt;IDR &amp; 0X70;</a:t>
          </a:r>
        </a:p>
      </dsp:txBody>
      <dsp:txXfrm rot="-5400000">
        <a:off x="3929847" y="2773033"/>
        <a:ext cx="6953483" cy="608318"/>
      </dsp:txXfrm>
    </dsp:sp>
    <dsp:sp modelId="{EB45A920-391B-497C-97F5-35A8FE8B2E5D}">
      <dsp:nvSpPr>
        <dsp:cNvPr id="0" name=""/>
        <dsp:cNvSpPr/>
      </dsp:nvSpPr>
      <dsp:spPr>
        <a:xfrm>
          <a:off x="0" y="2655858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Once a column pin becomes “0” make rows “0” one by one and monitor IDR to find the exact row responsible for column activation</a:t>
          </a:r>
        </a:p>
      </dsp:txBody>
      <dsp:txXfrm>
        <a:off x="41136" y="2696994"/>
        <a:ext cx="3847574" cy="760398"/>
      </dsp:txXfrm>
    </dsp:sp>
    <dsp:sp modelId="{BBFEDFC0-6AE5-4680-9D03-9B970595049C}">
      <dsp:nvSpPr>
        <dsp:cNvPr id="0" name=""/>
        <dsp:cNvSpPr/>
      </dsp:nvSpPr>
      <dsp:spPr>
        <a:xfrm>
          <a:off x="0" y="3540661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Once the column pin is found, row which is made 0 and column which is reading 0, combination position must be identified</a:t>
          </a:r>
        </a:p>
      </dsp:txBody>
      <dsp:txXfrm>
        <a:off x="41136" y="3581797"/>
        <a:ext cx="3847574" cy="760398"/>
      </dsp:txXfrm>
    </dsp:sp>
    <dsp:sp modelId="{7B133114-83BE-4DD4-BF29-74A191A17F20}">
      <dsp:nvSpPr>
        <dsp:cNvPr id="0" name=""/>
        <dsp:cNvSpPr/>
      </dsp:nvSpPr>
      <dsp:spPr>
        <a:xfrm rot="5400000">
          <a:off x="7085974" y="1353604"/>
          <a:ext cx="674136" cy="69863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Return x;</a:t>
          </a:r>
        </a:p>
      </dsp:txBody>
      <dsp:txXfrm rot="-5400000">
        <a:off x="3929847" y="4542641"/>
        <a:ext cx="6953483" cy="608318"/>
      </dsp:txXfrm>
    </dsp:sp>
    <dsp:sp modelId="{70C07726-A3BF-4675-8B70-E75A046F7E7C}">
      <dsp:nvSpPr>
        <dsp:cNvPr id="0" name=""/>
        <dsp:cNvSpPr/>
      </dsp:nvSpPr>
      <dsp:spPr>
        <a:xfrm>
          <a:off x="0" y="4425465"/>
          <a:ext cx="3929846" cy="842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Return that particular </a:t>
          </a:r>
          <a:r>
            <a:rPr lang="en-IN" sz="1300" kern="1200" dirty="0"/>
            <a:t>number</a:t>
          </a:r>
        </a:p>
      </dsp:txBody>
      <dsp:txXfrm>
        <a:off x="41136" y="4466601"/>
        <a:ext cx="3847574" cy="76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75625-D973-434E-B437-1D6D20E40BB8}">
      <dsp:nvSpPr>
        <dsp:cNvPr id="0" name=""/>
        <dsp:cNvSpPr/>
      </dsp:nvSpPr>
      <dsp:spPr>
        <a:xfrm>
          <a:off x="0" y="99153"/>
          <a:ext cx="8128000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lcdprint</a:t>
          </a:r>
          <a:r>
            <a:rPr lang="en-IN" sz="1700" kern="1200" dirty="0"/>
            <a:t>(</a:t>
          </a:r>
          <a:r>
            <a:rPr lang="en-IN" sz="1700" kern="1200" dirty="0" err="1"/>
            <a:t>ch</a:t>
          </a:r>
          <a:r>
            <a:rPr lang="en-IN" sz="1700" kern="1200" dirty="0"/>
            <a:t>)</a:t>
          </a:r>
        </a:p>
      </dsp:txBody>
      <dsp:txXfrm>
        <a:off x="19904" y="119057"/>
        <a:ext cx="8088192" cy="367937"/>
      </dsp:txXfrm>
    </dsp:sp>
    <dsp:sp modelId="{5404B166-3463-4E46-A69B-236530E1D15D}">
      <dsp:nvSpPr>
        <dsp:cNvPr id="0" name=""/>
        <dsp:cNvSpPr/>
      </dsp:nvSpPr>
      <dsp:spPr>
        <a:xfrm>
          <a:off x="0" y="506898"/>
          <a:ext cx="812800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Left shift the data by 8 bits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Load the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Make RS high to say its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Send pulse on enable pin</a:t>
          </a:r>
        </a:p>
      </dsp:txBody>
      <dsp:txXfrm>
        <a:off x="0" y="506898"/>
        <a:ext cx="8128000" cy="897345"/>
      </dsp:txXfrm>
    </dsp:sp>
    <dsp:sp modelId="{D715EF0A-CE68-4720-9A36-679D876A02A4}">
      <dsp:nvSpPr>
        <dsp:cNvPr id="0" name=""/>
        <dsp:cNvSpPr/>
      </dsp:nvSpPr>
      <dsp:spPr>
        <a:xfrm>
          <a:off x="0" y="1404243"/>
          <a:ext cx="8128000" cy="40774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sendcmd</a:t>
          </a:r>
          <a:r>
            <a:rPr lang="en-IN" sz="1700" kern="1200" dirty="0"/>
            <a:t>(</a:t>
          </a:r>
          <a:r>
            <a:rPr lang="en-IN" sz="1700" kern="1200" dirty="0" err="1"/>
            <a:t>ch</a:t>
          </a:r>
          <a:r>
            <a:rPr lang="en-IN" sz="1700" kern="1200" dirty="0"/>
            <a:t>)</a:t>
          </a:r>
        </a:p>
      </dsp:txBody>
      <dsp:txXfrm>
        <a:off x="19904" y="1424147"/>
        <a:ext cx="8088192" cy="367937"/>
      </dsp:txXfrm>
    </dsp:sp>
    <dsp:sp modelId="{7D07F6F5-39CD-4BA0-BBEC-7F4A428A5463}">
      <dsp:nvSpPr>
        <dsp:cNvPr id="0" name=""/>
        <dsp:cNvSpPr/>
      </dsp:nvSpPr>
      <dsp:spPr>
        <a:xfrm>
          <a:off x="0" y="1811988"/>
          <a:ext cx="812800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Left shift the data by 8 bits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Load the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Make RS low to say its </a:t>
          </a:r>
          <a:r>
            <a:rPr lang="en-IN" sz="1300" kern="1200" dirty="0" err="1"/>
            <a:t>cmd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Send pulse on enable pin</a:t>
          </a:r>
        </a:p>
      </dsp:txBody>
      <dsp:txXfrm>
        <a:off x="0" y="1811988"/>
        <a:ext cx="8128000" cy="897345"/>
      </dsp:txXfrm>
    </dsp:sp>
    <dsp:sp modelId="{596487E2-2AEE-46EE-A0C7-1DB4F53CE6AA}">
      <dsp:nvSpPr>
        <dsp:cNvPr id="0" name=""/>
        <dsp:cNvSpPr/>
      </dsp:nvSpPr>
      <dsp:spPr>
        <a:xfrm>
          <a:off x="0" y="2709333"/>
          <a:ext cx="8128000" cy="40774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lcdinit</a:t>
          </a:r>
          <a:r>
            <a:rPr lang="en-IN" sz="1700" kern="1200" dirty="0"/>
            <a:t>()</a:t>
          </a:r>
        </a:p>
      </dsp:txBody>
      <dsp:txXfrm>
        <a:off x="19904" y="2729237"/>
        <a:ext cx="8088192" cy="367937"/>
      </dsp:txXfrm>
    </dsp:sp>
    <dsp:sp modelId="{22090AEF-0133-42E6-AD3B-F67F8AB212A2}">
      <dsp:nvSpPr>
        <dsp:cNvPr id="0" name=""/>
        <dsp:cNvSpPr/>
      </dsp:nvSpPr>
      <dsp:spPr>
        <a:xfrm>
          <a:off x="0" y="3117078"/>
          <a:ext cx="8128000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Send initialisation commands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sendcmd(0x38);//16 column 2 row mode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sendcmd(0x0F);//display on cursor blinking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sendcmd(0x06);//auto increment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sendcmd(0x01);//clear display</a:t>
          </a:r>
        </a:p>
      </dsp:txBody>
      <dsp:txXfrm>
        <a:off x="0" y="3117078"/>
        <a:ext cx="8128000" cy="1126080"/>
      </dsp:txXfrm>
    </dsp:sp>
    <dsp:sp modelId="{13E4BED0-A353-4346-A79F-0325B3F26320}">
      <dsp:nvSpPr>
        <dsp:cNvPr id="0" name=""/>
        <dsp:cNvSpPr/>
      </dsp:nvSpPr>
      <dsp:spPr>
        <a:xfrm>
          <a:off x="0" y="4243158"/>
          <a:ext cx="8128000" cy="4077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printstr</a:t>
          </a:r>
          <a:r>
            <a:rPr lang="en-IN" sz="1700" kern="1200" dirty="0"/>
            <a:t>(*</a:t>
          </a:r>
          <a:r>
            <a:rPr lang="en-IN" sz="1700" kern="1200" dirty="0" err="1"/>
            <a:t>ch</a:t>
          </a:r>
          <a:r>
            <a:rPr lang="en-IN" sz="1700" kern="1200" dirty="0"/>
            <a:t>)</a:t>
          </a:r>
        </a:p>
      </dsp:txBody>
      <dsp:txXfrm>
        <a:off x="19904" y="4263062"/>
        <a:ext cx="8088192" cy="367937"/>
      </dsp:txXfrm>
    </dsp:sp>
    <dsp:sp modelId="{62F5D6FC-871B-4824-81B4-DF6204838798}">
      <dsp:nvSpPr>
        <dsp:cNvPr id="0" name=""/>
        <dsp:cNvSpPr/>
      </dsp:nvSpPr>
      <dsp:spPr>
        <a:xfrm>
          <a:off x="0" y="4650903"/>
          <a:ext cx="8128000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Loop till the string ends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Print the string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Character by character</a:t>
          </a:r>
        </a:p>
      </dsp:txBody>
      <dsp:txXfrm>
        <a:off x="0" y="4650903"/>
        <a:ext cx="8128000" cy="668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AD7B-361E-7D98-168C-30C8987A2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E24A4-4E56-FD0B-6EBC-3CB0137F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CFE5-23ED-9768-6E2E-E28968F8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CC58-1BCF-CB8E-6ACB-67A5B4A8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ABE4-E28F-858E-BA94-0EC3EC4A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2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171A-7D2B-0CB6-B413-0B244FE3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B2EBD-3F37-F885-9A97-F32AE4955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A1B1A-A4D2-65D8-1774-6E11F72B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4B14-A731-9751-A77E-AD353918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0E35-A9F3-A81E-65B3-6C08317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61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9D85E-1996-F0D3-6A19-04F4DB280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1110F-00C2-917B-3018-21FE7B72B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7B73-9367-8380-4C7E-A8F07730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C9CC-6763-5AA8-0466-D9905251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7074-88AB-AF0D-3939-E3A09981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0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087-A30A-4E29-FB6F-01E6F6D2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573E-FFD1-3B37-9369-3B5CAEDF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E7AF-C6E1-8C8B-E4AF-D4831AAA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48C2-D106-A7A1-5A05-BD967CE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7F81-0EA3-6C95-504A-1D04F61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74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C716-924D-5B4B-88D4-5DB7EF46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85C11-8757-F51D-0DEC-03252B54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1EB5-B17B-0C7D-383A-C00D8743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8270-5D61-875D-DB07-D8ECD6A5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10AE-F4B5-2C58-493D-0F1A46F7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5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2AC3-059F-CCE2-C695-78EC1090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B5A0-2E4A-EB89-510D-59FC75993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AA67-798A-4632-570F-10235798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7B58-0BB3-C8A5-955B-1570486C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99FBD-3807-3391-AECE-ECF8F366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7C6F-8FF4-A32F-C749-27547A9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4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3563-509E-7519-2331-17518886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16F55-A88A-7333-3A35-994CAC31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54366-AC5D-E694-56EF-0F8CC1558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C376A-81FB-2A79-8288-A5C5BFAA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D3F93-A751-59F1-FD66-752B0BDF7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B5CED-6DAC-DC13-D2E5-0B524523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30AB0-3BC3-E166-4D2F-178F01F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0C39B-1026-A19A-D6E8-2340932A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A40-0BA4-3C66-D7E0-1F0F80C4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6C107-E539-6FC1-CBC1-1F3E2F05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8EEC-534A-03BB-D571-6622EC09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AA682-2596-CCE6-0C09-4EC143C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5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55471-1226-BC58-9586-F28EFA8F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35DB3-A478-FED4-C17C-E6F0A134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ABC22-FEA6-C69C-4451-2E789CE1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0E1C-64EB-CA3A-3B47-0ACDA86E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824B-3A2F-536E-D797-773B0B08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FCE18-0EB3-8E0E-8A3E-EF7051FF2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29E9D-77B8-2F85-B77E-13FBB9CA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D2D0-C2B2-443F-8DD6-F2EC9195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9700-16A8-268C-8B39-AD6CD1D1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6C73-33BE-2436-F208-A775FB6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8922D-8DB3-D6FC-79BC-6AC267019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BBD40-E81B-FEA7-6FBC-0BB409DF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59D8F-E304-C756-A637-BA2D7F65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8A81-873E-D031-D0E1-E9833B32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1FC2C-0C04-0A08-3B58-4CDB60C3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3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38C86-D3B7-C81F-A2BB-73DBA5E5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FE16E-892C-9762-07FD-89D1EEE4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F251-7B8B-1474-0D1B-F9E848A38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4F5E-CAF9-4EA2-8EA3-1EC747C05F13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57A1-8C03-B895-6378-E4195D23F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2AFD-E597-36D6-2870-29E6FABF7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AC5E-49A8-4137-9945-AE7602BE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7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97B1-4BE7-5116-22B8-0C1A2264E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C2E3-F1EA-B060-956C-C17511B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3942"/>
            <a:ext cx="10515600" cy="231011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Embedded C program for interfacing 4x3 keypad matrix and 16x2 LCD with STM32</a:t>
            </a:r>
          </a:p>
        </p:txBody>
      </p:sp>
    </p:spTree>
    <p:extLst>
      <p:ext uri="{BB962C8B-B14F-4D97-AF65-F5344CB8AC3E}">
        <p14:creationId xmlns:p14="http://schemas.microsoft.com/office/powerpoint/2010/main" val="225866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19BC-5EA2-D37D-D753-FDB6CB9D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372"/>
            <a:ext cx="10515600" cy="1325563"/>
          </a:xfrm>
        </p:spPr>
        <p:txBody>
          <a:bodyPr/>
          <a:lstStyle/>
          <a:p>
            <a:r>
              <a:rPr lang="en-IN" dirty="0"/>
              <a:t>Monitoring IDR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92679-22F8-DDA3-4491-91EDC9A0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39" y="1996388"/>
            <a:ext cx="8945521" cy="38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3BF-EAA5-ACFC-6C1F-D0232A6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ODR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982D2C-3B66-40BB-0AFE-BF08A095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88" y="1839653"/>
            <a:ext cx="9884423" cy="46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FA4B-C2E0-C7CF-C891-63ECA03B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823"/>
            <a:ext cx="10515600" cy="1325563"/>
          </a:xfrm>
        </p:spPr>
        <p:txBody>
          <a:bodyPr/>
          <a:lstStyle/>
          <a:p>
            <a:r>
              <a:rPr lang="en-IN" dirty="0"/>
              <a:t>Keyscan() algorithm development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159480-1594-44E5-AB9D-6161F98F04C5}"/>
              </a:ext>
            </a:extLst>
          </p:cNvPr>
          <p:cNvGraphicFramePr/>
          <p:nvPr/>
        </p:nvGraphicFramePr>
        <p:xfrm>
          <a:off x="659875" y="1404594"/>
          <a:ext cx="10916239" cy="5269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17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A0BA-03F5-42A0-F962-886D36CA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70"/>
            <a:ext cx="10515600" cy="1325563"/>
          </a:xfrm>
        </p:spPr>
        <p:txBody>
          <a:bodyPr/>
          <a:lstStyle/>
          <a:p>
            <a:r>
              <a:rPr lang="en-IN" dirty="0"/>
              <a:t>Developing LCD Driver functions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DAB69D-9941-96F2-7E02-18905624B966}"/>
              </a:ext>
            </a:extLst>
          </p:cNvPr>
          <p:cNvGraphicFramePr/>
          <p:nvPr/>
        </p:nvGraphicFramePr>
        <p:xfrm>
          <a:off x="2032000" y="12036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6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EA29-9A2B-737C-E532-48BD1CF1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296771"/>
            <a:ext cx="10515600" cy="1325563"/>
          </a:xfrm>
        </p:spPr>
        <p:txBody>
          <a:bodyPr/>
          <a:lstStyle/>
          <a:p>
            <a:r>
              <a:rPr lang="en-IN" dirty="0"/>
              <a:t>Keyscan()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94960-8A50-822B-7CEE-01F45404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2279307"/>
            <a:ext cx="3198856" cy="3385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131A0-A57A-1D21-7A42-A3B4D216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86" y="1622334"/>
            <a:ext cx="2941138" cy="4699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25FA6-EA94-D1BC-BBF4-941BA93E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638" y="2328840"/>
            <a:ext cx="334374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9D69-A2A6-1FC2-FB57-7AA44CDF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52" y="89345"/>
            <a:ext cx="10515600" cy="1325563"/>
          </a:xfrm>
        </p:spPr>
        <p:txBody>
          <a:bodyPr/>
          <a:lstStyle/>
          <a:p>
            <a:r>
              <a:rPr lang="en-IN" dirty="0"/>
              <a:t>LCD Driver function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C99AE-DECA-CDBD-298A-22F60B40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3" y="2126929"/>
            <a:ext cx="5725324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12366-D0AD-3DBA-9208-74D0BD2C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3" y="4498623"/>
            <a:ext cx="5525271" cy="173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39816-BC32-0B50-6897-F3C5AE203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79" y="2307929"/>
            <a:ext cx="4734586" cy="138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BB1B12-B229-D679-1F4B-6FBB53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579" y="4598649"/>
            <a:ext cx="3172268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342B2C-458F-DDF4-5BDB-845B857D9926}"/>
              </a:ext>
            </a:extLst>
          </p:cNvPr>
          <p:cNvSpPr txBox="1"/>
          <p:nvPr/>
        </p:nvSpPr>
        <p:spPr>
          <a:xfrm>
            <a:off x="565552" y="1659117"/>
            <a:ext cx="330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Displaying a character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3BCCE-5644-2A49-3CB7-681D20134276}"/>
              </a:ext>
            </a:extLst>
          </p:cNvPr>
          <p:cNvSpPr txBox="1"/>
          <p:nvPr/>
        </p:nvSpPr>
        <p:spPr>
          <a:xfrm>
            <a:off x="565552" y="3999769"/>
            <a:ext cx="29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Sending a command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DDEBC-ABD5-04DE-AA2B-AD31199B8F2D}"/>
              </a:ext>
            </a:extLst>
          </p:cNvPr>
          <p:cNvSpPr txBox="1"/>
          <p:nvPr/>
        </p:nvSpPr>
        <p:spPr>
          <a:xfrm>
            <a:off x="6921981" y="1659117"/>
            <a:ext cx="33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Lcd initialisation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C2671-C099-571D-329E-0DE5B46A2342}"/>
              </a:ext>
            </a:extLst>
          </p:cNvPr>
          <p:cNvSpPr txBox="1"/>
          <p:nvPr/>
        </p:nvSpPr>
        <p:spPr>
          <a:xfrm>
            <a:off x="6958579" y="3999769"/>
            <a:ext cx="33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Printing a string function</a:t>
            </a:r>
          </a:p>
        </p:txBody>
      </p:sp>
    </p:spTree>
    <p:extLst>
      <p:ext uri="{BB962C8B-B14F-4D97-AF65-F5344CB8AC3E}">
        <p14:creationId xmlns:p14="http://schemas.microsoft.com/office/powerpoint/2010/main" val="412990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7FDF-5CA6-D602-8AF4-5939F38C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the scanned key value onto LED’s and LCD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CAC02-8FF5-233D-6273-337DA682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61" y="1941386"/>
            <a:ext cx="302937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4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8A7E-DC53-C55F-A034-D0E91DE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346271"/>
            <a:ext cx="9738674" cy="945201"/>
          </a:xfrm>
        </p:spPr>
        <p:txBody>
          <a:bodyPr/>
          <a:lstStyle/>
          <a:p>
            <a:r>
              <a:rPr lang="en-IN" dirty="0"/>
              <a:t>Final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5C1B0-2ABA-63AF-E36B-8066BFA7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64" y="1291472"/>
            <a:ext cx="2893351" cy="5448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5AB57-5378-8F60-159C-78AE30A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05" y="1284824"/>
            <a:ext cx="2615895" cy="5461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19B4C4-02E6-B7C5-C635-F6ACC9804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07589"/>
            <a:ext cx="3313750" cy="4416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15705C-A9E5-7E82-792F-8B920FCF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832" y="1618921"/>
            <a:ext cx="2616903" cy="47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8988-C801-F263-17BC-741702C7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Please Subscribe to my channel……..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52E4-1198-928D-71AA-E4F953779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95" y="2169838"/>
            <a:ext cx="3608794" cy="3608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445EF4-3290-B208-F511-D340E8012172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F26CB-A31A-842A-61D6-C256BB78DFFF}"/>
              </a:ext>
            </a:extLst>
          </p:cNvPr>
          <p:cNvSpPr/>
          <p:nvPr/>
        </p:nvSpPr>
        <p:spPr>
          <a:xfrm>
            <a:off x="1150467" y="2362312"/>
            <a:ext cx="315983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Like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Share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Comment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93366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4E7-F80F-00CB-A857-9A1570DE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programming STM32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D0B3-01C1-D305-382F-C635A4C0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Enable clock for necessary ports.</a:t>
            </a:r>
          </a:p>
          <a:p>
            <a:r>
              <a:rPr lang="en-IN" dirty="0"/>
              <a:t>Reset the GPIO’s that are to be used.</a:t>
            </a:r>
          </a:p>
          <a:p>
            <a:r>
              <a:rPr lang="en-IN" dirty="0"/>
              <a:t>Configure the GPIO’s for input/ output.</a:t>
            </a:r>
          </a:p>
          <a:p>
            <a:r>
              <a:rPr lang="en-IN" dirty="0"/>
              <a:t>Reset the PUPDR register for necessary pins.</a:t>
            </a:r>
          </a:p>
          <a:p>
            <a:r>
              <a:rPr lang="en-IN" dirty="0"/>
              <a:t>Configure the necessary pins for PULL UP/ PULL DOWN with PUPDR.</a:t>
            </a:r>
          </a:p>
          <a:p>
            <a:r>
              <a:rPr lang="en-IN" dirty="0"/>
              <a:t>Monitor the key pressed using Keyscan() driver function</a:t>
            </a:r>
          </a:p>
          <a:p>
            <a:r>
              <a:rPr lang="en-IN" dirty="0"/>
              <a:t>Represent the pressed number in binary format using 4 </a:t>
            </a:r>
            <a:r>
              <a:rPr lang="en-IN" dirty="0" err="1"/>
              <a:t>led’s</a:t>
            </a:r>
            <a:endParaRPr lang="en-IN" dirty="0"/>
          </a:p>
          <a:p>
            <a:r>
              <a:rPr lang="en-IN" dirty="0"/>
              <a:t>Display it on LCD using LCD Driver functions</a:t>
            </a:r>
          </a:p>
        </p:txBody>
      </p:sp>
    </p:spTree>
    <p:extLst>
      <p:ext uri="{BB962C8B-B14F-4D97-AF65-F5344CB8AC3E}">
        <p14:creationId xmlns:p14="http://schemas.microsoft.com/office/powerpoint/2010/main" val="16687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8BE2-53B4-E5A8-9796-091F2536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Enabling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DE42-84DF-BADC-07E4-BE3C736B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2767"/>
            <a:ext cx="10515600" cy="1124196"/>
          </a:xfrm>
        </p:spPr>
        <p:txBody>
          <a:bodyPr/>
          <a:lstStyle/>
          <a:p>
            <a:r>
              <a:rPr lang="en-IN" dirty="0"/>
              <a:t>RCC-&gt;AHB1ENR|=3;</a:t>
            </a:r>
          </a:p>
          <a:p>
            <a:r>
              <a:rPr lang="en-IN" dirty="0"/>
              <a:t>Let us use GPIOB for keypad and GPIOA for LCD.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4A441-11E4-9071-0F8F-866C69A3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19" y="1542187"/>
            <a:ext cx="8596561" cy="31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CA991-BEB3-5D8F-52A8-A95959C6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618733"/>
            <a:ext cx="1045038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DDC7-65AA-EEEC-FB77-F6068185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BCF5-87D0-D463-F9F2-49E7749C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GPIOA-&gt;MODER = 0X00000001; //which means PA.0 is output</a:t>
            </a:r>
          </a:p>
          <a:p>
            <a:r>
              <a:rPr lang="en-IN" dirty="0"/>
              <a:t>Now if I want PA.3 to be as output then</a:t>
            </a:r>
          </a:p>
          <a:p>
            <a:pPr lvl="1"/>
            <a:r>
              <a:rPr lang="en-IN" dirty="0"/>
              <a:t>GPIOA-&gt;MODER = 0X00000040; </a:t>
            </a:r>
          </a:p>
          <a:p>
            <a:pPr lvl="1"/>
            <a:r>
              <a:rPr lang="en-IN" dirty="0"/>
              <a:t>This will configure PA.3 as output but remove the previous configuration of PA.0.</a:t>
            </a:r>
          </a:p>
          <a:p>
            <a:r>
              <a:rPr lang="en-IN" dirty="0"/>
              <a:t>Instead we can use “&amp;=~” combination read as “and assigned with negation of” to reset particular bits.</a:t>
            </a:r>
          </a:p>
          <a:p>
            <a:r>
              <a:rPr lang="en-IN" dirty="0"/>
              <a:t>We can use “|=“ combination read as “or assigned with” to set particular bits.</a:t>
            </a:r>
          </a:p>
        </p:txBody>
      </p:sp>
    </p:spTree>
    <p:extLst>
      <p:ext uri="{BB962C8B-B14F-4D97-AF65-F5344CB8AC3E}">
        <p14:creationId xmlns:p14="http://schemas.microsoft.com/office/powerpoint/2010/main" val="129298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89FA7-DE10-38F5-2FA6-B50503CA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3CCA-F665-F82C-C495-87867DDD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AA3B-587C-8D1C-58F6-B2192A87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Objective: make PB.0 to PB.3, PB.12 to PB.15 as outputs and PB.4 to PB.6 as inputs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Reset the MODER register of port B pertaining to PB.0 to PB.6 and PB.12 to PB.15</a:t>
            </a:r>
          </a:p>
          <a:p>
            <a:pPr lvl="2"/>
            <a:r>
              <a:rPr lang="en-IN" dirty="0"/>
              <a:t>A moder state of “00” for a particular pin is assumed to be the reset state.</a:t>
            </a:r>
          </a:p>
          <a:p>
            <a:pPr lvl="2"/>
            <a:r>
              <a:rPr lang="en-IN" dirty="0"/>
              <a:t>GPIOB-&gt;MODER&amp;=~(0xFF003FFF);</a:t>
            </a:r>
          </a:p>
          <a:p>
            <a:pPr lvl="1"/>
            <a:r>
              <a:rPr lang="en-IN" dirty="0"/>
              <a:t>Configure the MODER register of port B for PB.0 to PB.3, PB.12 to PB.15 as outputs and PB.4 to PB.6 as inputs</a:t>
            </a:r>
          </a:p>
          <a:p>
            <a:pPr lvl="2"/>
            <a:r>
              <a:rPr lang="en-IN" dirty="0"/>
              <a:t>“01” for a pin is treated as output.</a:t>
            </a:r>
          </a:p>
          <a:p>
            <a:pPr lvl="2"/>
            <a:r>
              <a:rPr lang="en-IN" dirty="0"/>
              <a:t>“00” for a pin is treated as input.</a:t>
            </a:r>
          </a:p>
          <a:p>
            <a:pPr lvl="2"/>
            <a:r>
              <a:rPr lang="en-IN" dirty="0"/>
              <a:t>GPIOB-&gt;MODER|=(0x55000055);</a:t>
            </a:r>
          </a:p>
        </p:txBody>
      </p:sp>
    </p:spTree>
    <p:extLst>
      <p:ext uri="{BB962C8B-B14F-4D97-AF65-F5344CB8AC3E}">
        <p14:creationId xmlns:p14="http://schemas.microsoft.com/office/powerpoint/2010/main" val="123974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89FA7-DE10-38F5-2FA6-B50503CA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3CCA-F665-F82C-C495-87867DDD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AA3B-587C-8D1C-58F6-B2192A87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Objective: make PA.0, PA.1 and PA.8 to PA.15 as outputs.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Reset the MODER register of port B pertaining to PB.0 to PB.6 and PB.12 to PB.15</a:t>
            </a:r>
          </a:p>
          <a:p>
            <a:pPr lvl="2"/>
            <a:r>
              <a:rPr lang="en-IN" dirty="0"/>
              <a:t>A moder state of “00” for a particular pin is assumed to be the reset state.</a:t>
            </a:r>
          </a:p>
          <a:p>
            <a:pPr lvl="2"/>
            <a:r>
              <a:rPr lang="en-IN" dirty="0"/>
              <a:t>GPIOA-&gt;MODER&amp;=~0XFFFF000F;</a:t>
            </a:r>
          </a:p>
          <a:p>
            <a:pPr lvl="1"/>
            <a:r>
              <a:rPr lang="en-IN" dirty="0"/>
              <a:t>Configure the MODER register of port B for PB.0 to PB.3, PB.12 to PB.15 as outputs and PB.4 to PB.6 as inputs</a:t>
            </a:r>
          </a:p>
          <a:p>
            <a:pPr lvl="2"/>
            <a:r>
              <a:rPr lang="en-IN" dirty="0"/>
              <a:t>“01” for a pin is treated as output.</a:t>
            </a:r>
          </a:p>
          <a:p>
            <a:pPr lvl="2"/>
            <a:r>
              <a:rPr lang="en-IN" dirty="0"/>
              <a:t>“00” for a pin is treated as input.</a:t>
            </a:r>
          </a:p>
          <a:p>
            <a:pPr lvl="2"/>
            <a:r>
              <a:rPr lang="en-IN" dirty="0"/>
              <a:t>GPIOA-&gt;MODER|=0X55550005;</a:t>
            </a:r>
          </a:p>
        </p:txBody>
      </p:sp>
    </p:spTree>
    <p:extLst>
      <p:ext uri="{BB962C8B-B14F-4D97-AF65-F5344CB8AC3E}">
        <p14:creationId xmlns:p14="http://schemas.microsoft.com/office/powerpoint/2010/main" val="166495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2E3B2-C67D-754A-FE28-11A77B9D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1023602"/>
            <a:ext cx="1004075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8B08-784A-4B18-87FA-CFB9DDA3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pull up and pull down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DEA0-325A-FB70-A9F4-B8B49AFB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386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Why should I configure PUPDR?</a:t>
            </a:r>
          </a:p>
          <a:p>
            <a:pPr lvl="1"/>
            <a:r>
              <a:rPr lang="en-IN" dirty="0"/>
              <a:t>When I don’t press the switch, the default value of the switch is depended on whether the pin is pulled up or pulled down.</a:t>
            </a:r>
          </a:p>
          <a:p>
            <a:r>
              <a:rPr lang="en-IN" dirty="0"/>
              <a:t>What are the default values?</a:t>
            </a:r>
          </a:p>
          <a:p>
            <a:pPr lvl="1"/>
            <a:r>
              <a:rPr lang="en-IN" dirty="0"/>
              <a:t>Pulled up pin: Default value is “0”.</a:t>
            </a:r>
          </a:p>
          <a:p>
            <a:pPr lvl="1"/>
            <a:r>
              <a:rPr lang="en-IN" dirty="0"/>
              <a:t>Pulled down pin: Default value is “1”.</a:t>
            </a:r>
          </a:p>
          <a:p>
            <a:pPr lvl="1"/>
            <a:r>
              <a:rPr lang="en-IN" dirty="0"/>
              <a:t>“00” is for No pull up No pull down</a:t>
            </a:r>
          </a:p>
          <a:p>
            <a:pPr lvl="1"/>
            <a:r>
              <a:rPr lang="en-IN" dirty="0"/>
              <a:t>“01” is for Pull-Up</a:t>
            </a:r>
          </a:p>
          <a:p>
            <a:pPr lvl="1"/>
            <a:r>
              <a:rPr lang="en-IN" dirty="0"/>
              <a:t>“10” is for Pull-Down</a:t>
            </a:r>
          </a:p>
          <a:p>
            <a:pPr lvl="1"/>
            <a:r>
              <a:rPr lang="en-IN" dirty="0"/>
              <a:t>“11” is Reserved</a:t>
            </a:r>
          </a:p>
          <a:p>
            <a:r>
              <a:rPr lang="en-IN" dirty="0"/>
              <a:t>Reset PUPDR</a:t>
            </a:r>
          </a:p>
          <a:p>
            <a:pPr lvl="1"/>
            <a:r>
              <a:rPr lang="en-IN" dirty="0"/>
              <a:t>GPIOB-&gt;PUPDR&amp;=~(0X00003F00);</a:t>
            </a:r>
          </a:p>
          <a:p>
            <a:r>
              <a:rPr lang="en-IN" dirty="0"/>
              <a:t>Configure PUPDR</a:t>
            </a:r>
          </a:p>
          <a:p>
            <a:pPr lvl="1"/>
            <a:r>
              <a:rPr lang="en-IN" dirty="0"/>
              <a:t>GPIOB-&gt;PUPDR|=0X00001500;</a:t>
            </a:r>
          </a:p>
        </p:txBody>
      </p:sp>
    </p:spTree>
    <p:extLst>
      <p:ext uri="{BB962C8B-B14F-4D97-AF65-F5344CB8AC3E}">
        <p14:creationId xmlns:p14="http://schemas.microsoft.com/office/powerpoint/2010/main" val="351370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903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Office Theme</vt:lpstr>
      <vt:lpstr>Embedded C program for interfacing 4x3 keypad matrix and 16x2 LCD with STM32</vt:lpstr>
      <vt:lpstr>Steps for programming STM32</vt:lpstr>
      <vt:lpstr>Enabling Clock</vt:lpstr>
      <vt:lpstr>PowerPoint Presentation</vt:lpstr>
      <vt:lpstr>How to Write a value into a register?</vt:lpstr>
      <vt:lpstr>How to Write a value into a register?</vt:lpstr>
      <vt:lpstr>How to Write a value into a register?</vt:lpstr>
      <vt:lpstr>PowerPoint Presentation</vt:lpstr>
      <vt:lpstr>Configuring pull up and pull down registers</vt:lpstr>
      <vt:lpstr>Monitoring IDR</vt:lpstr>
      <vt:lpstr>Configuring ODR</vt:lpstr>
      <vt:lpstr>Keyscan() algorithm development</vt:lpstr>
      <vt:lpstr>Developing LCD Driver functions</vt:lpstr>
      <vt:lpstr>Keyscan() Logic</vt:lpstr>
      <vt:lpstr>LCD Driver function codes</vt:lpstr>
      <vt:lpstr>Writing the scanned key value onto LED’s and LCD</vt:lpstr>
      <vt:lpstr>Final Code</vt:lpstr>
      <vt:lpstr>Please Subscribe to my channel……..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kalyan</dc:creator>
  <cp:lastModifiedBy>shiva kalyan</cp:lastModifiedBy>
  <cp:revision>7</cp:revision>
  <dcterms:created xsi:type="dcterms:W3CDTF">2024-12-07T11:54:27Z</dcterms:created>
  <dcterms:modified xsi:type="dcterms:W3CDTF">2024-12-09T13:28:44Z</dcterms:modified>
</cp:coreProperties>
</file>