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76" r:id="rId4"/>
    <p:sldId id="264" r:id="rId5"/>
    <p:sldId id="274" r:id="rId6"/>
    <p:sldId id="266" r:id="rId7"/>
    <p:sldId id="265" r:id="rId8"/>
    <p:sldId id="267" r:id="rId9"/>
    <p:sldId id="269" r:id="rId10"/>
    <p:sldId id="268" r:id="rId11"/>
    <p:sldId id="271" r:id="rId12"/>
    <p:sldId id="272" r:id="rId13"/>
    <p:sldId id="27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D4E5-2BD8-2AB1-21C2-5894FF85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1E3A3-F517-A43E-4C55-83E23EF90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44D4-F90D-6555-5214-16CB9406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D480-DA56-6080-7877-9B23E268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C1DB-8CE7-3B8F-E1D5-851E638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9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A965-8E03-218E-2B1E-FFE1B70E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78B4-43C0-7FF6-30B1-A4475EA1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4F39-63EE-3798-5509-764DC5C0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F6DE-0E26-4B43-B68D-7BCE7AB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4B0B-A335-9971-6E55-D9CC2AE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A602A-E472-5ECA-4945-CF886623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6A7E3-3518-614C-CD27-F0BB33A5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80D0-8F8F-F04A-0C30-3AD9888E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DB7D-F59B-AEA1-0E12-00BA6FB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529A-585F-C56A-3565-3A172814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9FA0-409A-94D4-E5DF-3A8AF227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6546-BBA0-D61C-B189-EFAE7874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C1F0-D9D3-0E28-51D8-1940B43D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1EAF-AD60-5F68-49DC-BE51FFB3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AD9E-C88D-4BD5-B36C-093E08F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8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B1DD-DBBF-91E8-508C-5B5BF33A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6F9E-9BD8-B7EF-19C4-BE907B6B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FC30-E964-0BED-FC21-218A0418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F810-E711-000D-7555-C1991567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3CE7-3E3A-7B1F-0AF2-5BBEBAAB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1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E8A9-C976-23CD-FBBA-A418AFA5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2A3E-7D86-CB2E-A8AB-4747D3B85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FBCD2-F33B-8A1F-31D5-AA6F05908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373D-C578-2612-F60D-605BCB2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A6837-114A-2807-4875-E56C645D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EFA6-B2DC-E4A9-3F8A-439862B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C8A2-4935-C9CA-BA8A-E5C9D646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8D1F-D946-9453-1BEB-B8CFDF40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7F5BA-5ADB-B7FB-F6CB-8C091E0A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13726-2643-AA9F-0F3A-CA79028CF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3EF25-6553-E836-5BD9-CCF0145A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FAC8F-8910-B281-DEF0-40BCCE2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85BB4-B575-9978-DCE8-EA418BAC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7922-0DDB-577D-50CB-2D8E447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D7A8-E125-8CC0-415F-8E232383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A54C9-BC3F-6217-D76A-549DFBC7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A46E1-5FF7-F83C-F68A-9C1B474D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70AB-2626-C444-AC82-D3162A4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08945-667C-FF35-24B5-B7DB38C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3362-3E35-E29E-699F-2B79A9F0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A0E3D-8311-5137-31A9-76208994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0DC2-C358-E2B7-0F41-2E89ABFD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C7AD-CCB0-7328-DA60-0E940053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81A40-E7CE-609B-B422-8796D9E7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372EC-6EDC-64CA-C5D5-1F38A350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1D2D9-500A-F4E5-1788-10B12987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1EE69-A244-0E9A-5599-11488E12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6713-02A9-3C7A-1ED9-75265872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FC29-0591-3735-C424-25007ADFE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0021-7240-128F-038E-62312043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562-9570-E73C-257B-DFE8F4C5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41E38-187E-89D7-DB52-FACC1471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320B-94E2-F8D9-35DC-AE509F2F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AD11E-8027-0BDD-790C-3C1DEBE1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404F-B8A7-4EFD-3672-3811EA0C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0FF5-6871-AB25-7B9E-ED3FB78E1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A99F-0E14-4B61-8078-87A8DD6B585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AE4F-9D4D-989B-2E91-A897D3D59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5786-28C3-12FC-B41C-21430B73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FB8E-EB4C-4164-B3D0-2C517BDAC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2C44-EE5C-58FC-4D4F-97C6E708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777"/>
            <a:ext cx="10515600" cy="207444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Embedded C program for interfacing a </a:t>
            </a:r>
            <a:br>
              <a:rPr lang="en-IN" dirty="0"/>
            </a:br>
            <a:r>
              <a:rPr lang="en-IN" dirty="0"/>
              <a:t>7-segment LED </a:t>
            </a:r>
            <a:r>
              <a:rPr lang="en-IN"/>
              <a:t>with increment 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7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B08-784A-4B18-87FA-CFB9DDA3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pull up and pull down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DEA0-325A-FB70-A9F4-B8B49AFB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386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Why should I configure PUPDR?</a:t>
            </a:r>
          </a:p>
          <a:p>
            <a:pPr lvl="1"/>
            <a:r>
              <a:rPr lang="en-IN" dirty="0"/>
              <a:t>When I don’t press the switch, the default value of the switch is depended on whether the pin is pulled up or pulled down.</a:t>
            </a:r>
          </a:p>
          <a:p>
            <a:r>
              <a:rPr lang="en-IN" dirty="0"/>
              <a:t>What are the default values?</a:t>
            </a:r>
          </a:p>
          <a:p>
            <a:pPr lvl="1"/>
            <a:r>
              <a:rPr lang="en-IN" dirty="0"/>
              <a:t>Pulled up pin: Default value is “0”.</a:t>
            </a:r>
          </a:p>
          <a:p>
            <a:pPr lvl="1"/>
            <a:r>
              <a:rPr lang="en-IN" dirty="0"/>
              <a:t>Pulled down pin: Default value is “1”.</a:t>
            </a:r>
          </a:p>
          <a:p>
            <a:pPr lvl="1"/>
            <a:r>
              <a:rPr lang="en-IN" dirty="0"/>
              <a:t>“00” is for No pull up No pull down</a:t>
            </a:r>
          </a:p>
          <a:p>
            <a:pPr lvl="1"/>
            <a:r>
              <a:rPr lang="en-IN" dirty="0"/>
              <a:t>“01” is for Pull-Up</a:t>
            </a:r>
          </a:p>
          <a:p>
            <a:pPr lvl="1"/>
            <a:r>
              <a:rPr lang="en-IN" dirty="0"/>
              <a:t>“10” is for Pull-Down</a:t>
            </a:r>
          </a:p>
          <a:p>
            <a:pPr lvl="1"/>
            <a:r>
              <a:rPr lang="en-IN" dirty="0"/>
              <a:t>“11” is Reserved</a:t>
            </a:r>
          </a:p>
          <a:p>
            <a:r>
              <a:rPr lang="en-IN" dirty="0"/>
              <a:t>Reset PUPDR</a:t>
            </a:r>
          </a:p>
          <a:p>
            <a:pPr lvl="1"/>
            <a:r>
              <a:rPr lang="en-IN" dirty="0"/>
              <a:t>GPIOA-&gt;PUPDR&amp;=~0x00030000; </a:t>
            </a:r>
          </a:p>
          <a:p>
            <a:r>
              <a:rPr lang="en-IN" dirty="0"/>
              <a:t>Configure PUPDR</a:t>
            </a:r>
          </a:p>
          <a:p>
            <a:pPr lvl="1"/>
            <a:r>
              <a:rPr lang="en-IN" dirty="0"/>
              <a:t>GPIOA-&gt;PUPDR|=0X00010000</a:t>
            </a:r>
          </a:p>
          <a:p>
            <a:r>
              <a:rPr lang="en-IN" dirty="0"/>
              <a:t>Let us assume “count = 0”</a:t>
            </a:r>
          </a:p>
        </p:txBody>
      </p:sp>
    </p:spTree>
    <p:extLst>
      <p:ext uri="{BB962C8B-B14F-4D97-AF65-F5344CB8AC3E}">
        <p14:creationId xmlns:p14="http://schemas.microsoft.com/office/powerpoint/2010/main" val="351370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19BC-5EA2-D37D-D753-FDB6CB9D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72"/>
            <a:ext cx="10515600" cy="1325563"/>
          </a:xfrm>
        </p:spPr>
        <p:txBody>
          <a:bodyPr/>
          <a:lstStyle/>
          <a:p>
            <a:r>
              <a:rPr lang="en-IN" dirty="0"/>
              <a:t>Monitoring 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A528-D8C9-5CFB-1728-5DBE88FF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4498467"/>
            <a:ext cx="10609082" cy="2159263"/>
          </a:xfrm>
        </p:spPr>
        <p:txBody>
          <a:bodyPr/>
          <a:lstStyle/>
          <a:p>
            <a:r>
              <a:rPr lang="en-IN" dirty="0"/>
              <a:t>Read data from IDR</a:t>
            </a:r>
          </a:p>
          <a:p>
            <a:pPr lvl="1"/>
            <a:r>
              <a:rPr lang="en-IN" dirty="0"/>
              <a:t>First construct the monitoring bit, here IDR1 must be 1 to monitor the state of IDR1 we have to perform bitwise and  with IDR register</a:t>
            </a:r>
          </a:p>
          <a:p>
            <a:pPr lvl="1"/>
            <a:r>
              <a:rPr lang="en-IN" dirty="0"/>
              <a:t>GPIOA-&gt;IDR &amp; 0X00000100; This will read the status of the particular </a:t>
            </a:r>
            <a:r>
              <a:rPr lang="en-IN"/>
              <a:t>pin through IDR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2679-22F8-DDA3-4491-91EDC9A0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99" y="1621935"/>
            <a:ext cx="59539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3BF-EAA5-ACFC-6C1F-D0232A6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F1F1-9E40-7E63-7FF4-94B06BB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77" y="4421171"/>
            <a:ext cx="12069452" cy="189941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Initialize an array with the digit wise hex codes.</a:t>
            </a:r>
          </a:p>
          <a:p>
            <a:pPr lvl="1"/>
            <a:r>
              <a:rPr lang="en-IN" dirty="0" err="1"/>
              <a:t>num</a:t>
            </a:r>
            <a:r>
              <a:rPr lang="en-IN" dirty="0"/>
              <a:t>[10]={0X3F,0X06,0X5B,0X4F,0X66,0X6D,0X7D,0X07,0X7F,0X6F};</a:t>
            </a:r>
          </a:p>
          <a:p>
            <a:r>
              <a:rPr lang="en-IN" dirty="0"/>
              <a:t>Increment the count if status of the pin is changed, don’t increment while pressed, increment only when released.</a:t>
            </a:r>
          </a:p>
          <a:p>
            <a:r>
              <a:rPr lang="en-IN" dirty="0"/>
              <a:t>Now configure the ODR by the necessary hex code.</a:t>
            </a:r>
          </a:p>
          <a:p>
            <a:pPr lvl="1"/>
            <a:r>
              <a:rPr lang="en-IN" dirty="0"/>
              <a:t>GPIOA-&gt;ODR=</a:t>
            </a:r>
            <a:r>
              <a:rPr lang="en-IN" dirty="0" err="1"/>
              <a:t>num</a:t>
            </a:r>
            <a:r>
              <a:rPr lang="en-IN" dirty="0"/>
              <a:t>[count%10];</a:t>
            </a:r>
          </a:p>
          <a:p>
            <a:pPr lvl="1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82D2C-3B66-40BB-0AFE-BF08A095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42" y="1396101"/>
            <a:ext cx="546370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EA29-9A2B-737C-E532-48BD1CF1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FD659-6BDE-455A-829D-347D78E0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920"/>
            <a:ext cx="863085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988-C801-F263-17BC-741702C7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Please Subscribe to my channel……..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52E4-1198-928D-71AA-E4F95377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95" y="2169838"/>
            <a:ext cx="3608794" cy="3608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45EF4-3290-B208-F511-D340E8012172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F26CB-A31A-842A-61D6-C256BB78DFFF}"/>
              </a:ext>
            </a:extLst>
          </p:cNvPr>
          <p:cNvSpPr/>
          <p:nvPr/>
        </p:nvSpPr>
        <p:spPr>
          <a:xfrm>
            <a:off x="1150467" y="2362312"/>
            <a:ext cx="315983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Like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Share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Comment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9336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0857-BDF2-9B78-E147-4557417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68CE-851C-EAE5-3186-60849B89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261"/>
            <a:ext cx="6731524" cy="4518614"/>
          </a:xfrm>
        </p:spPr>
        <p:txBody>
          <a:bodyPr>
            <a:normAutofit/>
          </a:bodyPr>
          <a:lstStyle/>
          <a:p>
            <a:r>
              <a:rPr lang="en-IN" dirty="0"/>
              <a:t>Read the status of the switch.</a:t>
            </a:r>
          </a:p>
          <a:p>
            <a:r>
              <a:rPr lang="en-IN" dirty="0"/>
              <a:t>If the status of switch is changed, increment the count on seven segment display.</a:t>
            </a:r>
          </a:p>
          <a:p>
            <a:endParaRPr lang="en-IN" dirty="0"/>
          </a:p>
        </p:txBody>
      </p:sp>
      <p:pic>
        <p:nvPicPr>
          <p:cNvPr id="1026" name="Picture 2" descr="Working with Seven Segment Displays | DIY Project | Jameco">
            <a:extLst>
              <a:ext uri="{FF2B5EF4-FFF2-40B4-BE49-F238E27FC236}">
                <a16:creationId xmlns:a16="http://schemas.microsoft.com/office/drawing/2014/main" id="{D48160C8-AE3D-A66E-343C-4844AC85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8" y="1491136"/>
            <a:ext cx="3058417" cy="276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BFE91-19F2-E34E-5562-85CD4F077796}"/>
              </a:ext>
            </a:extLst>
          </p:cNvPr>
          <p:cNvSpPr txBox="1"/>
          <p:nvPr/>
        </p:nvSpPr>
        <p:spPr>
          <a:xfrm>
            <a:off x="8220173" y="4685122"/>
            <a:ext cx="313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2 types of 7 segment LED’s, here we are using common Cathode type</a:t>
            </a:r>
          </a:p>
        </p:txBody>
      </p:sp>
    </p:spTree>
    <p:extLst>
      <p:ext uri="{BB962C8B-B14F-4D97-AF65-F5344CB8AC3E}">
        <p14:creationId xmlns:p14="http://schemas.microsoft.com/office/powerpoint/2010/main" val="27118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5DB1-0E39-AA97-93CC-D0D2562A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combinations of ABCDEFG for different integers.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54765D-60FC-958E-71D1-BF1E25748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28717"/>
              </p:ext>
            </p:extLst>
          </p:nvPr>
        </p:nvGraphicFramePr>
        <p:xfrm>
          <a:off x="838200" y="1889079"/>
          <a:ext cx="8127999" cy="426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51079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356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86035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935597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959768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45123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588085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13513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9748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 (abcdefg)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483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0x3F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028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740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0x5B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25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0x4F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97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872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0x6D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10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0x7D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806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398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0x7F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4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0x6F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021632"/>
                  </a:ext>
                </a:extLst>
              </a:tr>
            </a:tbl>
          </a:graphicData>
        </a:graphic>
      </p:graphicFrame>
      <p:pic>
        <p:nvPicPr>
          <p:cNvPr id="16" name="Picture 2" descr="Working with Seven Segment Displays | DIY Project | Jameco">
            <a:extLst>
              <a:ext uri="{FF2B5EF4-FFF2-40B4-BE49-F238E27FC236}">
                <a16:creationId xmlns:a16="http://schemas.microsoft.com/office/drawing/2014/main" id="{D200E9EF-3D9C-9D63-2A9E-C616DC849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/>
          <a:stretch/>
        </p:blipFill>
        <p:spPr bwMode="auto">
          <a:xfrm>
            <a:off x="9483365" y="2641233"/>
            <a:ext cx="2324435" cy="276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4E7-F80F-00CB-A857-9A1570D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programming STM32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D0B3-01C1-D305-382F-C635A4C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Enable clock for necessary ports.</a:t>
            </a:r>
          </a:p>
          <a:p>
            <a:r>
              <a:rPr lang="en-IN" dirty="0"/>
              <a:t>Reset the GPIO’s that are to be used.</a:t>
            </a:r>
          </a:p>
          <a:p>
            <a:r>
              <a:rPr lang="en-IN" dirty="0"/>
              <a:t>Configure the GPIO’s for input/ output.</a:t>
            </a:r>
          </a:p>
          <a:p>
            <a:r>
              <a:rPr lang="en-IN" dirty="0"/>
              <a:t>Reset the PUPDR register for necessary pins.</a:t>
            </a:r>
          </a:p>
          <a:p>
            <a:r>
              <a:rPr lang="en-IN" dirty="0"/>
              <a:t>Configure the necessary pins for PULL UP/ PULL DOWN with PUPDR.</a:t>
            </a:r>
          </a:p>
          <a:p>
            <a:r>
              <a:rPr lang="en-IN" dirty="0"/>
              <a:t>Initialize a variable named “count” with “0”.</a:t>
            </a:r>
          </a:p>
          <a:p>
            <a:r>
              <a:rPr lang="en-IN" dirty="0"/>
              <a:t>Read necessary IDR value.</a:t>
            </a:r>
          </a:p>
          <a:p>
            <a:r>
              <a:rPr lang="en-IN" dirty="0"/>
              <a:t>Increment the count value and actuate peripherals by configuring necessary ODR’s to display the count value.</a:t>
            </a:r>
          </a:p>
        </p:txBody>
      </p:sp>
    </p:spTree>
    <p:extLst>
      <p:ext uri="{BB962C8B-B14F-4D97-AF65-F5344CB8AC3E}">
        <p14:creationId xmlns:p14="http://schemas.microsoft.com/office/powerpoint/2010/main" val="166872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BE2-53B4-E5A8-9796-091F2536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E42-84DF-BADC-07E4-BE3C736B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2767"/>
            <a:ext cx="10515600" cy="1124196"/>
          </a:xfrm>
        </p:spPr>
        <p:txBody>
          <a:bodyPr/>
          <a:lstStyle/>
          <a:p>
            <a:r>
              <a:rPr lang="en-IN" dirty="0"/>
              <a:t>RCC-&gt;AHB1ENR = 0X00000001;</a:t>
            </a:r>
          </a:p>
          <a:p>
            <a:r>
              <a:rPr lang="en-IN" dirty="0"/>
              <a:t>Let us use GPIOA for all the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A441-11E4-9071-0F8F-866C69A3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9" y="1542187"/>
            <a:ext cx="8596561" cy="3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CA991-BEB3-5D8F-52A8-A95959C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18733"/>
            <a:ext cx="104503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DDC7-65AA-EEEC-FB77-F6068185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BCF5-87D0-D463-F9F2-49E7749C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GPIOA-&gt;MODER = 0X00000001; //which means PA.0 is output</a:t>
            </a:r>
          </a:p>
          <a:p>
            <a:r>
              <a:rPr lang="en-IN" dirty="0"/>
              <a:t>Now if I want PA.3 to be as output then</a:t>
            </a:r>
          </a:p>
          <a:p>
            <a:pPr lvl="1"/>
            <a:r>
              <a:rPr lang="en-IN" dirty="0"/>
              <a:t>GPIOA-&gt;MODER = 0X00000040; </a:t>
            </a:r>
          </a:p>
          <a:p>
            <a:pPr lvl="1"/>
            <a:r>
              <a:rPr lang="en-IN" dirty="0"/>
              <a:t>This will configure PA.3 as output but remove the previous configuration of PA.0.</a:t>
            </a:r>
          </a:p>
          <a:p>
            <a:r>
              <a:rPr lang="en-IN" dirty="0"/>
              <a:t>Instead we can use “&amp;=~” combination read as “and assigned with negation of” to reset necessary ports.</a:t>
            </a:r>
          </a:p>
          <a:p>
            <a:r>
              <a:rPr lang="en-IN" dirty="0"/>
              <a:t>We can use “|=“ combination read as “or assigned with” to configure to required mode.</a:t>
            </a:r>
          </a:p>
        </p:txBody>
      </p:sp>
    </p:spTree>
    <p:extLst>
      <p:ext uri="{BB962C8B-B14F-4D97-AF65-F5344CB8AC3E}">
        <p14:creationId xmlns:p14="http://schemas.microsoft.com/office/powerpoint/2010/main" val="129298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FA7-DE10-38F5-2FA6-B50503CA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CCA-F665-F82C-C495-87867DD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A3B-587C-8D1C-58F6-B2192A8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make PA.0 to PA.6 as outputs, PA.8 as input.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Reset the MODER register of port A pertaining to PA.0 to PA.6 and PA.8.</a:t>
            </a:r>
          </a:p>
          <a:p>
            <a:pPr lvl="2"/>
            <a:r>
              <a:rPr lang="en-IN" dirty="0"/>
              <a:t>A moder state of “00” for a particular pin is assumed to be the reset state.</a:t>
            </a:r>
          </a:p>
          <a:p>
            <a:pPr lvl="2"/>
            <a:r>
              <a:rPr lang="en-IN" dirty="0"/>
              <a:t>GPIOA-&gt;MODER&amp;=~0X00033FFF;</a:t>
            </a:r>
          </a:p>
          <a:p>
            <a:pPr lvl="1"/>
            <a:r>
              <a:rPr lang="en-IN" dirty="0"/>
              <a:t>Configure the MODER register of port A for PA.0 as o/p and PA.1 as </a:t>
            </a:r>
            <a:r>
              <a:rPr lang="en-IN" dirty="0" err="1"/>
              <a:t>i</a:t>
            </a:r>
            <a:r>
              <a:rPr lang="en-IN" dirty="0"/>
              <a:t>/p</a:t>
            </a:r>
          </a:p>
          <a:p>
            <a:pPr lvl="2"/>
            <a:r>
              <a:rPr lang="en-IN" dirty="0"/>
              <a:t>“01” for a pin is treated as output.</a:t>
            </a:r>
          </a:p>
          <a:p>
            <a:pPr lvl="2"/>
            <a:r>
              <a:rPr lang="en-IN" dirty="0"/>
              <a:t>“00” for a pin is treated as input.</a:t>
            </a:r>
          </a:p>
          <a:p>
            <a:pPr lvl="2"/>
            <a:r>
              <a:rPr lang="en-IN" dirty="0"/>
              <a:t>GPIOA-&gt;MODER |= 0X00001555;</a:t>
            </a:r>
          </a:p>
        </p:txBody>
      </p:sp>
    </p:spTree>
    <p:extLst>
      <p:ext uri="{BB962C8B-B14F-4D97-AF65-F5344CB8AC3E}">
        <p14:creationId xmlns:p14="http://schemas.microsoft.com/office/powerpoint/2010/main" val="123974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2E3B2-C67D-754A-FE28-11A77B9D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023602"/>
            <a:ext cx="1004075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735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Arial Unicode MS</vt:lpstr>
      <vt:lpstr>Calibri</vt:lpstr>
      <vt:lpstr>Calibri Light</vt:lpstr>
      <vt:lpstr>Office Theme</vt:lpstr>
      <vt:lpstr>Embedded C program for interfacing a  7-segment LED with increment switch</vt:lpstr>
      <vt:lpstr>Algorithm</vt:lpstr>
      <vt:lpstr>Defining combinations of ABCDEFG for different integers.</vt:lpstr>
      <vt:lpstr>Steps for programming STM32</vt:lpstr>
      <vt:lpstr>Enabling Clock</vt:lpstr>
      <vt:lpstr>PowerPoint Presentation</vt:lpstr>
      <vt:lpstr>How to Write a value into a register?</vt:lpstr>
      <vt:lpstr>How to Write a value into a register?</vt:lpstr>
      <vt:lpstr>PowerPoint Presentation</vt:lpstr>
      <vt:lpstr>Configuring pull up and pull down registers</vt:lpstr>
      <vt:lpstr>Monitoring IDR</vt:lpstr>
      <vt:lpstr>Configuring ODR</vt:lpstr>
      <vt:lpstr>Final Code</vt:lpstr>
      <vt:lpstr>Please Subscribe to my channel……..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kalyan</dc:creator>
  <cp:lastModifiedBy>shiva kalyan</cp:lastModifiedBy>
  <cp:revision>5</cp:revision>
  <dcterms:created xsi:type="dcterms:W3CDTF">2024-11-10T12:58:40Z</dcterms:created>
  <dcterms:modified xsi:type="dcterms:W3CDTF">2024-11-21T15:41:42Z</dcterms:modified>
</cp:coreProperties>
</file>