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6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7B5617-254E-4240-ACE0-92E14CC8B1FC}" type="doc">
      <dgm:prSet loTypeId="urn:microsoft.com/office/officeart/2011/layout/CircleProcess" loCatId="process" qsTypeId="urn:microsoft.com/office/officeart/2005/8/quickstyle/3d2" qsCatId="3D" csTypeId="urn:microsoft.com/office/officeart/2005/8/colors/colorful1" csCatId="colorful" phldr="1"/>
      <dgm:spPr/>
      <dgm:t>
        <a:bodyPr/>
        <a:lstStyle/>
        <a:p>
          <a:endParaRPr lang="en-IN"/>
        </a:p>
      </dgm:t>
    </dgm:pt>
    <dgm:pt modelId="{3C8A5422-2185-40B0-B7F0-B5A4A22F7524}">
      <dgm:prSet phldrT="[Text]"/>
      <dgm:spPr/>
      <dgm:t>
        <a:bodyPr/>
        <a:lstStyle/>
        <a:p>
          <a:r>
            <a:rPr lang="en-US" b="1" dirty="0"/>
            <a:t>Source file creation</a:t>
          </a:r>
          <a:endParaRPr lang="en-IN" b="1" dirty="0"/>
        </a:p>
      </dgm:t>
    </dgm:pt>
    <dgm:pt modelId="{DFCE4398-7D6E-4D83-8061-8E0C97E37D9C}" type="parTrans" cxnId="{CFE0426C-2965-4A89-AFE9-87B792E5EB9C}">
      <dgm:prSet/>
      <dgm:spPr/>
      <dgm:t>
        <a:bodyPr/>
        <a:lstStyle/>
        <a:p>
          <a:endParaRPr lang="en-IN"/>
        </a:p>
      </dgm:t>
    </dgm:pt>
    <dgm:pt modelId="{0DB2A570-D97B-470B-B6D3-A670DA480C20}" type="sibTrans" cxnId="{CFE0426C-2965-4A89-AFE9-87B792E5EB9C}">
      <dgm:prSet/>
      <dgm:spPr/>
      <dgm:t>
        <a:bodyPr/>
        <a:lstStyle/>
        <a:p>
          <a:endParaRPr lang="en-IN"/>
        </a:p>
      </dgm:t>
    </dgm:pt>
    <dgm:pt modelId="{B0B784D2-559A-4CD4-BAAD-267A6FDF456F}">
      <dgm:prSet phldrT="[Text]"/>
      <dgm:spPr/>
      <dgm:t>
        <a:bodyPr/>
        <a:lstStyle/>
        <a:p>
          <a:r>
            <a:rPr lang="en-US"/>
            <a:t>First we record all the voices and store them in a .</a:t>
          </a:r>
          <a:r>
            <a:rPr lang="en-US" b="1"/>
            <a:t>wav</a:t>
          </a:r>
          <a:r>
            <a:rPr lang="en-US"/>
            <a:t> file with their respective names.</a:t>
          </a:r>
          <a:endParaRPr lang="en-IN" dirty="0"/>
        </a:p>
      </dgm:t>
    </dgm:pt>
    <dgm:pt modelId="{843251E8-AEDB-4B7D-A523-A91566ECC022}" type="parTrans" cxnId="{3BD84F62-CBE8-4B1C-8391-75D9BEBBD28C}">
      <dgm:prSet/>
      <dgm:spPr/>
      <dgm:t>
        <a:bodyPr/>
        <a:lstStyle/>
        <a:p>
          <a:endParaRPr lang="en-IN"/>
        </a:p>
      </dgm:t>
    </dgm:pt>
    <dgm:pt modelId="{A4B90521-363F-4138-8C79-EFEE47376CDD}" type="sibTrans" cxnId="{3BD84F62-CBE8-4B1C-8391-75D9BEBBD28C}">
      <dgm:prSet/>
      <dgm:spPr/>
      <dgm:t>
        <a:bodyPr/>
        <a:lstStyle/>
        <a:p>
          <a:endParaRPr lang="en-IN"/>
        </a:p>
      </dgm:t>
    </dgm:pt>
    <dgm:pt modelId="{FF486E5B-A401-43B2-A2E7-D3428E326A4A}">
      <dgm:prSet phldrT="[Text]"/>
      <dgm:spPr/>
      <dgm:t>
        <a:bodyPr/>
        <a:lstStyle/>
        <a:p>
          <a:r>
            <a:rPr lang="en-US" b="1" dirty="0"/>
            <a:t>Taking test input</a:t>
          </a:r>
          <a:endParaRPr lang="en-IN" b="1" dirty="0"/>
        </a:p>
      </dgm:t>
    </dgm:pt>
    <dgm:pt modelId="{234F4C80-DBE0-46F0-AE6B-D44B57969DF6}" type="parTrans" cxnId="{A80F3032-C068-46CD-B460-A9C564716683}">
      <dgm:prSet/>
      <dgm:spPr/>
      <dgm:t>
        <a:bodyPr/>
        <a:lstStyle/>
        <a:p>
          <a:endParaRPr lang="en-IN"/>
        </a:p>
      </dgm:t>
    </dgm:pt>
    <dgm:pt modelId="{25C79029-C94A-420C-A02E-5F0479E9B8E9}" type="sibTrans" cxnId="{A80F3032-C068-46CD-B460-A9C564716683}">
      <dgm:prSet/>
      <dgm:spPr/>
      <dgm:t>
        <a:bodyPr/>
        <a:lstStyle/>
        <a:p>
          <a:endParaRPr lang="en-IN"/>
        </a:p>
      </dgm:t>
    </dgm:pt>
    <dgm:pt modelId="{9E355876-63D5-41F1-AB87-A50302594E71}">
      <dgm:prSet phldrT="[Text]"/>
      <dgm:spPr/>
      <dgm:t>
        <a:bodyPr/>
        <a:lstStyle/>
        <a:p>
          <a:r>
            <a:rPr lang="en-US"/>
            <a:t>After including all those recordings into the main file.</a:t>
          </a:r>
          <a:endParaRPr lang="en-IN" dirty="0"/>
        </a:p>
      </dgm:t>
    </dgm:pt>
    <dgm:pt modelId="{01B6D4CF-F814-499A-B22C-4F9ABC269C44}" type="parTrans" cxnId="{3E8688CD-8089-4D29-8755-3339C3B841C4}">
      <dgm:prSet/>
      <dgm:spPr/>
      <dgm:t>
        <a:bodyPr/>
        <a:lstStyle/>
        <a:p>
          <a:endParaRPr lang="en-IN"/>
        </a:p>
      </dgm:t>
    </dgm:pt>
    <dgm:pt modelId="{4E88A3D1-3609-4384-9955-4389B0847D3B}" type="sibTrans" cxnId="{3E8688CD-8089-4D29-8755-3339C3B841C4}">
      <dgm:prSet/>
      <dgm:spPr/>
      <dgm:t>
        <a:bodyPr/>
        <a:lstStyle/>
        <a:p>
          <a:endParaRPr lang="en-IN"/>
        </a:p>
      </dgm:t>
    </dgm:pt>
    <dgm:pt modelId="{BB40A59C-481C-41A1-9C2F-DC51D35A0229}">
      <dgm:prSet phldrT="[Text]"/>
      <dgm:spPr/>
      <dgm:t>
        <a:bodyPr/>
        <a:lstStyle/>
        <a:p>
          <a:r>
            <a:rPr lang="en-US"/>
            <a:t>We now record the test voice and store in a variable as a function of time</a:t>
          </a:r>
          <a:endParaRPr lang="en-IN" dirty="0"/>
        </a:p>
      </dgm:t>
    </dgm:pt>
    <dgm:pt modelId="{AB641EB4-87C4-4BBF-97BC-4874E5577341}" type="parTrans" cxnId="{6F8DA3EE-7F33-41C6-AE15-C90DEFAADE71}">
      <dgm:prSet/>
      <dgm:spPr/>
      <dgm:t>
        <a:bodyPr/>
        <a:lstStyle/>
        <a:p>
          <a:endParaRPr lang="en-IN"/>
        </a:p>
      </dgm:t>
    </dgm:pt>
    <dgm:pt modelId="{C6BADFF4-346E-4754-A233-5696CAB1F265}" type="sibTrans" cxnId="{6F8DA3EE-7F33-41C6-AE15-C90DEFAADE71}">
      <dgm:prSet/>
      <dgm:spPr/>
      <dgm:t>
        <a:bodyPr/>
        <a:lstStyle/>
        <a:p>
          <a:endParaRPr lang="en-IN"/>
        </a:p>
      </dgm:t>
    </dgm:pt>
    <dgm:pt modelId="{A849573E-700C-4A4D-9DAC-75D78AA5B9E1}">
      <dgm:prSet phldrT="[Text]"/>
      <dgm:spPr/>
      <dgm:t>
        <a:bodyPr/>
        <a:lstStyle/>
        <a:p>
          <a:r>
            <a:rPr lang="en-US"/>
            <a:t>Now we calculate the correlation value of test signal with each source signal.</a:t>
          </a:r>
          <a:endParaRPr lang="en-IN" dirty="0"/>
        </a:p>
      </dgm:t>
    </dgm:pt>
    <dgm:pt modelId="{5296DD6E-1FE3-4034-9764-B338E473E8BA}" type="parTrans" cxnId="{6B47DBED-A5DE-41FE-88E5-605BE85E6C51}">
      <dgm:prSet/>
      <dgm:spPr/>
      <dgm:t>
        <a:bodyPr/>
        <a:lstStyle/>
        <a:p>
          <a:endParaRPr lang="en-IN"/>
        </a:p>
      </dgm:t>
    </dgm:pt>
    <dgm:pt modelId="{046DD475-6234-496B-A134-F02A08AAD52B}" type="sibTrans" cxnId="{6B47DBED-A5DE-41FE-88E5-605BE85E6C51}">
      <dgm:prSet/>
      <dgm:spPr/>
      <dgm:t>
        <a:bodyPr/>
        <a:lstStyle/>
        <a:p>
          <a:endParaRPr lang="en-IN"/>
        </a:p>
      </dgm:t>
    </dgm:pt>
    <dgm:pt modelId="{36CB6CC3-77D7-47C3-A9D2-A877332B7143}">
      <dgm:prSet/>
      <dgm:spPr/>
      <dgm:t>
        <a:bodyPr/>
        <a:lstStyle/>
        <a:p>
          <a:r>
            <a:rPr lang="en-US" b="1" dirty="0"/>
            <a:t>Finding Maximum</a:t>
          </a:r>
          <a:endParaRPr lang="en-IN" b="1" dirty="0"/>
        </a:p>
      </dgm:t>
    </dgm:pt>
    <dgm:pt modelId="{724A1F7D-9BD4-47CE-B43D-0D074C5FBBAB}" type="parTrans" cxnId="{B921751F-ECB1-4DE4-81A4-A50569FB218F}">
      <dgm:prSet/>
      <dgm:spPr/>
      <dgm:t>
        <a:bodyPr/>
        <a:lstStyle/>
        <a:p>
          <a:endParaRPr lang="en-IN"/>
        </a:p>
      </dgm:t>
    </dgm:pt>
    <dgm:pt modelId="{7A3B3FB1-B5CD-48F5-ABAB-2AA2BD6D713A}" type="sibTrans" cxnId="{B921751F-ECB1-4DE4-81A4-A50569FB218F}">
      <dgm:prSet/>
      <dgm:spPr/>
      <dgm:t>
        <a:bodyPr/>
        <a:lstStyle/>
        <a:p>
          <a:endParaRPr lang="en-IN"/>
        </a:p>
      </dgm:t>
    </dgm:pt>
    <dgm:pt modelId="{551E0A02-E771-4CD2-9FCB-6777E94EEFED}">
      <dgm:prSet phldrT="[Text]"/>
      <dgm:spPr/>
      <dgm:t>
        <a:bodyPr/>
        <a:lstStyle/>
        <a:p>
          <a:r>
            <a:rPr lang="en-US" b="1" dirty="0"/>
            <a:t>Calculating correlation</a:t>
          </a:r>
          <a:endParaRPr lang="en-IN" b="1" dirty="0"/>
        </a:p>
      </dgm:t>
    </dgm:pt>
    <dgm:pt modelId="{2D6F3639-43D5-4329-A5B7-64A7D0CE6476}" type="sibTrans" cxnId="{A1024443-0C2D-4648-AAAD-CB87F565EA84}">
      <dgm:prSet/>
      <dgm:spPr/>
      <dgm:t>
        <a:bodyPr/>
        <a:lstStyle/>
        <a:p>
          <a:endParaRPr lang="en-IN"/>
        </a:p>
      </dgm:t>
    </dgm:pt>
    <dgm:pt modelId="{29A592AF-2428-4A05-ADFD-AB86B7FFD5E0}" type="parTrans" cxnId="{A1024443-0C2D-4648-AAAD-CB87F565EA84}">
      <dgm:prSet/>
      <dgm:spPr/>
      <dgm:t>
        <a:bodyPr/>
        <a:lstStyle/>
        <a:p>
          <a:endParaRPr lang="en-IN"/>
        </a:p>
      </dgm:t>
    </dgm:pt>
    <dgm:pt modelId="{D3E0CFC9-D77F-4F8B-A419-301A3F72AA23}">
      <dgm:prSet phldrT="[Text]"/>
      <dgm:spPr/>
      <dgm:t>
        <a:bodyPr/>
        <a:lstStyle/>
        <a:p>
          <a:r>
            <a:rPr lang="en-US"/>
            <a:t>Every time we calculate we store the maximum value obtained with a source voice in a variable.</a:t>
          </a:r>
          <a:endParaRPr lang="en-IN" dirty="0"/>
        </a:p>
      </dgm:t>
    </dgm:pt>
    <dgm:pt modelId="{0FBA5E52-E3EA-421F-810B-147D0C126A63}" type="parTrans" cxnId="{7CC261BE-B0DE-474E-A284-074A1E6A3A77}">
      <dgm:prSet/>
      <dgm:spPr/>
      <dgm:t>
        <a:bodyPr/>
        <a:lstStyle/>
        <a:p>
          <a:endParaRPr lang="en-IN"/>
        </a:p>
      </dgm:t>
    </dgm:pt>
    <dgm:pt modelId="{90350E60-53FC-4A4A-8F0B-85C96C750469}" type="sibTrans" cxnId="{7CC261BE-B0DE-474E-A284-074A1E6A3A77}">
      <dgm:prSet/>
      <dgm:spPr/>
      <dgm:t>
        <a:bodyPr/>
        <a:lstStyle/>
        <a:p>
          <a:endParaRPr lang="en-IN"/>
        </a:p>
      </dgm:t>
    </dgm:pt>
    <dgm:pt modelId="{2C98995E-6ECF-42ED-9485-2514FA3A4971}">
      <dgm:prSet/>
      <dgm:spPr/>
      <dgm:t>
        <a:bodyPr/>
        <a:lstStyle/>
        <a:p>
          <a:r>
            <a:rPr lang="en-US" b="1" dirty="0"/>
            <a:t>Matching with available values</a:t>
          </a:r>
          <a:endParaRPr lang="en-IN" b="1" dirty="0"/>
        </a:p>
      </dgm:t>
    </dgm:pt>
    <dgm:pt modelId="{1EFED902-52BE-4753-807D-15D6739A8EE6}" type="parTrans" cxnId="{4009D2D2-38AF-483A-AD91-62868AF9AFB0}">
      <dgm:prSet/>
      <dgm:spPr/>
      <dgm:t>
        <a:bodyPr/>
        <a:lstStyle/>
        <a:p>
          <a:endParaRPr lang="en-IN"/>
        </a:p>
      </dgm:t>
    </dgm:pt>
    <dgm:pt modelId="{55113CB0-9BE3-4EF6-A36D-6E2BEE2FB53C}" type="sibTrans" cxnId="{4009D2D2-38AF-483A-AD91-62868AF9AFB0}">
      <dgm:prSet/>
      <dgm:spPr/>
      <dgm:t>
        <a:bodyPr/>
        <a:lstStyle/>
        <a:p>
          <a:endParaRPr lang="en-IN"/>
        </a:p>
      </dgm:t>
    </dgm:pt>
    <dgm:pt modelId="{90FAF365-8762-498A-A8FC-9B853D0CF055}">
      <dgm:prSet/>
      <dgm:spPr/>
      <dgm:t>
        <a:bodyPr/>
        <a:lstStyle/>
        <a:p>
          <a:r>
            <a:rPr lang="en-US"/>
            <a:t>Now we find the maximum of all the max values we have stored against each source files correlation value and store in a variable</a:t>
          </a:r>
          <a:endParaRPr lang="en-IN" dirty="0"/>
        </a:p>
      </dgm:t>
    </dgm:pt>
    <dgm:pt modelId="{05436CE8-79FE-4B6E-90CB-F8D8788CA836}" type="parTrans" cxnId="{1EFF62A1-C6B1-46B5-9504-8C9617B258AF}">
      <dgm:prSet/>
      <dgm:spPr/>
      <dgm:t>
        <a:bodyPr/>
        <a:lstStyle/>
        <a:p>
          <a:endParaRPr lang="en-IN"/>
        </a:p>
      </dgm:t>
    </dgm:pt>
    <dgm:pt modelId="{0685FF8B-F634-4707-97E8-E4EF0D0ED05E}" type="sibTrans" cxnId="{1EFF62A1-C6B1-46B5-9504-8C9617B258AF}">
      <dgm:prSet/>
      <dgm:spPr/>
      <dgm:t>
        <a:bodyPr/>
        <a:lstStyle/>
        <a:p>
          <a:endParaRPr lang="en-IN"/>
        </a:p>
      </dgm:t>
    </dgm:pt>
    <dgm:pt modelId="{1006E1D1-AA57-48FB-988B-65F95D61408B}">
      <dgm:prSet/>
      <dgm:spPr/>
      <dgm:t>
        <a:bodyPr/>
        <a:lstStyle/>
        <a:p>
          <a:r>
            <a:rPr lang="en-US"/>
            <a:t>Now after getting maximum value we match with the max value of each source file and find which one is the maximum and display the name of the person spoke in source file.</a:t>
          </a:r>
          <a:endParaRPr lang="en-IN" dirty="0"/>
        </a:p>
      </dgm:t>
    </dgm:pt>
    <dgm:pt modelId="{11AF3CFC-54DD-4D37-9251-428FEC815D53}" type="parTrans" cxnId="{0C8C4231-223E-4666-B1B6-C3BA8C555545}">
      <dgm:prSet/>
      <dgm:spPr/>
      <dgm:t>
        <a:bodyPr/>
        <a:lstStyle/>
        <a:p>
          <a:endParaRPr lang="en-IN"/>
        </a:p>
      </dgm:t>
    </dgm:pt>
    <dgm:pt modelId="{8AC6041F-34B0-4CF6-BE39-27DF44CD468D}" type="sibTrans" cxnId="{0C8C4231-223E-4666-B1B6-C3BA8C555545}">
      <dgm:prSet/>
      <dgm:spPr/>
      <dgm:t>
        <a:bodyPr/>
        <a:lstStyle/>
        <a:p>
          <a:endParaRPr lang="en-IN"/>
        </a:p>
      </dgm:t>
    </dgm:pt>
    <dgm:pt modelId="{FBF37F5D-E9A7-4187-A02F-0B04C5A97885}" type="pres">
      <dgm:prSet presAssocID="{017B5617-254E-4240-ACE0-92E14CC8B1FC}" presName="Name0" presStyleCnt="0">
        <dgm:presLayoutVars>
          <dgm:chMax val="11"/>
          <dgm:chPref val="11"/>
          <dgm:dir/>
          <dgm:resizeHandles/>
        </dgm:presLayoutVars>
      </dgm:prSet>
      <dgm:spPr/>
    </dgm:pt>
    <dgm:pt modelId="{BFCF36D4-D985-4794-9F1A-C08813771285}" type="pres">
      <dgm:prSet presAssocID="{2C98995E-6ECF-42ED-9485-2514FA3A4971}" presName="Accent5" presStyleCnt="0"/>
      <dgm:spPr/>
    </dgm:pt>
    <dgm:pt modelId="{46BF94A2-2AF5-4473-BF3A-11F22A0274DB}" type="pres">
      <dgm:prSet presAssocID="{2C98995E-6ECF-42ED-9485-2514FA3A4971}" presName="Accent" presStyleLbl="node1" presStyleIdx="0" presStyleCnt="5"/>
      <dgm:spPr/>
    </dgm:pt>
    <dgm:pt modelId="{F332C81B-B168-4542-ACE0-043B2F885D48}" type="pres">
      <dgm:prSet presAssocID="{2C98995E-6ECF-42ED-9485-2514FA3A4971}" presName="ParentBackground5" presStyleCnt="0"/>
      <dgm:spPr/>
    </dgm:pt>
    <dgm:pt modelId="{EA8AA61E-098A-4F51-B482-127D1F3CE9A2}" type="pres">
      <dgm:prSet presAssocID="{2C98995E-6ECF-42ED-9485-2514FA3A4971}" presName="ParentBackground" presStyleLbl="fgAcc1" presStyleIdx="0" presStyleCnt="5"/>
      <dgm:spPr/>
    </dgm:pt>
    <dgm:pt modelId="{D5B7EF62-D0A2-47C3-8CA8-970721D4D438}" type="pres">
      <dgm:prSet presAssocID="{2C98995E-6ECF-42ED-9485-2514FA3A4971}" presName="Child5" presStyleLbl="revTx" presStyleIdx="0" presStyleCnt="5">
        <dgm:presLayoutVars>
          <dgm:chMax val="0"/>
          <dgm:chPref val="0"/>
          <dgm:bulletEnabled val="1"/>
        </dgm:presLayoutVars>
      </dgm:prSet>
      <dgm:spPr/>
    </dgm:pt>
    <dgm:pt modelId="{91060DA3-10BE-4830-BCAB-284CAB80BB13}" type="pres">
      <dgm:prSet presAssocID="{2C98995E-6ECF-42ED-9485-2514FA3A4971}" presName="Parent5" presStyleLbl="revTx" presStyleIdx="0" presStyleCnt="5">
        <dgm:presLayoutVars>
          <dgm:chMax val="1"/>
          <dgm:chPref val="1"/>
          <dgm:bulletEnabled val="1"/>
        </dgm:presLayoutVars>
      </dgm:prSet>
      <dgm:spPr/>
    </dgm:pt>
    <dgm:pt modelId="{2530302C-A8C8-4E74-97EC-056EFD37F674}" type="pres">
      <dgm:prSet presAssocID="{36CB6CC3-77D7-47C3-A9D2-A877332B7143}" presName="Accent4" presStyleCnt="0"/>
      <dgm:spPr/>
    </dgm:pt>
    <dgm:pt modelId="{211020B2-7E2F-4BE8-9F05-2F218FE8CEC0}" type="pres">
      <dgm:prSet presAssocID="{36CB6CC3-77D7-47C3-A9D2-A877332B7143}" presName="Accent" presStyleLbl="node1" presStyleIdx="1" presStyleCnt="5" custLinFactNeighborX="329"/>
      <dgm:spPr/>
    </dgm:pt>
    <dgm:pt modelId="{BF475492-45B4-4CD2-97AE-B6A74C3D411C}" type="pres">
      <dgm:prSet presAssocID="{36CB6CC3-77D7-47C3-A9D2-A877332B7143}" presName="ParentBackground4" presStyleCnt="0"/>
      <dgm:spPr/>
    </dgm:pt>
    <dgm:pt modelId="{F217A688-A2EB-4E9A-B40C-CB7FD6EC2EA1}" type="pres">
      <dgm:prSet presAssocID="{36CB6CC3-77D7-47C3-A9D2-A877332B7143}" presName="ParentBackground" presStyleLbl="fgAcc1" presStyleIdx="1" presStyleCnt="5"/>
      <dgm:spPr/>
    </dgm:pt>
    <dgm:pt modelId="{1E4B386F-8982-4490-87BE-F765EA982ED6}" type="pres">
      <dgm:prSet presAssocID="{36CB6CC3-77D7-47C3-A9D2-A877332B7143}" presName="Child4" presStyleLbl="revTx" presStyleIdx="1" presStyleCnt="5">
        <dgm:presLayoutVars>
          <dgm:chMax val="0"/>
          <dgm:chPref val="0"/>
          <dgm:bulletEnabled val="1"/>
        </dgm:presLayoutVars>
      </dgm:prSet>
      <dgm:spPr/>
    </dgm:pt>
    <dgm:pt modelId="{3AC39455-1B84-452C-99F1-09ECA7A8A6AF}" type="pres">
      <dgm:prSet presAssocID="{36CB6CC3-77D7-47C3-A9D2-A877332B7143}" presName="Parent4" presStyleLbl="revTx" presStyleIdx="1" presStyleCnt="5">
        <dgm:presLayoutVars>
          <dgm:chMax val="1"/>
          <dgm:chPref val="1"/>
          <dgm:bulletEnabled val="1"/>
        </dgm:presLayoutVars>
      </dgm:prSet>
      <dgm:spPr/>
    </dgm:pt>
    <dgm:pt modelId="{28E68F29-41D6-4AC2-AE94-7A98E1FF2ED8}" type="pres">
      <dgm:prSet presAssocID="{551E0A02-E771-4CD2-9FCB-6777E94EEFED}" presName="Accent3" presStyleCnt="0"/>
      <dgm:spPr/>
    </dgm:pt>
    <dgm:pt modelId="{6900C247-A15D-4652-A099-06A800D80027}" type="pres">
      <dgm:prSet presAssocID="{551E0A02-E771-4CD2-9FCB-6777E94EEFED}" presName="Accent" presStyleLbl="node1" presStyleIdx="2" presStyleCnt="5"/>
      <dgm:spPr/>
    </dgm:pt>
    <dgm:pt modelId="{FE29ECB0-34C8-4C84-855A-E2244608EDA7}" type="pres">
      <dgm:prSet presAssocID="{551E0A02-E771-4CD2-9FCB-6777E94EEFED}" presName="ParentBackground3" presStyleCnt="0"/>
      <dgm:spPr/>
    </dgm:pt>
    <dgm:pt modelId="{7FE8F1F0-7F76-45DD-BD62-E8B84D96FC1F}" type="pres">
      <dgm:prSet presAssocID="{551E0A02-E771-4CD2-9FCB-6777E94EEFED}" presName="ParentBackground" presStyleLbl="fgAcc1" presStyleIdx="2" presStyleCnt="5"/>
      <dgm:spPr/>
    </dgm:pt>
    <dgm:pt modelId="{1DDA6FDC-1976-4F05-A256-F6F800AF0A00}" type="pres">
      <dgm:prSet presAssocID="{551E0A02-E771-4CD2-9FCB-6777E94EEFED}" presName="Child3" presStyleLbl="revTx" presStyleIdx="2" presStyleCnt="5">
        <dgm:presLayoutVars>
          <dgm:chMax val="0"/>
          <dgm:chPref val="0"/>
          <dgm:bulletEnabled val="1"/>
        </dgm:presLayoutVars>
      </dgm:prSet>
      <dgm:spPr/>
    </dgm:pt>
    <dgm:pt modelId="{C38391D9-25DB-439F-A3A6-1EC7BBDC9ECC}" type="pres">
      <dgm:prSet presAssocID="{551E0A02-E771-4CD2-9FCB-6777E94EEFED}" presName="Parent3" presStyleLbl="revTx" presStyleIdx="2" presStyleCnt="5">
        <dgm:presLayoutVars>
          <dgm:chMax val="1"/>
          <dgm:chPref val="1"/>
          <dgm:bulletEnabled val="1"/>
        </dgm:presLayoutVars>
      </dgm:prSet>
      <dgm:spPr/>
    </dgm:pt>
    <dgm:pt modelId="{91BE6501-62A1-4135-8F7A-E7CF81C9F864}" type="pres">
      <dgm:prSet presAssocID="{FF486E5B-A401-43B2-A2E7-D3428E326A4A}" presName="Accent2" presStyleCnt="0"/>
      <dgm:spPr/>
    </dgm:pt>
    <dgm:pt modelId="{C2C916D7-A1AB-410B-B1E2-80CB42A66FC3}" type="pres">
      <dgm:prSet presAssocID="{FF486E5B-A401-43B2-A2E7-D3428E326A4A}" presName="Accent" presStyleLbl="node1" presStyleIdx="3" presStyleCnt="5"/>
      <dgm:spPr/>
    </dgm:pt>
    <dgm:pt modelId="{8CAD99F9-AAF7-44C7-ABA4-6F3E2BA3BCCC}" type="pres">
      <dgm:prSet presAssocID="{FF486E5B-A401-43B2-A2E7-D3428E326A4A}" presName="ParentBackground2" presStyleCnt="0"/>
      <dgm:spPr/>
    </dgm:pt>
    <dgm:pt modelId="{58B738CD-B79F-42EF-839B-AA02561CF6DC}" type="pres">
      <dgm:prSet presAssocID="{FF486E5B-A401-43B2-A2E7-D3428E326A4A}" presName="ParentBackground" presStyleLbl="fgAcc1" presStyleIdx="3" presStyleCnt="5"/>
      <dgm:spPr/>
    </dgm:pt>
    <dgm:pt modelId="{5F2695CB-F8EE-493B-AF89-86D8F1CEC218}" type="pres">
      <dgm:prSet presAssocID="{FF486E5B-A401-43B2-A2E7-D3428E326A4A}" presName="Child2" presStyleLbl="revTx" presStyleIdx="3" presStyleCnt="5">
        <dgm:presLayoutVars>
          <dgm:chMax val="0"/>
          <dgm:chPref val="0"/>
          <dgm:bulletEnabled val="1"/>
        </dgm:presLayoutVars>
      </dgm:prSet>
      <dgm:spPr/>
    </dgm:pt>
    <dgm:pt modelId="{41CF6D8C-2300-4491-BBA7-ABEAFBBB8F81}" type="pres">
      <dgm:prSet presAssocID="{FF486E5B-A401-43B2-A2E7-D3428E326A4A}" presName="Parent2" presStyleLbl="revTx" presStyleIdx="3" presStyleCnt="5">
        <dgm:presLayoutVars>
          <dgm:chMax val="1"/>
          <dgm:chPref val="1"/>
          <dgm:bulletEnabled val="1"/>
        </dgm:presLayoutVars>
      </dgm:prSet>
      <dgm:spPr/>
    </dgm:pt>
    <dgm:pt modelId="{7734E9D3-B4C7-4631-BF41-7FF0D65A25B1}" type="pres">
      <dgm:prSet presAssocID="{3C8A5422-2185-40B0-B7F0-B5A4A22F7524}" presName="Accent1" presStyleCnt="0"/>
      <dgm:spPr/>
    </dgm:pt>
    <dgm:pt modelId="{F0DBD16C-B76C-4C51-933C-039EBA3604E5}" type="pres">
      <dgm:prSet presAssocID="{3C8A5422-2185-40B0-B7F0-B5A4A22F7524}" presName="Accent" presStyleLbl="node1" presStyleIdx="4" presStyleCnt="5"/>
      <dgm:spPr/>
    </dgm:pt>
    <dgm:pt modelId="{EE1E6B58-0B22-4437-8326-E93203C69848}" type="pres">
      <dgm:prSet presAssocID="{3C8A5422-2185-40B0-B7F0-B5A4A22F7524}" presName="ParentBackground1" presStyleCnt="0"/>
      <dgm:spPr/>
    </dgm:pt>
    <dgm:pt modelId="{18A5461A-580E-44F9-82AF-B4A55CC4E345}" type="pres">
      <dgm:prSet presAssocID="{3C8A5422-2185-40B0-B7F0-B5A4A22F7524}" presName="ParentBackground" presStyleLbl="fgAcc1" presStyleIdx="4" presStyleCnt="5"/>
      <dgm:spPr/>
    </dgm:pt>
    <dgm:pt modelId="{40A60CD1-81A2-45DF-BE1E-D96AEB3E1271}" type="pres">
      <dgm:prSet presAssocID="{3C8A5422-2185-40B0-B7F0-B5A4A22F7524}" presName="Child1" presStyleLbl="revTx" presStyleIdx="4" presStyleCnt="5">
        <dgm:presLayoutVars>
          <dgm:chMax val="0"/>
          <dgm:chPref val="0"/>
          <dgm:bulletEnabled val="1"/>
        </dgm:presLayoutVars>
      </dgm:prSet>
      <dgm:spPr/>
    </dgm:pt>
    <dgm:pt modelId="{536185BC-018B-41F9-A131-EBC2E78544D7}" type="pres">
      <dgm:prSet presAssocID="{3C8A5422-2185-40B0-B7F0-B5A4A22F7524}" presName="Parent1" presStyleLbl="revTx" presStyleIdx="4" presStyleCnt="5">
        <dgm:presLayoutVars>
          <dgm:chMax val="1"/>
          <dgm:chPref val="1"/>
          <dgm:bulletEnabled val="1"/>
        </dgm:presLayoutVars>
      </dgm:prSet>
      <dgm:spPr/>
    </dgm:pt>
  </dgm:ptLst>
  <dgm:cxnLst>
    <dgm:cxn modelId="{B921751F-ECB1-4DE4-81A4-A50569FB218F}" srcId="{017B5617-254E-4240-ACE0-92E14CC8B1FC}" destId="{36CB6CC3-77D7-47C3-A9D2-A877332B7143}" srcOrd="3" destOrd="0" parTransId="{724A1F7D-9BD4-47CE-B43D-0D074C5FBBAB}" sibTransId="{7A3B3FB1-B5CD-48F5-ABAB-2AA2BD6D713A}"/>
    <dgm:cxn modelId="{0C2BC627-583A-4BE9-BD02-E948E8EA3A1F}" type="presOf" srcId="{D3E0CFC9-D77F-4F8B-A419-301A3F72AA23}" destId="{1DDA6FDC-1976-4F05-A256-F6F800AF0A00}" srcOrd="0" destOrd="1" presId="urn:microsoft.com/office/officeart/2011/layout/CircleProcess"/>
    <dgm:cxn modelId="{0C8C4231-223E-4666-B1B6-C3BA8C555545}" srcId="{2C98995E-6ECF-42ED-9485-2514FA3A4971}" destId="{1006E1D1-AA57-48FB-988B-65F95D61408B}" srcOrd="0" destOrd="0" parTransId="{11AF3CFC-54DD-4D37-9251-428FEC815D53}" sibTransId="{8AC6041F-34B0-4CF6-BE39-27DF44CD468D}"/>
    <dgm:cxn modelId="{B9DB1032-B762-4383-B9F1-4425BADEF5E6}" type="presOf" srcId="{3C8A5422-2185-40B0-B7F0-B5A4A22F7524}" destId="{18A5461A-580E-44F9-82AF-B4A55CC4E345}" srcOrd="0" destOrd="0" presId="urn:microsoft.com/office/officeart/2011/layout/CircleProcess"/>
    <dgm:cxn modelId="{A80F3032-C068-46CD-B460-A9C564716683}" srcId="{017B5617-254E-4240-ACE0-92E14CC8B1FC}" destId="{FF486E5B-A401-43B2-A2E7-D3428E326A4A}" srcOrd="1" destOrd="0" parTransId="{234F4C80-DBE0-46F0-AE6B-D44B57969DF6}" sibTransId="{25C79029-C94A-420C-A02E-5F0479E9B8E9}"/>
    <dgm:cxn modelId="{5509E237-1280-450A-96CE-331B1B5EAF1D}" type="presOf" srcId="{FF486E5B-A401-43B2-A2E7-D3428E326A4A}" destId="{41CF6D8C-2300-4491-BBA7-ABEAFBBB8F81}" srcOrd="1" destOrd="0" presId="urn:microsoft.com/office/officeart/2011/layout/CircleProcess"/>
    <dgm:cxn modelId="{69C2E93F-BA80-440C-A8F2-BD1FF2A846F0}" type="presOf" srcId="{017B5617-254E-4240-ACE0-92E14CC8B1FC}" destId="{FBF37F5D-E9A7-4187-A02F-0B04C5A97885}" srcOrd="0" destOrd="0" presId="urn:microsoft.com/office/officeart/2011/layout/CircleProcess"/>
    <dgm:cxn modelId="{3BD84F62-CBE8-4B1C-8391-75D9BEBBD28C}" srcId="{3C8A5422-2185-40B0-B7F0-B5A4A22F7524}" destId="{B0B784D2-559A-4CD4-BAAD-267A6FDF456F}" srcOrd="0" destOrd="0" parTransId="{843251E8-AEDB-4B7D-A523-A91566ECC022}" sibTransId="{A4B90521-363F-4138-8C79-EFEE47376CDD}"/>
    <dgm:cxn modelId="{A1024443-0C2D-4648-AAAD-CB87F565EA84}" srcId="{017B5617-254E-4240-ACE0-92E14CC8B1FC}" destId="{551E0A02-E771-4CD2-9FCB-6777E94EEFED}" srcOrd="2" destOrd="0" parTransId="{29A592AF-2428-4A05-ADFD-AB86B7FFD5E0}" sibTransId="{2D6F3639-43D5-4329-A5B7-64A7D0CE6476}"/>
    <dgm:cxn modelId="{6ECE464A-BDC0-49DB-9702-8F509BD33740}" type="presOf" srcId="{36CB6CC3-77D7-47C3-A9D2-A877332B7143}" destId="{3AC39455-1B84-452C-99F1-09ECA7A8A6AF}" srcOrd="1" destOrd="0" presId="urn:microsoft.com/office/officeart/2011/layout/CircleProcess"/>
    <dgm:cxn modelId="{4CBCD26B-72FB-4404-BF52-C035C30E7C65}" type="presOf" srcId="{FF486E5B-A401-43B2-A2E7-D3428E326A4A}" destId="{58B738CD-B79F-42EF-839B-AA02561CF6DC}" srcOrd="0" destOrd="0" presId="urn:microsoft.com/office/officeart/2011/layout/CircleProcess"/>
    <dgm:cxn modelId="{CFE0426C-2965-4A89-AFE9-87B792E5EB9C}" srcId="{017B5617-254E-4240-ACE0-92E14CC8B1FC}" destId="{3C8A5422-2185-40B0-B7F0-B5A4A22F7524}" srcOrd="0" destOrd="0" parTransId="{DFCE4398-7D6E-4D83-8061-8E0C97E37D9C}" sibTransId="{0DB2A570-D97B-470B-B6D3-A670DA480C20}"/>
    <dgm:cxn modelId="{9665CD6C-4550-4509-9093-9619CA96CF93}" type="presOf" srcId="{36CB6CC3-77D7-47C3-A9D2-A877332B7143}" destId="{F217A688-A2EB-4E9A-B40C-CB7FD6EC2EA1}" srcOrd="0" destOrd="0" presId="urn:microsoft.com/office/officeart/2011/layout/CircleProcess"/>
    <dgm:cxn modelId="{0CB3FD6C-1F98-4DAB-92D9-FF967C069CB5}" type="presOf" srcId="{3C8A5422-2185-40B0-B7F0-B5A4A22F7524}" destId="{536185BC-018B-41F9-A131-EBC2E78544D7}" srcOrd="1" destOrd="0" presId="urn:microsoft.com/office/officeart/2011/layout/CircleProcess"/>
    <dgm:cxn modelId="{A344BC50-71F8-4515-B8C9-E3E35E6C8C4E}" type="presOf" srcId="{551E0A02-E771-4CD2-9FCB-6777E94EEFED}" destId="{7FE8F1F0-7F76-45DD-BD62-E8B84D96FC1F}" srcOrd="0" destOrd="0" presId="urn:microsoft.com/office/officeart/2011/layout/CircleProcess"/>
    <dgm:cxn modelId="{82785E72-B8AF-401C-82DE-E5154B1C641C}" type="presOf" srcId="{1006E1D1-AA57-48FB-988B-65F95D61408B}" destId="{D5B7EF62-D0A2-47C3-8CA8-970721D4D438}" srcOrd="0" destOrd="0" presId="urn:microsoft.com/office/officeart/2011/layout/CircleProcess"/>
    <dgm:cxn modelId="{D1A97679-0C54-40BE-A60F-428ADAA2C27A}" type="presOf" srcId="{2C98995E-6ECF-42ED-9485-2514FA3A4971}" destId="{EA8AA61E-098A-4F51-B482-127D1F3CE9A2}" srcOrd="0" destOrd="0" presId="urn:microsoft.com/office/officeart/2011/layout/CircleProcess"/>
    <dgm:cxn modelId="{9683FC7A-C191-486E-B09E-229F778CAEB4}" type="presOf" srcId="{90FAF365-8762-498A-A8FC-9B853D0CF055}" destId="{1E4B386F-8982-4490-87BE-F765EA982ED6}" srcOrd="0" destOrd="0" presId="urn:microsoft.com/office/officeart/2011/layout/CircleProcess"/>
    <dgm:cxn modelId="{1EFF62A1-C6B1-46B5-9504-8C9617B258AF}" srcId="{36CB6CC3-77D7-47C3-A9D2-A877332B7143}" destId="{90FAF365-8762-498A-A8FC-9B853D0CF055}" srcOrd="0" destOrd="0" parTransId="{05436CE8-79FE-4B6E-90CB-F8D8788CA836}" sibTransId="{0685FF8B-F634-4707-97E8-E4EF0D0ED05E}"/>
    <dgm:cxn modelId="{F150D1B8-3C56-46E7-A9C8-AE3251CD0214}" type="presOf" srcId="{2C98995E-6ECF-42ED-9485-2514FA3A4971}" destId="{91060DA3-10BE-4830-BCAB-284CAB80BB13}" srcOrd="1" destOrd="0" presId="urn:microsoft.com/office/officeart/2011/layout/CircleProcess"/>
    <dgm:cxn modelId="{7CC261BE-B0DE-474E-A284-074A1E6A3A77}" srcId="{551E0A02-E771-4CD2-9FCB-6777E94EEFED}" destId="{D3E0CFC9-D77F-4F8B-A419-301A3F72AA23}" srcOrd="1" destOrd="0" parTransId="{0FBA5E52-E3EA-421F-810B-147D0C126A63}" sibTransId="{90350E60-53FC-4A4A-8F0B-85C96C750469}"/>
    <dgm:cxn modelId="{F1AA3BC6-4EB7-4C01-B49C-AAFE8963AA5B}" type="presOf" srcId="{BB40A59C-481C-41A1-9C2F-DC51D35A0229}" destId="{5F2695CB-F8EE-493B-AF89-86D8F1CEC218}" srcOrd="0" destOrd="1" presId="urn:microsoft.com/office/officeart/2011/layout/CircleProcess"/>
    <dgm:cxn modelId="{E7CF65C7-B0BA-41AB-800C-5CED8B587272}" type="presOf" srcId="{B0B784D2-559A-4CD4-BAAD-267A6FDF456F}" destId="{40A60CD1-81A2-45DF-BE1E-D96AEB3E1271}" srcOrd="0" destOrd="0" presId="urn:microsoft.com/office/officeart/2011/layout/CircleProcess"/>
    <dgm:cxn modelId="{3E8688CD-8089-4D29-8755-3339C3B841C4}" srcId="{FF486E5B-A401-43B2-A2E7-D3428E326A4A}" destId="{9E355876-63D5-41F1-AB87-A50302594E71}" srcOrd="0" destOrd="0" parTransId="{01B6D4CF-F814-499A-B22C-4F9ABC269C44}" sibTransId="{4E88A3D1-3609-4384-9955-4389B0847D3B}"/>
    <dgm:cxn modelId="{4009D2D2-38AF-483A-AD91-62868AF9AFB0}" srcId="{017B5617-254E-4240-ACE0-92E14CC8B1FC}" destId="{2C98995E-6ECF-42ED-9485-2514FA3A4971}" srcOrd="4" destOrd="0" parTransId="{1EFED902-52BE-4753-807D-15D6739A8EE6}" sibTransId="{55113CB0-9BE3-4EF6-A36D-6E2BEE2FB53C}"/>
    <dgm:cxn modelId="{441CF0E4-DE84-44F2-8797-A0545A7D8B36}" type="presOf" srcId="{9E355876-63D5-41F1-AB87-A50302594E71}" destId="{5F2695CB-F8EE-493B-AF89-86D8F1CEC218}" srcOrd="0" destOrd="0" presId="urn:microsoft.com/office/officeart/2011/layout/CircleProcess"/>
    <dgm:cxn modelId="{3BECC9EC-8B20-4974-BE11-25FEAA807B13}" type="presOf" srcId="{551E0A02-E771-4CD2-9FCB-6777E94EEFED}" destId="{C38391D9-25DB-439F-A3A6-1EC7BBDC9ECC}" srcOrd="1" destOrd="0" presId="urn:microsoft.com/office/officeart/2011/layout/CircleProcess"/>
    <dgm:cxn modelId="{6B47DBED-A5DE-41FE-88E5-605BE85E6C51}" srcId="{551E0A02-E771-4CD2-9FCB-6777E94EEFED}" destId="{A849573E-700C-4A4D-9DAC-75D78AA5B9E1}" srcOrd="0" destOrd="0" parTransId="{5296DD6E-1FE3-4034-9764-B338E473E8BA}" sibTransId="{046DD475-6234-496B-A134-F02A08AAD52B}"/>
    <dgm:cxn modelId="{6F8DA3EE-7F33-41C6-AE15-C90DEFAADE71}" srcId="{FF486E5B-A401-43B2-A2E7-D3428E326A4A}" destId="{BB40A59C-481C-41A1-9C2F-DC51D35A0229}" srcOrd="1" destOrd="0" parTransId="{AB641EB4-87C4-4BBF-97BC-4874E5577341}" sibTransId="{C6BADFF4-346E-4754-A233-5696CAB1F265}"/>
    <dgm:cxn modelId="{E56D85FB-CB2E-4337-B83D-BFF882924CA5}" type="presOf" srcId="{A849573E-700C-4A4D-9DAC-75D78AA5B9E1}" destId="{1DDA6FDC-1976-4F05-A256-F6F800AF0A00}" srcOrd="0" destOrd="0" presId="urn:microsoft.com/office/officeart/2011/layout/CircleProcess"/>
    <dgm:cxn modelId="{360D64B0-5FDC-4157-BF3E-69E2D8B226DA}" type="presParOf" srcId="{FBF37F5D-E9A7-4187-A02F-0B04C5A97885}" destId="{BFCF36D4-D985-4794-9F1A-C08813771285}" srcOrd="0" destOrd="0" presId="urn:microsoft.com/office/officeart/2011/layout/CircleProcess"/>
    <dgm:cxn modelId="{0B4D066D-A19E-4A16-81D9-CA55F90DD493}" type="presParOf" srcId="{BFCF36D4-D985-4794-9F1A-C08813771285}" destId="{46BF94A2-2AF5-4473-BF3A-11F22A0274DB}" srcOrd="0" destOrd="0" presId="urn:microsoft.com/office/officeart/2011/layout/CircleProcess"/>
    <dgm:cxn modelId="{31C1E355-CE52-4D32-803E-65BF296115CB}" type="presParOf" srcId="{FBF37F5D-E9A7-4187-A02F-0B04C5A97885}" destId="{F332C81B-B168-4542-ACE0-043B2F885D48}" srcOrd="1" destOrd="0" presId="urn:microsoft.com/office/officeart/2011/layout/CircleProcess"/>
    <dgm:cxn modelId="{524CF3E7-15CB-48AF-97FA-FACC5D1E53AC}" type="presParOf" srcId="{F332C81B-B168-4542-ACE0-043B2F885D48}" destId="{EA8AA61E-098A-4F51-B482-127D1F3CE9A2}" srcOrd="0" destOrd="0" presId="urn:microsoft.com/office/officeart/2011/layout/CircleProcess"/>
    <dgm:cxn modelId="{5FA2A5FD-9C9A-41E1-A7A5-65B4C37C266D}" type="presParOf" srcId="{FBF37F5D-E9A7-4187-A02F-0B04C5A97885}" destId="{D5B7EF62-D0A2-47C3-8CA8-970721D4D438}" srcOrd="2" destOrd="0" presId="urn:microsoft.com/office/officeart/2011/layout/CircleProcess"/>
    <dgm:cxn modelId="{5BA04D59-7EDF-4A3A-BA8A-B563C670A049}" type="presParOf" srcId="{FBF37F5D-E9A7-4187-A02F-0B04C5A97885}" destId="{91060DA3-10BE-4830-BCAB-284CAB80BB13}" srcOrd="3" destOrd="0" presId="urn:microsoft.com/office/officeart/2011/layout/CircleProcess"/>
    <dgm:cxn modelId="{06768BBA-2913-4F83-BA89-68B1D2A9ACAE}" type="presParOf" srcId="{FBF37F5D-E9A7-4187-A02F-0B04C5A97885}" destId="{2530302C-A8C8-4E74-97EC-056EFD37F674}" srcOrd="4" destOrd="0" presId="urn:microsoft.com/office/officeart/2011/layout/CircleProcess"/>
    <dgm:cxn modelId="{B08BE810-3D3E-4E62-9633-BC077D1FB061}" type="presParOf" srcId="{2530302C-A8C8-4E74-97EC-056EFD37F674}" destId="{211020B2-7E2F-4BE8-9F05-2F218FE8CEC0}" srcOrd="0" destOrd="0" presId="urn:microsoft.com/office/officeart/2011/layout/CircleProcess"/>
    <dgm:cxn modelId="{15E7BF9F-77A4-4BC8-BE9B-0A73F500EC8E}" type="presParOf" srcId="{FBF37F5D-E9A7-4187-A02F-0B04C5A97885}" destId="{BF475492-45B4-4CD2-97AE-B6A74C3D411C}" srcOrd="5" destOrd="0" presId="urn:microsoft.com/office/officeart/2011/layout/CircleProcess"/>
    <dgm:cxn modelId="{B008BBED-C62D-43C5-B60F-C1917D85095A}" type="presParOf" srcId="{BF475492-45B4-4CD2-97AE-B6A74C3D411C}" destId="{F217A688-A2EB-4E9A-B40C-CB7FD6EC2EA1}" srcOrd="0" destOrd="0" presId="urn:microsoft.com/office/officeart/2011/layout/CircleProcess"/>
    <dgm:cxn modelId="{526F87A4-EA95-49B1-A072-ECDAEC750B1E}" type="presParOf" srcId="{FBF37F5D-E9A7-4187-A02F-0B04C5A97885}" destId="{1E4B386F-8982-4490-87BE-F765EA982ED6}" srcOrd="6" destOrd="0" presId="urn:microsoft.com/office/officeart/2011/layout/CircleProcess"/>
    <dgm:cxn modelId="{29183803-DAC0-4F42-9584-55D9596853A3}" type="presParOf" srcId="{FBF37F5D-E9A7-4187-A02F-0B04C5A97885}" destId="{3AC39455-1B84-452C-99F1-09ECA7A8A6AF}" srcOrd="7" destOrd="0" presId="urn:microsoft.com/office/officeart/2011/layout/CircleProcess"/>
    <dgm:cxn modelId="{DB29AEB7-6B64-46C7-9043-2A7DE4F37E49}" type="presParOf" srcId="{FBF37F5D-E9A7-4187-A02F-0B04C5A97885}" destId="{28E68F29-41D6-4AC2-AE94-7A98E1FF2ED8}" srcOrd="8" destOrd="0" presId="urn:microsoft.com/office/officeart/2011/layout/CircleProcess"/>
    <dgm:cxn modelId="{A4DCC23D-4B0A-4A7D-ABB0-07C5B94FDEC7}" type="presParOf" srcId="{28E68F29-41D6-4AC2-AE94-7A98E1FF2ED8}" destId="{6900C247-A15D-4652-A099-06A800D80027}" srcOrd="0" destOrd="0" presId="urn:microsoft.com/office/officeart/2011/layout/CircleProcess"/>
    <dgm:cxn modelId="{F822C08D-B4BA-4A63-A4B5-94E3ADBBE936}" type="presParOf" srcId="{FBF37F5D-E9A7-4187-A02F-0B04C5A97885}" destId="{FE29ECB0-34C8-4C84-855A-E2244608EDA7}" srcOrd="9" destOrd="0" presId="urn:microsoft.com/office/officeart/2011/layout/CircleProcess"/>
    <dgm:cxn modelId="{659A6839-380E-488A-9769-1EF255984C50}" type="presParOf" srcId="{FE29ECB0-34C8-4C84-855A-E2244608EDA7}" destId="{7FE8F1F0-7F76-45DD-BD62-E8B84D96FC1F}" srcOrd="0" destOrd="0" presId="urn:microsoft.com/office/officeart/2011/layout/CircleProcess"/>
    <dgm:cxn modelId="{4C687586-474E-4EB0-9F68-1C2CA4E3EBB7}" type="presParOf" srcId="{FBF37F5D-E9A7-4187-A02F-0B04C5A97885}" destId="{1DDA6FDC-1976-4F05-A256-F6F800AF0A00}" srcOrd="10" destOrd="0" presId="urn:microsoft.com/office/officeart/2011/layout/CircleProcess"/>
    <dgm:cxn modelId="{A33975CD-4D38-435B-B919-9037BE48EF60}" type="presParOf" srcId="{FBF37F5D-E9A7-4187-A02F-0B04C5A97885}" destId="{C38391D9-25DB-439F-A3A6-1EC7BBDC9ECC}" srcOrd="11" destOrd="0" presId="urn:microsoft.com/office/officeart/2011/layout/CircleProcess"/>
    <dgm:cxn modelId="{A2F181C0-A9FD-47BF-8EF9-CE4AD6FEFE02}" type="presParOf" srcId="{FBF37F5D-E9A7-4187-A02F-0B04C5A97885}" destId="{91BE6501-62A1-4135-8F7A-E7CF81C9F864}" srcOrd="12" destOrd="0" presId="urn:microsoft.com/office/officeart/2011/layout/CircleProcess"/>
    <dgm:cxn modelId="{824304C0-89CF-4315-9222-3D48ED8DA7B2}" type="presParOf" srcId="{91BE6501-62A1-4135-8F7A-E7CF81C9F864}" destId="{C2C916D7-A1AB-410B-B1E2-80CB42A66FC3}" srcOrd="0" destOrd="0" presId="urn:microsoft.com/office/officeart/2011/layout/CircleProcess"/>
    <dgm:cxn modelId="{BE1E4672-E253-4646-A179-0157CD2D04D8}" type="presParOf" srcId="{FBF37F5D-E9A7-4187-A02F-0B04C5A97885}" destId="{8CAD99F9-AAF7-44C7-ABA4-6F3E2BA3BCCC}" srcOrd="13" destOrd="0" presId="urn:microsoft.com/office/officeart/2011/layout/CircleProcess"/>
    <dgm:cxn modelId="{9FAAFD2E-DCC1-43A5-94D2-8A053939A585}" type="presParOf" srcId="{8CAD99F9-AAF7-44C7-ABA4-6F3E2BA3BCCC}" destId="{58B738CD-B79F-42EF-839B-AA02561CF6DC}" srcOrd="0" destOrd="0" presId="urn:microsoft.com/office/officeart/2011/layout/CircleProcess"/>
    <dgm:cxn modelId="{A0639A98-9BF1-411C-8C4F-235EDE07487B}" type="presParOf" srcId="{FBF37F5D-E9A7-4187-A02F-0B04C5A97885}" destId="{5F2695CB-F8EE-493B-AF89-86D8F1CEC218}" srcOrd="14" destOrd="0" presId="urn:microsoft.com/office/officeart/2011/layout/CircleProcess"/>
    <dgm:cxn modelId="{3E5376BB-CEC7-47E0-A43B-A93A9645B981}" type="presParOf" srcId="{FBF37F5D-E9A7-4187-A02F-0B04C5A97885}" destId="{41CF6D8C-2300-4491-BBA7-ABEAFBBB8F81}" srcOrd="15" destOrd="0" presId="urn:microsoft.com/office/officeart/2011/layout/CircleProcess"/>
    <dgm:cxn modelId="{8A1F378B-CDF5-4650-8A61-D2DE6D5898E7}" type="presParOf" srcId="{FBF37F5D-E9A7-4187-A02F-0B04C5A97885}" destId="{7734E9D3-B4C7-4631-BF41-7FF0D65A25B1}" srcOrd="16" destOrd="0" presId="urn:microsoft.com/office/officeart/2011/layout/CircleProcess"/>
    <dgm:cxn modelId="{3E5BC463-9D90-4763-9B72-69A659A96265}" type="presParOf" srcId="{7734E9D3-B4C7-4631-BF41-7FF0D65A25B1}" destId="{F0DBD16C-B76C-4C51-933C-039EBA3604E5}" srcOrd="0" destOrd="0" presId="urn:microsoft.com/office/officeart/2011/layout/CircleProcess"/>
    <dgm:cxn modelId="{42E3C182-7877-454B-B8C6-C94C58F051D4}" type="presParOf" srcId="{FBF37F5D-E9A7-4187-A02F-0B04C5A97885}" destId="{EE1E6B58-0B22-4437-8326-E93203C69848}" srcOrd="17" destOrd="0" presId="urn:microsoft.com/office/officeart/2011/layout/CircleProcess"/>
    <dgm:cxn modelId="{8B76C45E-E50C-4337-903C-2D7BE619E3C5}" type="presParOf" srcId="{EE1E6B58-0B22-4437-8326-E93203C69848}" destId="{18A5461A-580E-44F9-82AF-B4A55CC4E345}" srcOrd="0" destOrd="0" presId="urn:microsoft.com/office/officeart/2011/layout/CircleProcess"/>
    <dgm:cxn modelId="{04E1BDFD-9C7F-40F9-986A-09E102B05257}" type="presParOf" srcId="{FBF37F5D-E9A7-4187-A02F-0B04C5A97885}" destId="{40A60CD1-81A2-45DF-BE1E-D96AEB3E1271}" srcOrd="18" destOrd="0" presId="urn:microsoft.com/office/officeart/2011/layout/CircleProcess"/>
    <dgm:cxn modelId="{9FB4DD62-BE76-4A8E-BC03-B841B001B0D6}" type="presParOf" srcId="{FBF37F5D-E9A7-4187-A02F-0B04C5A97885}" destId="{536185BC-018B-41F9-A131-EBC2E78544D7}" srcOrd="19"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F94A2-2AF5-4473-BF3A-11F22A0274DB}">
      <dsp:nvSpPr>
        <dsp:cNvPr id="0" name=""/>
        <dsp:cNvSpPr/>
      </dsp:nvSpPr>
      <dsp:spPr>
        <a:xfrm>
          <a:off x="8477432" y="865528"/>
          <a:ext cx="1927266" cy="192758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A8AA61E-098A-4F51-B482-127D1F3CE9A2}">
      <dsp:nvSpPr>
        <dsp:cNvPr id="0" name=""/>
        <dsp:cNvSpPr/>
      </dsp:nvSpPr>
      <dsp:spPr>
        <a:xfrm>
          <a:off x="8541025" y="929792"/>
          <a:ext cx="1799055" cy="1799053"/>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Matching with available values</a:t>
          </a:r>
          <a:endParaRPr lang="en-IN" sz="2100" b="1" kern="1200" dirty="0"/>
        </a:p>
      </dsp:txBody>
      <dsp:txXfrm>
        <a:off x="8798472" y="1186848"/>
        <a:ext cx="1285186" cy="1284941"/>
      </dsp:txXfrm>
    </dsp:sp>
    <dsp:sp modelId="{D5B7EF62-D0A2-47C3-8CA8-970721D4D438}">
      <dsp:nvSpPr>
        <dsp:cNvPr id="0" name=""/>
        <dsp:cNvSpPr/>
      </dsp:nvSpPr>
      <dsp:spPr>
        <a:xfrm>
          <a:off x="8541025" y="2828625"/>
          <a:ext cx="1799055" cy="105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Now after getting maximum value we match with the max value of each source file and find which one is the maximum and display the name of the person spoke in source file.</a:t>
          </a:r>
          <a:endParaRPr lang="en-IN" sz="900" kern="1200" dirty="0"/>
        </a:p>
      </dsp:txBody>
      <dsp:txXfrm>
        <a:off x="8541025" y="2828625"/>
        <a:ext cx="1799055" cy="1056635"/>
      </dsp:txXfrm>
    </dsp:sp>
    <dsp:sp modelId="{211020B2-7E2F-4BE8-9F05-2F218FE8CEC0}">
      <dsp:nvSpPr>
        <dsp:cNvPr id="0" name=""/>
        <dsp:cNvSpPr/>
      </dsp:nvSpPr>
      <dsp:spPr>
        <a:xfrm rot="2700000">
          <a:off x="6493599" y="865628"/>
          <a:ext cx="1927043" cy="1927043"/>
        </a:xfrm>
        <a:prstGeom prst="teardrop">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217A688-A2EB-4E9A-B40C-CB7FD6EC2EA1}">
      <dsp:nvSpPr>
        <dsp:cNvPr id="0" name=""/>
        <dsp:cNvSpPr/>
      </dsp:nvSpPr>
      <dsp:spPr>
        <a:xfrm>
          <a:off x="6550166" y="929792"/>
          <a:ext cx="1799055" cy="1799053"/>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Finding Maximum</a:t>
          </a:r>
          <a:endParaRPr lang="en-IN" sz="2100" b="1" kern="1200" dirty="0"/>
        </a:p>
      </dsp:txBody>
      <dsp:txXfrm>
        <a:off x="6806587" y="1186848"/>
        <a:ext cx="1285186" cy="1284941"/>
      </dsp:txXfrm>
    </dsp:sp>
    <dsp:sp modelId="{1E4B386F-8982-4490-87BE-F765EA982ED6}">
      <dsp:nvSpPr>
        <dsp:cNvPr id="0" name=""/>
        <dsp:cNvSpPr/>
      </dsp:nvSpPr>
      <dsp:spPr>
        <a:xfrm>
          <a:off x="6550166" y="2828625"/>
          <a:ext cx="1799055" cy="105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Now we find the maximum of all the max values we have stored against each source files correlation value and store in a variable</a:t>
          </a:r>
          <a:endParaRPr lang="en-IN" sz="900" kern="1200" dirty="0"/>
        </a:p>
      </dsp:txBody>
      <dsp:txXfrm>
        <a:off x="6550166" y="2828625"/>
        <a:ext cx="1799055" cy="1056635"/>
      </dsp:txXfrm>
    </dsp:sp>
    <dsp:sp modelId="{6900C247-A15D-4652-A099-06A800D80027}">
      <dsp:nvSpPr>
        <dsp:cNvPr id="0" name=""/>
        <dsp:cNvSpPr/>
      </dsp:nvSpPr>
      <dsp:spPr>
        <a:xfrm rot="2700000">
          <a:off x="4493774" y="865628"/>
          <a:ext cx="1927043" cy="1927043"/>
        </a:xfrm>
        <a:prstGeom prst="teardrop">
          <a:avLst>
            <a:gd name="adj" fmla="val 1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FE8F1F0-7F76-45DD-BD62-E8B84D96FC1F}">
      <dsp:nvSpPr>
        <dsp:cNvPr id="0" name=""/>
        <dsp:cNvSpPr/>
      </dsp:nvSpPr>
      <dsp:spPr>
        <a:xfrm>
          <a:off x="4558281" y="929792"/>
          <a:ext cx="1799055" cy="1799053"/>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Calculating correlation</a:t>
          </a:r>
          <a:endParaRPr lang="en-IN" sz="2100" b="1" kern="1200" dirty="0"/>
        </a:p>
      </dsp:txBody>
      <dsp:txXfrm>
        <a:off x="4814703" y="1186848"/>
        <a:ext cx="1285186" cy="1284941"/>
      </dsp:txXfrm>
    </dsp:sp>
    <dsp:sp modelId="{1DDA6FDC-1976-4F05-A256-F6F800AF0A00}">
      <dsp:nvSpPr>
        <dsp:cNvPr id="0" name=""/>
        <dsp:cNvSpPr/>
      </dsp:nvSpPr>
      <dsp:spPr>
        <a:xfrm>
          <a:off x="4558281" y="2828625"/>
          <a:ext cx="1799055" cy="105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Now we calculate the correlation value of test signal with each source signal.</a:t>
          </a:r>
          <a:endParaRPr lang="en-IN" sz="900" kern="1200" dirty="0"/>
        </a:p>
        <a:p>
          <a:pPr marL="57150" lvl="1" indent="-57150" algn="l" defTabSz="400050">
            <a:lnSpc>
              <a:spcPct val="90000"/>
            </a:lnSpc>
            <a:spcBef>
              <a:spcPct val="0"/>
            </a:spcBef>
            <a:spcAft>
              <a:spcPct val="15000"/>
            </a:spcAft>
            <a:buChar char="•"/>
          </a:pPr>
          <a:r>
            <a:rPr lang="en-US" sz="900" kern="1200"/>
            <a:t>Every time we calculate we store the maximum value obtained with a source voice in a variable.</a:t>
          </a:r>
          <a:endParaRPr lang="en-IN" sz="900" kern="1200" dirty="0"/>
        </a:p>
      </dsp:txBody>
      <dsp:txXfrm>
        <a:off x="4558281" y="2828625"/>
        <a:ext cx="1799055" cy="1056635"/>
      </dsp:txXfrm>
    </dsp:sp>
    <dsp:sp modelId="{C2C916D7-A1AB-410B-B1E2-80CB42A66FC3}">
      <dsp:nvSpPr>
        <dsp:cNvPr id="0" name=""/>
        <dsp:cNvSpPr/>
      </dsp:nvSpPr>
      <dsp:spPr>
        <a:xfrm rot="2700000">
          <a:off x="2501889" y="865628"/>
          <a:ext cx="1927043" cy="1927043"/>
        </a:xfrm>
        <a:prstGeom prst="teardrop">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8B738CD-B79F-42EF-839B-AA02561CF6DC}">
      <dsp:nvSpPr>
        <dsp:cNvPr id="0" name=""/>
        <dsp:cNvSpPr/>
      </dsp:nvSpPr>
      <dsp:spPr>
        <a:xfrm>
          <a:off x="2566396" y="929792"/>
          <a:ext cx="1799055" cy="1799053"/>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Taking test input</a:t>
          </a:r>
          <a:endParaRPr lang="en-IN" sz="2100" b="1" kern="1200" dirty="0"/>
        </a:p>
      </dsp:txBody>
      <dsp:txXfrm>
        <a:off x="2823843" y="1186848"/>
        <a:ext cx="1285186" cy="1284941"/>
      </dsp:txXfrm>
    </dsp:sp>
    <dsp:sp modelId="{5F2695CB-F8EE-493B-AF89-86D8F1CEC218}">
      <dsp:nvSpPr>
        <dsp:cNvPr id="0" name=""/>
        <dsp:cNvSpPr/>
      </dsp:nvSpPr>
      <dsp:spPr>
        <a:xfrm>
          <a:off x="2566396" y="2828625"/>
          <a:ext cx="1799055" cy="105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After including all those recordings into the main file.</a:t>
          </a:r>
          <a:endParaRPr lang="en-IN" sz="900" kern="1200" dirty="0"/>
        </a:p>
        <a:p>
          <a:pPr marL="57150" lvl="1" indent="-57150" algn="l" defTabSz="400050">
            <a:lnSpc>
              <a:spcPct val="90000"/>
            </a:lnSpc>
            <a:spcBef>
              <a:spcPct val="0"/>
            </a:spcBef>
            <a:spcAft>
              <a:spcPct val="15000"/>
            </a:spcAft>
            <a:buChar char="•"/>
          </a:pPr>
          <a:r>
            <a:rPr lang="en-US" sz="900" kern="1200"/>
            <a:t>We now record the test voice and store in a variable as a function of time</a:t>
          </a:r>
          <a:endParaRPr lang="en-IN" sz="900" kern="1200" dirty="0"/>
        </a:p>
      </dsp:txBody>
      <dsp:txXfrm>
        <a:off x="2566396" y="2828625"/>
        <a:ext cx="1799055" cy="1056635"/>
      </dsp:txXfrm>
    </dsp:sp>
    <dsp:sp modelId="{F0DBD16C-B76C-4C51-933C-039EBA3604E5}">
      <dsp:nvSpPr>
        <dsp:cNvPr id="0" name=""/>
        <dsp:cNvSpPr/>
      </dsp:nvSpPr>
      <dsp:spPr>
        <a:xfrm rot="2700000">
          <a:off x="510004" y="865628"/>
          <a:ext cx="1927043" cy="1927043"/>
        </a:xfrm>
        <a:prstGeom prst="teardrop">
          <a:avLst>
            <a:gd name="adj" fmla="val 1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8A5461A-580E-44F9-82AF-B4A55CC4E345}">
      <dsp:nvSpPr>
        <dsp:cNvPr id="0" name=""/>
        <dsp:cNvSpPr/>
      </dsp:nvSpPr>
      <dsp:spPr>
        <a:xfrm>
          <a:off x="574511" y="929792"/>
          <a:ext cx="1799055" cy="1799053"/>
        </a:xfrm>
        <a:prstGeom prst="ellipse">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Source file creation</a:t>
          </a:r>
          <a:endParaRPr lang="en-IN" sz="2100" b="1" kern="1200" dirty="0"/>
        </a:p>
      </dsp:txBody>
      <dsp:txXfrm>
        <a:off x="831959" y="1186848"/>
        <a:ext cx="1285186" cy="1284941"/>
      </dsp:txXfrm>
    </dsp:sp>
    <dsp:sp modelId="{40A60CD1-81A2-45DF-BE1E-D96AEB3E1271}">
      <dsp:nvSpPr>
        <dsp:cNvPr id="0" name=""/>
        <dsp:cNvSpPr/>
      </dsp:nvSpPr>
      <dsp:spPr>
        <a:xfrm>
          <a:off x="574511" y="2828625"/>
          <a:ext cx="1799055" cy="105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First we record all the voices and store them in a .</a:t>
          </a:r>
          <a:r>
            <a:rPr lang="en-US" sz="900" b="1" kern="1200"/>
            <a:t>wav</a:t>
          </a:r>
          <a:r>
            <a:rPr lang="en-US" sz="900" kern="1200"/>
            <a:t> file with their respective names.</a:t>
          </a:r>
          <a:endParaRPr lang="en-IN" sz="900" kern="1200" dirty="0"/>
        </a:p>
      </dsp:txBody>
      <dsp:txXfrm>
        <a:off x="574511" y="2828625"/>
        <a:ext cx="1799055" cy="105663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3412-4784-24EE-4029-0D1E87A20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DD8728-36F0-3353-D889-A016D49C16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71AA01-A9C4-4E73-9AD8-DE0B1C868A72}"/>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5" name="Footer Placeholder 4">
            <a:extLst>
              <a:ext uri="{FF2B5EF4-FFF2-40B4-BE49-F238E27FC236}">
                <a16:creationId xmlns:a16="http://schemas.microsoft.com/office/drawing/2014/main" id="{14534845-43BC-8033-AB32-0EB3C1579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BF41E-ACC6-8990-ACA5-9AC3714D62F4}"/>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181884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2EEA-5ADE-F5DD-D0BB-DF52E4B333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33CB54-24D6-6297-6060-3F41A54B0C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710781-B2BC-3ABE-519C-244051FBE290}"/>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5" name="Footer Placeholder 4">
            <a:extLst>
              <a:ext uri="{FF2B5EF4-FFF2-40B4-BE49-F238E27FC236}">
                <a16:creationId xmlns:a16="http://schemas.microsoft.com/office/drawing/2014/main" id="{1CA9161A-26DC-1A87-4039-FB51D8345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58FCE-B753-18ED-FF8B-7A053D990FA0}"/>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223927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47DC5-7427-DE67-27A3-8CF69033C6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65688B-3AC0-8C38-E2F1-F6CEBEBD56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33CFB-B8E8-84DF-72B3-F29A61B394E2}"/>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5" name="Footer Placeholder 4">
            <a:extLst>
              <a:ext uri="{FF2B5EF4-FFF2-40B4-BE49-F238E27FC236}">
                <a16:creationId xmlns:a16="http://schemas.microsoft.com/office/drawing/2014/main" id="{6E3AB826-E625-7796-F029-E06AF7BB9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DF715-6139-4313-67AB-1DB037006507}"/>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153307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6483-E8B4-2365-777B-449E30F9E2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7D218D-D773-E7AD-1057-1DB948A83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E7707-2687-9DBA-E757-7CC7B26C1BFD}"/>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5" name="Footer Placeholder 4">
            <a:extLst>
              <a:ext uri="{FF2B5EF4-FFF2-40B4-BE49-F238E27FC236}">
                <a16:creationId xmlns:a16="http://schemas.microsoft.com/office/drawing/2014/main" id="{E889E547-2418-5546-3F5D-58C77821D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CE8E1-A933-87E0-CEC3-153B96D9382E}"/>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52214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3E6E-8E6F-682C-587F-BDE55D2A8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3525C5-8AE1-CC11-2933-6C6ABCF3FD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D83F54-12D2-D1C1-C35B-3AB0E9B9F35B}"/>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5" name="Footer Placeholder 4">
            <a:extLst>
              <a:ext uri="{FF2B5EF4-FFF2-40B4-BE49-F238E27FC236}">
                <a16:creationId xmlns:a16="http://schemas.microsoft.com/office/drawing/2014/main" id="{CDE844CA-F902-E965-83D1-92C3085F3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E5041-C6E7-D84E-1CEE-67F5321530C0}"/>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120598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7124-3F99-8C89-BBBC-C006B05457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2DBB0F-0BBD-7700-1648-75F56F08A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4FDA8A-82F7-0E3E-42AB-C57E17216B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E040B0-1A8C-82A8-C82A-EE4CE9B9570A}"/>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6" name="Footer Placeholder 5">
            <a:extLst>
              <a:ext uri="{FF2B5EF4-FFF2-40B4-BE49-F238E27FC236}">
                <a16:creationId xmlns:a16="http://schemas.microsoft.com/office/drawing/2014/main" id="{3EB476DA-D715-0724-3C25-6D748C9C6C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420540-65AD-8F8A-09A3-0F51BCD54C07}"/>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331095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76-9ECC-92E4-191F-400DF52E4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4B1C43-D0FD-8C54-2C0A-117676905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C9655-B93B-E213-0BE5-FE6779123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A57977-C214-C8AE-42FD-2FE9F5733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056F8-69B0-880E-7C4D-50AC5D178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65B594-004A-EEFC-1032-31CABD8CD1DD}"/>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8" name="Footer Placeholder 7">
            <a:extLst>
              <a:ext uri="{FF2B5EF4-FFF2-40B4-BE49-F238E27FC236}">
                <a16:creationId xmlns:a16="http://schemas.microsoft.com/office/drawing/2014/main" id="{CE4A0A98-B9D9-1DF0-C9DF-39C1CB0507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508BC3-DFB8-A2E9-FB3A-5595613D059D}"/>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93972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60A1-12A0-6AA3-3588-63E374F339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F445A4-2A31-4461-6388-32A4F67D6914}"/>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4" name="Footer Placeholder 3">
            <a:extLst>
              <a:ext uri="{FF2B5EF4-FFF2-40B4-BE49-F238E27FC236}">
                <a16:creationId xmlns:a16="http://schemas.microsoft.com/office/drawing/2014/main" id="{4F2481D3-4151-ADB4-0D52-EBAE672238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A9DBE3-474D-B6B9-97E4-B75FBF7BA07E}"/>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122241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D76FD-80B6-BB16-635A-54B4316B77C7}"/>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3" name="Footer Placeholder 2">
            <a:extLst>
              <a:ext uri="{FF2B5EF4-FFF2-40B4-BE49-F238E27FC236}">
                <a16:creationId xmlns:a16="http://schemas.microsoft.com/office/drawing/2014/main" id="{9DE5D31A-8A19-F745-AED1-B3B6B604E3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F4F537-C582-5F30-831A-08342C31BF7F}"/>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294863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39EC-0096-2D9F-C0E5-2D8B2243E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4B830F-6148-912A-08B0-39593286B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6FFECE-21C4-04F2-7D34-CCF96C4E8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4289D-2F63-BE88-E56C-69DB7ADF0E57}"/>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6" name="Footer Placeholder 5">
            <a:extLst>
              <a:ext uri="{FF2B5EF4-FFF2-40B4-BE49-F238E27FC236}">
                <a16:creationId xmlns:a16="http://schemas.microsoft.com/office/drawing/2014/main" id="{3DE2497D-6B04-D442-B53C-1E9942006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7A5BBA-AD85-6A11-74B9-C7AB807244E5}"/>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3157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D844-68AC-995E-913F-E5179E37A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70391B-DF72-8111-2BCD-2C8BDE3A6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C892A3-7D61-EB74-5D9A-29AF85B29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EDEA3-8427-B8A6-607D-AE4C11EE83F0}"/>
              </a:ext>
            </a:extLst>
          </p:cNvPr>
          <p:cNvSpPr>
            <a:spLocks noGrp="1"/>
          </p:cNvSpPr>
          <p:nvPr>
            <p:ph type="dt" sz="half" idx="10"/>
          </p:nvPr>
        </p:nvSpPr>
        <p:spPr/>
        <p:txBody>
          <a:bodyPr/>
          <a:lstStyle/>
          <a:p>
            <a:fld id="{5115B800-BD6B-445D-9808-CEC0FC4449DE}" type="datetimeFigureOut">
              <a:rPr lang="en-IN" smtClean="0"/>
              <a:t>14-06-2023</a:t>
            </a:fld>
            <a:endParaRPr lang="en-IN"/>
          </a:p>
        </p:txBody>
      </p:sp>
      <p:sp>
        <p:nvSpPr>
          <p:cNvPr id="6" name="Footer Placeholder 5">
            <a:extLst>
              <a:ext uri="{FF2B5EF4-FFF2-40B4-BE49-F238E27FC236}">
                <a16:creationId xmlns:a16="http://schemas.microsoft.com/office/drawing/2014/main" id="{01E33E51-15DB-1174-3AD1-ACA2B4313E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64E6FF-E518-305E-9949-221873DEBB6A}"/>
              </a:ext>
            </a:extLst>
          </p:cNvPr>
          <p:cNvSpPr>
            <a:spLocks noGrp="1"/>
          </p:cNvSpPr>
          <p:nvPr>
            <p:ph type="sldNum" sz="quarter" idx="12"/>
          </p:nvPr>
        </p:nvSpPr>
        <p:spPr/>
        <p:txBody>
          <a:bodyPr/>
          <a:lstStyle/>
          <a:p>
            <a:fld id="{133BCA20-6021-4F92-AFDB-00DC0DAB7C73}" type="slidenum">
              <a:rPr lang="en-IN" smtClean="0"/>
              <a:t>‹#›</a:t>
            </a:fld>
            <a:endParaRPr lang="en-IN"/>
          </a:p>
        </p:txBody>
      </p:sp>
    </p:spTree>
    <p:extLst>
      <p:ext uri="{BB962C8B-B14F-4D97-AF65-F5344CB8AC3E}">
        <p14:creationId xmlns:p14="http://schemas.microsoft.com/office/powerpoint/2010/main" val="141548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DB22B-DD1F-1BEE-2377-FB660C18F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D471C2-FAAE-8E6D-118B-DBD5B71BA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8ED92-80A0-D825-71A3-97043E81C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5B800-BD6B-445D-9808-CEC0FC4449DE}" type="datetimeFigureOut">
              <a:rPr lang="en-IN" smtClean="0"/>
              <a:t>14-06-2023</a:t>
            </a:fld>
            <a:endParaRPr lang="en-IN"/>
          </a:p>
        </p:txBody>
      </p:sp>
      <p:sp>
        <p:nvSpPr>
          <p:cNvPr id="5" name="Footer Placeholder 4">
            <a:extLst>
              <a:ext uri="{FF2B5EF4-FFF2-40B4-BE49-F238E27FC236}">
                <a16:creationId xmlns:a16="http://schemas.microsoft.com/office/drawing/2014/main" id="{506AA7A4-ED81-2472-2AF1-7DAF4E51C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D9983D-51D9-B214-2C35-83B9DAF60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BCA20-6021-4F92-AFDB-00DC0DAB7C73}" type="slidenum">
              <a:rPr lang="en-IN" smtClean="0"/>
              <a:t>‹#›</a:t>
            </a:fld>
            <a:endParaRPr lang="en-IN"/>
          </a:p>
        </p:txBody>
      </p:sp>
    </p:spTree>
    <p:extLst>
      <p:ext uri="{BB962C8B-B14F-4D97-AF65-F5344CB8AC3E}">
        <p14:creationId xmlns:p14="http://schemas.microsoft.com/office/powerpoint/2010/main" val="1423633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9000">
              <a:schemeClr val="accent1">
                <a:lumMod val="5000"/>
                <a:lumOff val="95000"/>
              </a:schemeClr>
            </a:gs>
            <a:gs pos="8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1E74-94AD-10CB-6E4D-9A3A37B9A5D4}"/>
              </a:ext>
            </a:extLst>
          </p:cNvPr>
          <p:cNvSpPr>
            <a:spLocks noGrp="1"/>
          </p:cNvSpPr>
          <p:nvPr>
            <p:ph type="ctrTitle"/>
          </p:nvPr>
        </p:nvSpPr>
        <p:spPr>
          <a:xfrm>
            <a:off x="1707776" y="2511612"/>
            <a:ext cx="8776447" cy="1834776"/>
          </a:xfrm>
        </p:spPr>
        <p:txBody>
          <a:bodyPr>
            <a:normAutofit fontScale="90000"/>
          </a:bodyPr>
          <a:lstStyle/>
          <a:p>
            <a:r>
              <a:rPr lang="en-IN" dirty="0">
                <a:solidFill>
                  <a:schemeClr val="accent5">
                    <a:lumMod val="50000"/>
                  </a:schemeClr>
                </a:solidFill>
                <a:latin typeface="Baskerville Old Face" panose="02020602080505020303" pitchFamily="18" charset="0"/>
              </a:rPr>
              <a:t>Voice recognition using   Cross-Corelation in MATLAB</a:t>
            </a:r>
          </a:p>
        </p:txBody>
      </p:sp>
    </p:spTree>
    <p:extLst>
      <p:ext uri="{BB962C8B-B14F-4D97-AF65-F5344CB8AC3E}">
        <p14:creationId xmlns:p14="http://schemas.microsoft.com/office/powerpoint/2010/main" val="39427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9000">
              <a:schemeClr val="accent1">
                <a:lumMod val="5000"/>
                <a:lumOff val="95000"/>
              </a:schemeClr>
            </a:gs>
            <a:gs pos="8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200C-94C2-6352-6442-D911185741A6}"/>
              </a:ext>
            </a:extLst>
          </p:cNvPr>
          <p:cNvSpPr>
            <a:spLocks noGrp="1"/>
          </p:cNvSpPr>
          <p:nvPr>
            <p:ph type="title"/>
          </p:nvPr>
        </p:nvSpPr>
        <p:spPr/>
        <p:txBody>
          <a:bodyPr/>
          <a:lstStyle/>
          <a:p>
            <a:r>
              <a:rPr lang="en-IN" b="1" u="sng" dirty="0">
                <a:solidFill>
                  <a:schemeClr val="accent2">
                    <a:lumMod val="50000"/>
                  </a:schemeClr>
                </a:solidFill>
              </a:rPr>
              <a:t>Functions used in developing the code:</a:t>
            </a:r>
          </a:p>
        </p:txBody>
      </p:sp>
      <p:sp>
        <p:nvSpPr>
          <p:cNvPr id="3" name="Content Placeholder 2">
            <a:extLst>
              <a:ext uri="{FF2B5EF4-FFF2-40B4-BE49-F238E27FC236}">
                <a16:creationId xmlns:a16="http://schemas.microsoft.com/office/drawing/2014/main" id="{27DF2C6A-F290-D218-08F7-D8943765C0D6}"/>
              </a:ext>
            </a:extLst>
          </p:cNvPr>
          <p:cNvSpPr>
            <a:spLocks noGrp="1"/>
          </p:cNvSpPr>
          <p:nvPr>
            <p:ph idx="1"/>
          </p:nvPr>
        </p:nvSpPr>
        <p:spPr/>
        <p:txBody>
          <a:bodyPr>
            <a:normAutofit fontScale="92500" lnSpcReduction="20000"/>
          </a:bodyPr>
          <a:lstStyle/>
          <a:p>
            <a:r>
              <a:rPr lang="en-IN" dirty="0" err="1"/>
              <a:t>audioread</a:t>
            </a:r>
            <a:r>
              <a:rPr lang="en-IN" dirty="0"/>
              <a:t>(“Filename”)</a:t>
            </a:r>
          </a:p>
          <a:p>
            <a:r>
              <a:rPr lang="en-IN" dirty="0"/>
              <a:t>audiowrite(“filename”)</a:t>
            </a:r>
          </a:p>
          <a:p>
            <a:r>
              <a:rPr lang="en-IN" dirty="0"/>
              <a:t>audiorecorder(</a:t>
            </a:r>
            <a:r>
              <a:rPr lang="en-IN" dirty="0" err="1"/>
              <a:t>sampling_frequency,bits,channels</a:t>
            </a:r>
            <a:r>
              <a:rPr lang="en-IN" dirty="0"/>
              <a:t>) this returns an audio recorder object.</a:t>
            </a:r>
          </a:p>
          <a:p>
            <a:r>
              <a:rPr lang="en-IN" dirty="0" err="1"/>
              <a:t>recordblocking</a:t>
            </a:r>
            <a:r>
              <a:rPr lang="en-IN" dirty="0"/>
              <a:t>(</a:t>
            </a:r>
            <a:r>
              <a:rPr lang="en-IN" dirty="0" err="1"/>
              <a:t>audiorecorder_object,duration</a:t>
            </a:r>
            <a:r>
              <a:rPr lang="en-IN" dirty="0"/>
              <a:t>) this starts the recording and stores the recording into </a:t>
            </a:r>
            <a:r>
              <a:rPr lang="en-IN" b="1" dirty="0" err="1"/>
              <a:t>audiorecorder_object</a:t>
            </a:r>
            <a:r>
              <a:rPr lang="en-IN" dirty="0"/>
              <a:t> after </a:t>
            </a:r>
            <a:r>
              <a:rPr lang="en-IN" b="1" dirty="0"/>
              <a:t>duration</a:t>
            </a:r>
            <a:r>
              <a:rPr lang="en-IN" dirty="0"/>
              <a:t>.</a:t>
            </a:r>
          </a:p>
          <a:p>
            <a:r>
              <a:rPr lang="en-IN" dirty="0" err="1"/>
              <a:t>getaudiodata</a:t>
            </a:r>
            <a:r>
              <a:rPr lang="en-IN" dirty="0"/>
              <a:t>(</a:t>
            </a:r>
            <a:r>
              <a:rPr lang="en-IN" dirty="0" err="1"/>
              <a:t>audiorecorder_object</a:t>
            </a:r>
            <a:r>
              <a:rPr lang="en-IN" dirty="0"/>
              <a:t>) This gives the voice amplitude as a function of time.</a:t>
            </a:r>
          </a:p>
          <a:p>
            <a:r>
              <a:rPr lang="en-IN" dirty="0" err="1"/>
              <a:t>xcorr</a:t>
            </a:r>
            <a:r>
              <a:rPr lang="en-IN" dirty="0"/>
              <a:t>[X1,X2] This function performs corelation of two signals X1 and X2 , if both are same then it’s auto-correlation else it’s cross-corelation.</a:t>
            </a:r>
          </a:p>
          <a:p>
            <a:r>
              <a:rPr lang="en-IN" dirty="0"/>
              <a:t>The above function returns two values “Lags(tau) and c(value of corelation)”.</a:t>
            </a:r>
          </a:p>
          <a:p>
            <a:endParaRPr lang="en-IN" dirty="0"/>
          </a:p>
          <a:p>
            <a:endParaRPr lang="en-IN" dirty="0"/>
          </a:p>
        </p:txBody>
      </p:sp>
      <p:sp>
        <p:nvSpPr>
          <p:cNvPr id="4" name="Rectangle 1">
            <a:extLst>
              <a:ext uri="{FF2B5EF4-FFF2-40B4-BE49-F238E27FC236}">
                <a16:creationId xmlns:a16="http://schemas.microsoft.com/office/drawing/2014/main" id="{2659FB74-AE1A-6404-B90F-1B45C6CB43D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1900" b="0" i="0" u="none" strike="noStrike" cap="none" normalizeH="0" baseline="0">
                <a:ln>
                  <a:noFill/>
                </a:ln>
                <a:solidFill>
                  <a:srgbClr val="202122"/>
                </a:solidFill>
                <a:effectLst/>
                <a:latin typeface="Arial" panose="020B0604020202020204" pitchFamily="34" charset="0"/>
              </a:rPr>
              <a:t>     </a:t>
            </a: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2" descr="{\boldsymbol {\tau }}">
            <a:extLst>
              <a:ext uri="{FF2B5EF4-FFF2-40B4-BE49-F238E27FC236}">
                <a16:creationId xmlns:a16="http://schemas.microsoft.com/office/drawing/2014/main" id="{3CA28AE0-218B-468E-88AF-7ECAB848E907}"/>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0737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chemeClr val="accent1">
                <a:lumMod val="5000"/>
                <a:lumOff val="95000"/>
              </a:schemeClr>
            </a:gs>
            <a:gs pos="86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96771C2-99DC-05CD-1E0D-AF06A3ECB663}"/>
              </a:ext>
            </a:extLst>
          </p:cNvPr>
          <p:cNvGraphicFramePr>
            <a:graphicFrameLocks noGrp="1"/>
          </p:cNvGraphicFramePr>
          <p:nvPr>
            <p:ph idx="1"/>
            <p:extLst>
              <p:ext uri="{D42A27DB-BD31-4B8C-83A1-F6EECF244321}">
                <p14:modId xmlns:p14="http://schemas.microsoft.com/office/powerpoint/2010/main" val="40926971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9C92734B-4C09-0BFB-E340-D0D54DEB6AC7}"/>
              </a:ext>
            </a:extLst>
          </p:cNvPr>
          <p:cNvSpPr/>
          <p:nvPr/>
        </p:nvSpPr>
        <p:spPr>
          <a:xfrm>
            <a:off x="2932237" y="681037"/>
            <a:ext cx="6327526"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Flow of Algorithm</a:t>
            </a:r>
          </a:p>
        </p:txBody>
      </p:sp>
    </p:spTree>
    <p:extLst>
      <p:ext uri="{BB962C8B-B14F-4D97-AF65-F5344CB8AC3E}">
        <p14:creationId xmlns:p14="http://schemas.microsoft.com/office/powerpoint/2010/main" val="171202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04C1-FC34-064D-60DB-C2BB2D96FD69}"/>
              </a:ext>
            </a:extLst>
          </p:cNvPr>
          <p:cNvSpPr>
            <a:spLocks noGrp="1"/>
          </p:cNvSpPr>
          <p:nvPr>
            <p:ph type="title"/>
          </p:nvPr>
        </p:nvSpPr>
        <p:spPr>
          <a:xfrm>
            <a:off x="3835773" y="2766218"/>
            <a:ext cx="4520453" cy="1325563"/>
          </a:xfrm>
        </p:spPr>
        <p:txBody>
          <a:bodyPr>
            <a:noAutofit/>
          </a:bodyPr>
          <a:lstStyle/>
          <a:p>
            <a:r>
              <a:rPr lang="en-US" sz="7200" dirty="0">
                <a:solidFill>
                  <a:schemeClr val="accent2">
                    <a:lumMod val="75000"/>
                  </a:schemeClr>
                </a:solidFill>
                <a:latin typeface="Britannic Bold" panose="020B0903060703020204" pitchFamily="34" charset="0"/>
              </a:rPr>
              <a:t>Thank You</a:t>
            </a:r>
            <a:endParaRPr lang="en-IN" sz="7200" dirty="0">
              <a:solidFill>
                <a:schemeClr val="accent2">
                  <a:lumMod val="75000"/>
                </a:schemeClr>
              </a:solidFill>
              <a:latin typeface="Britannic Bold" panose="020B0903060703020204" pitchFamily="34" charset="0"/>
            </a:endParaRPr>
          </a:p>
        </p:txBody>
      </p:sp>
    </p:spTree>
    <p:extLst>
      <p:ext uri="{BB962C8B-B14F-4D97-AF65-F5344CB8AC3E}">
        <p14:creationId xmlns:p14="http://schemas.microsoft.com/office/powerpoint/2010/main" val="55870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280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Baskerville Old Face</vt:lpstr>
      <vt:lpstr>Britannic Bold</vt:lpstr>
      <vt:lpstr>Calibri</vt:lpstr>
      <vt:lpstr>Calibri Light</vt:lpstr>
      <vt:lpstr>Office Theme</vt:lpstr>
      <vt:lpstr>Voice recognition using   Cross-Corelation in MATLAB</vt:lpstr>
      <vt:lpstr>Functions used in developing the code: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recognition using   Cross-Corelation in MATLAB</dc:title>
  <dc:creator>shiva kalyan</dc:creator>
  <cp:lastModifiedBy>shiva kalyan</cp:lastModifiedBy>
  <cp:revision>3</cp:revision>
  <dcterms:created xsi:type="dcterms:W3CDTF">2023-06-11T17:17:50Z</dcterms:created>
  <dcterms:modified xsi:type="dcterms:W3CDTF">2023-06-14T16:02:55Z</dcterms:modified>
</cp:coreProperties>
</file>