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258" r:id="rId5"/>
    <p:sldId id="259" r:id="rId6"/>
    <p:sldId id="260" r:id="rId7"/>
    <p:sldId id="271" r:id="rId8"/>
    <p:sldId id="266" r:id="rId9"/>
    <p:sldId id="280" r:id="rId10"/>
    <p:sldId id="272" r:id="rId11"/>
    <p:sldId id="268" r:id="rId12"/>
    <p:sldId id="269" r:id="rId13"/>
    <p:sldId id="279" r:id="rId14"/>
    <p:sldId id="273" r:id="rId15"/>
    <p:sldId id="267" r:id="rId16"/>
    <p:sldId id="265" r:id="rId17"/>
    <p:sldId id="274" r:id="rId18"/>
    <p:sldId id="270" r:id="rId19"/>
    <p:sldId id="275" r:id="rId20"/>
    <p:sldId id="276" r:id="rId21"/>
    <p:sldId id="262" r:id="rId22"/>
    <p:sldId id="278" r:id="rId23"/>
    <p:sldId id="277"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 kalyan" initials="sk" lastIdx="3" clrIdx="0">
    <p:extLst>
      <p:ext uri="{19B8F6BF-5375-455C-9EA6-DF929625EA0E}">
        <p15:presenceInfo xmlns:p15="http://schemas.microsoft.com/office/powerpoint/2012/main" userId="4398322dc58dd9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235FF-E24C-45C9-9D61-39F0E644C984}" type="doc">
      <dgm:prSet loTypeId="urn:microsoft.com/office/officeart/2005/8/layout/venn2" loCatId="relationship" qsTypeId="urn:microsoft.com/office/officeart/2005/8/quickstyle/simple1" qsCatId="simple" csTypeId="urn:microsoft.com/office/officeart/2005/8/colors/accent1_4" csCatId="accent1"/>
      <dgm:spPr/>
      <dgm:t>
        <a:bodyPr/>
        <a:lstStyle/>
        <a:p>
          <a:endParaRPr lang="en-IN"/>
        </a:p>
      </dgm:t>
    </dgm:pt>
    <dgm:pt modelId="{F2FBDE42-3E19-4447-93FE-F2B77FE66723}">
      <dgm:prSet/>
      <dgm:spPr/>
      <dgm:t>
        <a:bodyPr/>
        <a:lstStyle/>
        <a:p>
          <a:r>
            <a:rPr lang="en-US"/>
            <a:t>Calibrating and configuring a load sensor</a:t>
          </a:r>
          <a:endParaRPr lang="en-IN"/>
        </a:p>
      </dgm:t>
    </dgm:pt>
    <dgm:pt modelId="{5B490384-EEFB-4962-A3C6-9967AFE65AA3}" type="parTrans" cxnId="{8B901215-F4AB-4D6D-B19F-EF8D4DE0A018}">
      <dgm:prSet/>
      <dgm:spPr/>
      <dgm:t>
        <a:bodyPr/>
        <a:lstStyle/>
        <a:p>
          <a:endParaRPr lang="en-IN"/>
        </a:p>
      </dgm:t>
    </dgm:pt>
    <dgm:pt modelId="{2C7DCCD5-E67B-454B-B4F8-DCD26B7BB593}" type="sibTrans" cxnId="{8B901215-F4AB-4D6D-B19F-EF8D4DE0A018}">
      <dgm:prSet/>
      <dgm:spPr/>
      <dgm:t>
        <a:bodyPr/>
        <a:lstStyle/>
        <a:p>
          <a:endParaRPr lang="en-IN"/>
        </a:p>
      </dgm:t>
    </dgm:pt>
    <dgm:pt modelId="{0043D0FC-0679-4C58-B601-C5E9326A5FE1}">
      <dgm:prSet/>
      <dgm:spPr/>
      <dgm:t>
        <a:bodyPr/>
        <a:lstStyle/>
        <a:p>
          <a:r>
            <a:rPr lang="en-US" dirty="0"/>
            <a:t>Carving appropriate method to control the outlets </a:t>
          </a:r>
          <a:endParaRPr lang="en-IN" dirty="0"/>
        </a:p>
      </dgm:t>
    </dgm:pt>
    <dgm:pt modelId="{93DB880E-D67B-4208-8179-DD99618E850A}" type="parTrans" cxnId="{D4849EC0-3F98-4D8B-8D64-1A365F468A26}">
      <dgm:prSet/>
      <dgm:spPr/>
      <dgm:t>
        <a:bodyPr/>
        <a:lstStyle/>
        <a:p>
          <a:endParaRPr lang="en-IN"/>
        </a:p>
      </dgm:t>
    </dgm:pt>
    <dgm:pt modelId="{8A111574-1890-4C4C-B01A-1603DC06ACA2}" type="sibTrans" cxnId="{D4849EC0-3F98-4D8B-8D64-1A365F468A26}">
      <dgm:prSet/>
      <dgm:spPr/>
      <dgm:t>
        <a:bodyPr/>
        <a:lstStyle/>
        <a:p>
          <a:endParaRPr lang="en-IN"/>
        </a:p>
      </dgm:t>
    </dgm:pt>
    <dgm:pt modelId="{94EBADB0-ECD7-4713-B618-BECF0D3CD4C3}">
      <dgm:prSet/>
      <dgm:spPr/>
      <dgm:t>
        <a:bodyPr/>
        <a:lstStyle/>
        <a:p>
          <a:r>
            <a:rPr lang="en-IN" dirty="0"/>
            <a:t>Designing a linear actuator</a:t>
          </a:r>
        </a:p>
      </dgm:t>
    </dgm:pt>
    <dgm:pt modelId="{88A3FDF2-5A2F-474E-BE34-4E17304FA966}" type="parTrans" cxnId="{AC16BE62-4BCB-468B-AF43-1FE7650D2634}">
      <dgm:prSet/>
      <dgm:spPr/>
      <dgm:t>
        <a:bodyPr/>
        <a:lstStyle/>
        <a:p>
          <a:endParaRPr lang="en-IN"/>
        </a:p>
      </dgm:t>
    </dgm:pt>
    <dgm:pt modelId="{321AF09D-EC43-4085-AE8C-016D7786658F}" type="sibTrans" cxnId="{AC16BE62-4BCB-468B-AF43-1FE7650D2634}">
      <dgm:prSet/>
      <dgm:spPr/>
      <dgm:t>
        <a:bodyPr/>
        <a:lstStyle/>
        <a:p>
          <a:endParaRPr lang="en-IN"/>
        </a:p>
      </dgm:t>
    </dgm:pt>
    <dgm:pt modelId="{7AC2E029-95ED-4741-9ED2-A902F56C8DE5}">
      <dgm:prSet/>
      <dgm:spPr/>
      <dgm:t>
        <a:bodyPr/>
        <a:lstStyle/>
        <a:p>
          <a:r>
            <a:rPr lang="en-IN" dirty="0"/>
            <a:t>Integrating control mechanism with linear actuator</a:t>
          </a:r>
        </a:p>
      </dgm:t>
    </dgm:pt>
    <dgm:pt modelId="{E98316A2-B77E-44DD-B843-64953F9EF686}" type="parTrans" cxnId="{19E955C8-58E5-4A70-B945-5E9E5C1A05D1}">
      <dgm:prSet/>
      <dgm:spPr/>
      <dgm:t>
        <a:bodyPr/>
        <a:lstStyle/>
        <a:p>
          <a:endParaRPr lang="en-IN"/>
        </a:p>
      </dgm:t>
    </dgm:pt>
    <dgm:pt modelId="{B1E642F0-7E13-4F94-A9E5-9360A613D1D7}" type="sibTrans" cxnId="{19E955C8-58E5-4A70-B945-5E9E5C1A05D1}">
      <dgm:prSet/>
      <dgm:spPr/>
      <dgm:t>
        <a:bodyPr/>
        <a:lstStyle/>
        <a:p>
          <a:endParaRPr lang="en-IN"/>
        </a:p>
      </dgm:t>
    </dgm:pt>
    <dgm:pt modelId="{98691C76-02E9-4CAB-8408-A6321D16F041}">
      <dgm:prSet/>
      <dgm:spPr/>
      <dgm:t>
        <a:bodyPr/>
        <a:lstStyle/>
        <a:p>
          <a:r>
            <a:rPr lang="en-IN" dirty="0"/>
            <a:t>Programming necessary microcontrollers</a:t>
          </a:r>
        </a:p>
      </dgm:t>
    </dgm:pt>
    <dgm:pt modelId="{27B3DB63-2ECC-45D8-B9F5-F7BF22D5A2B8}" type="parTrans" cxnId="{A928A7F2-1ECB-4779-8316-E833FE2E950B}">
      <dgm:prSet/>
      <dgm:spPr/>
      <dgm:t>
        <a:bodyPr/>
        <a:lstStyle/>
        <a:p>
          <a:endParaRPr lang="en-IN"/>
        </a:p>
      </dgm:t>
    </dgm:pt>
    <dgm:pt modelId="{091BD7FC-BBC3-4DE5-94A0-2786ECFB7644}" type="sibTrans" cxnId="{A928A7F2-1ECB-4779-8316-E833FE2E950B}">
      <dgm:prSet/>
      <dgm:spPr/>
      <dgm:t>
        <a:bodyPr/>
        <a:lstStyle/>
        <a:p>
          <a:endParaRPr lang="en-IN"/>
        </a:p>
      </dgm:t>
    </dgm:pt>
    <dgm:pt modelId="{E3225384-FC5F-466D-89AE-3CCFD793613E}">
      <dgm:prSet/>
      <dgm:spPr/>
      <dgm:t>
        <a:bodyPr/>
        <a:lstStyle/>
        <a:p>
          <a:r>
            <a:rPr lang="en-IN"/>
            <a:t>Fabrication and assembly</a:t>
          </a:r>
        </a:p>
      </dgm:t>
    </dgm:pt>
    <dgm:pt modelId="{AAF4B39F-E86C-4E12-BF86-4ED49D8D74DB}" type="parTrans" cxnId="{B6900D76-B6B8-4B75-A7EF-4DE72F8EE259}">
      <dgm:prSet/>
      <dgm:spPr/>
      <dgm:t>
        <a:bodyPr/>
        <a:lstStyle/>
        <a:p>
          <a:endParaRPr lang="en-IN"/>
        </a:p>
      </dgm:t>
    </dgm:pt>
    <dgm:pt modelId="{E41C1A85-C4FA-4196-A28B-55A93D0CD2C3}" type="sibTrans" cxnId="{B6900D76-B6B8-4B75-A7EF-4DE72F8EE259}">
      <dgm:prSet/>
      <dgm:spPr/>
      <dgm:t>
        <a:bodyPr/>
        <a:lstStyle/>
        <a:p>
          <a:endParaRPr lang="en-IN"/>
        </a:p>
      </dgm:t>
    </dgm:pt>
    <dgm:pt modelId="{FBF264FE-8713-4A69-9933-AA027D10F711}">
      <dgm:prSet/>
      <dgm:spPr/>
      <dgm:t>
        <a:bodyPr/>
        <a:lstStyle/>
        <a:p>
          <a:r>
            <a:rPr lang="en-IN" dirty="0"/>
            <a:t>Testing </a:t>
          </a:r>
        </a:p>
      </dgm:t>
    </dgm:pt>
    <dgm:pt modelId="{520F1AF3-8C6F-4763-BB96-02EB66250026}" type="parTrans" cxnId="{33F2A979-388A-4DEE-9093-20B2AAB03363}">
      <dgm:prSet/>
      <dgm:spPr/>
      <dgm:t>
        <a:bodyPr/>
        <a:lstStyle/>
        <a:p>
          <a:endParaRPr lang="en-IN"/>
        </a:p>
      </dgm:t>
    </dgm:pt>
    <dgm:pt modelId="{56CEB626-0E9E-41D5-B026-0C08E5637616}" type="sibTrans" cxnId="{33F2A979-388A-4DEE-9093-20B2AAB03363}">
      <dgm:prSet/>
      <dgm:spPr/>
      <dgm:t>
        <a:bodyPr/>
        <a:lstStyle/>
        <a:p>
          <a:endParaRPr lang="en-IN"/>
        </a:p>
      </dgm:t>
    </dgm:pt>
    <dgm:pt modelId="{F6179D63-8A3D-454E-A158-5F2F0BB17C87}" type="pres">
      <dgm:prSet presAssocID="{76A235FF-E24C-45C9-9D61-39F0E644C984}" presName="Name0" presStyleCnt="0">
        <dgm:presLayoutVars>
          <dgm:chMax val="7"/>
          <dgm:resizeHandles val="exact"/>
        </dgm:presLayoutVars>
      </dgm:prSet>
      <dgm:spPr/>
    </dgm:pt>
    <dgm:pt modelId="{36B9B1F4-212C-4467-9406-7957DA0C4967}" type="pres">
      <dgm:prSet presAssocID="{76A235FF-E24C-45C9-9D61-39F0E644C984}" presName="comp1" presStyleCnt="0"/>
      <dgm:spPr/>
    </dgm:pt>
    <dgm:pt modelId="{D09B1E4A-836D-42A1-B66C-399CC99B79A7}" type="pres">
      <dgm:prSet presAssocID="{76A235FF-E24C-45C9-9D61-39F0E644C984}" presName="circle1" presStyleLbl="node1" presStyleIdx="0" presStyleCnt="7"/>
      <dgm:spPr/>
    </dgm:pt>
    <dgm:pt modelId="{105E613E-3F07-4354-AE94-5190EE81A898}" type="pres">
      <dgm:prSet presAssocID="{76A235FF-E24C-45C9-9D61-39F0E644C984}" presName="c1text" presStyleLbl="node1" presStyleIdx="0" presStyleCnt="7">
        <dgm:presLayoutVars>
          <dgm:bulletEnabled val="1"/>
        </dgm:presLayoutVars>
      </dgm:prSet>
      <dgm:spPr/>
    </dgm:pt>
    <dgm:pt modelId="{BBAE851E-700D-4F7D-A544-3FCA495D98A3}" type="pres">
      <dgm:prSet presAssocID="{76A235FF-E24C-45C9-9D61-39F0E644C984}" presName="comp2" presStyleCnt="0"/>
      <dgm:spPr/>
    </dgm:pt>
    <dgm:pt modelId="{904F6AFB-8404-40B6-B718-2B6E8896BA7F}" type="pres">
      <dgm:prSet presAssocID="{76A235FF-E24C-45C9-9D61-39F0E644C984}" presName="circle2" presStyleLbl="node1" presStyleIdx="1" presStyleCnt="7"/>
      <dgm:spPr/>
    </dgm:pt>
    <dgm:pt modelId="{63447699-84AD-4821-AA43-168B65107568}" type="pres">
      <dgm:prSet presAssocID="{76A235FF-E24C-45C9-9D61-39F0E644C984}" presName="c2text" presStyleLbl="node1" presStyleIdx="1" presStyleCnt="7">
        <dgm:presLayoutVars>
          <dgm:bulletEnabled val="1"/>
        </dgm:presLayoutVars>
      </dgm:prSet>
      <dgm:spPr/>
    </dgm:pt>
    <dgm:pt modelId="{EF118CB7-3EBA-4D80-9D89-A45FC0D34FD6}" type="pres">
      <dgm:prSet presAssocID="{76A235FF-E24C-45C9-9D61-39F0E644C984}" presName="comp3" presStyleCnt="0"/>
      <dgm:spPr/>
    </dgm:pt>
    <dgm:pt modelId="{16D88DF6-D913-48E6-9DC2-1A138B0A68A1}" type="pres">
      <dgm:prSet presAssocID="{76A235FF-E24C-45C9-9D61-39F0E644C984}" presName="circle3" presStyleLbl="node1" presStyleIdx="2" presStyleCnt="7"/>
      <dgm:spPr/>
    </dgm:pt>
    <dgm:pt modelId="{1E1501DA-3084-422B-8500-DB7966B8DF6D}" type="pres">
      <dgm:prSet presAssocID="{76A235FF-E24C-45C9-9D61-39F0E644C984}" presName="c3text" presStyleLbl="node1" presStyleIdx="2" presStyleCnt="7">
        <dgm:presLayoutVars>
          <dgm:bulletEnabled val="1"/>
        </dgm:presLayoutVars>
      </dgm:prSet>
      <dgm:spPr/>
    </dgm:pt>
    <dgm:pt modelId="{DF06E975-8ECA-488A-A0D9-D38945D08DE4}" type="pres">
      <dgm:prSet presAssocID="{76A235FF-E24C-45C9-9D61-39F0E644C984}" presName="comp4" presStyleCnt="0"/>
      <dgm:spPr/>
    </dgm:pt>
    <dgm:pt modelId="{7410CF81-DDF3-43F8-A273-0973CBB17B9F}" type="pres">
      <dgm:prSet presAssocID="{76A235FF-E24C-45C9-9D61-39F0E644C984}" presName="circle4" presStyleLbl="node1" presStyleIdx="3" presStyleCnt="7"/>
      <dgm:spPr/>
    </dgm:pt>
    <dgm:pt modelId="{8ABB064D-9370-43E5-85C5-BBE050A61E00}" type="pres">
      <dgm:prSet presAssocID="{76A235FF-E24C-45C9-9D61-39F0E644C984}" presName="c4text" presStyleLbl="node1" presStyleIdx="3" presStyleCnt="7">
        <dgm:presLayoutVars>
          <dgm:bulletEnabled val="1"/>
        </dgm:presLayoutVars>
      </dgm:prSet>
      <dgm:spPr/>
    </dgm:pt>
    <dgm:pt modelId="{CFC7B2B0-D85D-44E3-8030-A1084E6A5F71}" type="pres">
      <dgm:prSet presAssocID="{76A235FF-E24C-45C9-9D61-39F0E644C984}" presName="comp5" presStyleCnt="0"/>
      <dgm:spPr/>
    </dgm:pt>
    <dgm:pt modelId="{00E6A836-8999-4D59-959A-95C51DB7285B}" type="pres">
      <dgm:prSet presAssocID="{76A235FF-E24C-45C9-9D61-39F0E644C984}" presName="circle5" presStyleLbl="node1" presStyleIdx="4" presStyleCnt="7"/>
      <dgm:spPr/>
    </dgm:pt>
    <dgm:pt modelId="{241CD21B-B22C-4B22-8AB8-ED47DFDB19EE}" type="pres">
      <dgm:prSet presAssocID="{76A235FF-E24C-45C9-9D61-39F0E644C984}" presName="c5text" presStyleLbl="node1" presStyleIdx="4" presStyleCnt="7">
        <dgm:presLayoutVars>
          <dgm:bulletEnabled val="1"/>
        </dgm:presLayoutVars>
      </dgm:prSet>
      <dgm:spPr/>
    </dgm:pt>
    <dgm:pt modelId="{7AC28B2A-8EDB-48E2-8325-758BB080224E}" type="pres">
      <dgm:prSet presAssocID="{76A235FF-E24C-45C9-9D61-39F0E644C984}" presName="comp6" presStyleCnt="0"/>
      <dgm:spPr/>
    </dgm:pt>
    <dgm:pt modelId="{C6D0005C-EF74-4DD5-9576-A57447417FA5}" type="pres">
      <dgm:prSet presAssocID="{76A235FF-E24C-45C9-9D61-39F0E644C984}" presName="circle6" presStyleLbl="node1" presStyleIdx="5" presStyleCnt="7"/>
      <dgm:spPr/>
    </dgm:pt>
    <dgm:pt modelId="{F453590F-9BF3-4DE7-8963-08221E5ABFD6}" type="pres">
      <dgm:prSet presAssocID="{76A235FF-E24C-45C9-9D61-39F0E644C984}" presName="c6text" presStyleLbl="node1" presStyleIdx="5" presStyleCnt="7">
        <dgm:presLayoutVars>
          <dgm:bulletEnabled val="1"/>
        </dgm:presLayoutVars>
      </dgm:prSet>
      <dgm:spPr/>
    </dgm:pt>
    <dgm:pt modelId="{4B2BD562-8A5F-49B9-BD13-FE2E503FC764}" type="pres">
      <dgm:prSet presAssocID="{76A235FF-E24C-45C9-9D61-39F0E644C984}" presName="comp7" presStyleCnt="0"/>
      <dgm:spPr/>
    </dgm:pt>
    <dgm:pt modelId="{C5491303-69A1-40FE-9064-519AC4B57258}" type="pres">
      <dgm:prSet presAssocID="{76A235FF-E24C-45C9-9D61-39F0E644C984}" presName="circle7" presStyleLbl="node1" presStyleIdx="6" presStyleCnt="7"/>
      <dgm:spPr/>
    </dgm:pt>
    <dgm:pt modelId="{D2D07E2C-B859-4DEC-8697-F349600B6500}" type="pres">
      <dgm:prSet presAssocID="{76A235FF-E24C-45C9-9D61-39F0E644C984}" presName="c7text" presStyleLbl="node1" presStyleIdx="6" presStyleCnt="7">
        <dgm:presLayoutVars>
          <dgm:bulletEnabled val="1"/>
        </dgm:presLayoutVars>
      </dgm:prSet>
      <dgm:spPr/>
    </dgm:pt>
  </dgm:ptLst>
  <dgm:cxnLst>
    <dgm:cxn modelId="{02595C00-CA6A-47EE-A19D-5107C7062545}" type="presOf" srcId="{98691C76-02E9-4CAB-8408-A6321D16F041}" destId="{241CD21B-B22C-4B22-8AB8-ED47DFDB19EE}" srcOrd="1" destOrd="0" presId="urn:microsoft.com/office/officeart/2005/8/layout/venn2"/>
    <dgm:cxn modelId="{B8D89E09-E673-4873-A2C5-79EE11C5941D}" type="presOf" srcId="{F2FBDE42-3E19-4447-93FE-F2B77FE66723}" destId="{D09B1E4A-836D-42A1-B66C-399CC99B79A7}" srcOrd="0" destOrd="0" presId="urn:microsoft.com/office/officeart/2005/8/layout/venn2"/>
    <dgm:cxn modelId="{2715890C-149D-40BD-A92E-9DD5BCF580F2}" type="presOf" srcId="{F2FBDE42-3E19-4447-93FE-F2B77FE66723}" destId="{105E613E-3F07-4354-AE94-5190EE81A898}" srcOrd="1" destOrd="0" presId="urn:microsoft.com/office/officeart/2005/8/layout/venn2"/>
    <dgm:cxn modelId="{8B901215-F4AB-4D6D-B19F-EF8D4DE0A018}" srcId="{76A235FF-E24C-45C9-9D61-39F0E644C984}" destId="{F2FBDE42-3E19-4447-93FE-F2B77FE66723}" srcOrd="0" destOrd="0" parTransId="{5B490384-EEFB-4962-A3C6-9967AFE65AA3}" sibTransId="{2C7DCCD5-E67B-454B-B4F8-DCD26B7BB593}"/>
    <dgm:cxn modelId="{687BDD1B-0A8F-47AC-8A72-9B82E0F2FAE5}" type="presOf" srcId="{E3225384-FC5F-466D-89AE-3CCFD793613E}" destId="{C6D0005C-EF74-4DD5-9576-A57447417FA5}" srcOrd="0" destOrd="0" presId="urn:microsoft.com/office/officeart/2005/8/layout/venn2"/>
    <dgm:cxn modelId="{8D2E8B24-F6FA-4E73-A389-C33C3A898B81}" type="presOf" srcId="{E3225384-FC5F-466D-89AE-3CCFD793613E}" destId="{F453590F-9BF3-4DE7-8963-08221E5ABFD6}" srcOrd="1" destOrd="0" presId="urn:microsoft.com/office/officeart/2005/8/layout/venn2"/>
    <dgm:cxn modelId="{AC16BE62-4BCB-468B-AF43-1FE7650D2634}" srcId="{76A235FF-E24C-45C9-9D61-39F0E644C984}" destId="{94EBADB0-ECD7-4713-B618-BECF0D3CD4C3}" srcOrd="2" destOrd="0" parTransId="{88A3FDF2-5A2F-474E-BE34-4E17304FA966}" sibTransId="{321AF09D-EC43-4085-AE8C-016D7786658F}"/>
    <dgm:cxn modelId="{DEA2B646-5220-41F8-8437-E80E2EA69A9C}" type="presOf" srcId="{7AC2E029-95ED-4741-9ED2-A902F56C8DE5}" destId="{7410CF81-DDF3-43F8-A273-0973CBB17B9F}" srcOrd="0" destOrd="0" presId="urn:microsoft.com/office/officeart/2005/8/layout/venn2"/>
    <dgm:cxn modelId="{7CAF4868-F679-4715-B631-82E478152230}" type="presOf" srcId="{94EBADB0-ECD7-4713-B618-BECF0D3CD4C3}" destId="{16D88DF6-D913-48E6-9DC2-1A138B0A68A1}" srcOrd="0" destOrd="0" presId="urn:microsoft.com/office/officeart/2005/8/layout/venn2"/>
    <dgm:cxn modelId="{1BFF676B-D63E-4D0F-80C2-024000983965}" type="presOf" srcId="{0043D0FC-0679-4C58-B601-C5E9326A5FE1}" destId="{904F6AFB-8404-40B6-B718-2B6E8896BA7F}" srcOrd="0" destOrd="0" presId="urn:microsoft.com/office/officeart/2005/8/layout/venn2"/>
    <dgm:cxn modelId="{23B45C4C-722C-4166-8FB9-45E1DAFC34B2}" type="presOf" srcId="{76A235FF-E24C-45C9-9D61-39F0E644C984}" destId="{F6179D63-8A3D-454E-A158-5F2F0BB17C87}" srcOrd="0" destOrd="0" presId="urn:microsoft.com/office/officeart/2005/8/layout/venn2"/>
    <dgm:cxn modelId="{DC4AE753-F3B6-4969-9020-6DF70EADEC72}" type="presOf" srcId="{FBF264FE-8713-4A69-9933-AA027D10F711}" destId="{C5491303-69A1-40FE-9064-519AC4B57258}" srcOrd="0" destOrd="0" presId="urn:microsoft.com/office/officeart/2005/8/layout/venn2"/>
    <dgm:cxn modelId="{B6900D76-B6B8-4B75-A7EF-4DE72F8EE259}" srcId="{76A235FF-E24C-45C9-9D61-39F0E644C984}" destId="{E3225384-FC5F-466D-89AE-3CCFD793613E}" srcOrd="5" destOrd="0" parTransId="{AAF4B39F-E86C-4E12-BF86-4ED49D8D74DB}" sibTransId="{E41C1A85-C4FA-4196-A28B-55A93D0CD2C3}"/>
    <dgm:cxn modelId="{33F2A979-388A-4DEE-9093-20B2AAB03363}" srcId="{76A235FF-E24C-45C9-9D61-39F0E644C984}" destId="{FBF264FE-8713-4A69-9933-AA027D10F711}" srcOrd="6" destOrd="0" parTransId="{520F1AF3-8C6F-4763-BB96-02EB66250026}" sibTransId="{56CEB626-0E9E-41D5-B026-0C08E5637616}"/>
    <dgm:cxn modelId="{A2CF437C-104C-4CFC-9B73-356CE01E2865}" type="presOf" srcId="{94EBADB0-ECD7-4713-B618-BECF0D3CD4C3}" destId="{1E1501DA-3084-422B-8500-DB7966B8DF6D}" srcOrd="1" destOrd="0" presId="urn:microsoft.com/office/officeart/2005/8/layout/venn2"/>
    <dgm:cxn modelId="{EBCF947F-8EE4-48A2-8182-34A5F6DE3F90}" type="presOf" srcId="{FBF264FE-8713-4A69-9933-AA027D10F711}" destId="{D2D07E2C-B859-4DEC-8697-F349600B6500}" srcOrd="1" destOrd="0" presId="urn:microsoft.com/office/officeart/2005/8/layout/venn2"/>
    <dgm:cxn modelId="{4D28F38B-023C-4603-92EB-9D30A0505D72}" type="presOf" srcId="{7AC2E029-95ED-4741-9ED2-A902F56C8DE5}" destId="{8ABB064D-9370-43E5-85C5-BBE050A61E00}" srcOrd="1" destOrd="0" presId="urn:microsoft.com/office/officeart/2005/8/layout/venn2"/>
    <dgm:cxn modelId="{28ED91B3-E428-4410-B208-CCA46569B8AB}" type="presOf" srcId="{98691C76-02E9-4CAB-8408-A6321D16F041}" destId="{00E6A836-8999-4D59-959A-95C51DB7285B}" srcOrd="0" destOrd="0" presId="urn:microsoft.com/office/officeart/2005/8/layout/venn2"/>
    <dgm:cxn modelId="{D4849EC0-3F98-4D8B-8D64-1A365F468A26}" srcId="{76A235FF-E24C-45C9-9D61-39F0E644C984}" destId="{0043D0FC-0679-4C58-B601-C5E9326A5FE1}" srcOrd="1" destOrd="0" parTransId="{93DB880E-D67B-4208-8179-DD99618E850A}" sibTransId="{8A111574-1890-4C4C-B01A-1603DC06ACA2}"/>
    <dgm:cxn modelId="{19E955C8-58E5-4A70-B945-5E9E5C1A05D1}" srcId="{76A235FF-E24C-45C9-9D61-39F0E644C984}" destId="{7AC2E029-95ED-4741-9ED2-A902F56C8DE5}" srcOrd="3" destOrd="0" parTransId="{E98316A2-B77E-44DD-B843-64953F9EF686}" sibTransId="{B1E642F0-7E13-4F94-A9E5-9360A613D1D7}"/>
    <dgm:cxn modelId="{7D2234ED-41FD-46AB-B9DD-3497D075E818}" type="presOf" srcId="{0043D0FC-0679-4C58-B601-C5E9326A5FE1}" destId="{63447699-84AD-4821-AA43-168B65107568}" srcOrd="1" destOrd="0" presId="urn:microsoft.com/office/officeart/2005/8/layout/venn2"/>
    <dgm:cxn modelId="{A928A7F2-1ECB-4779-8316-E833FE2E950B}" srcId="{76A235FF-E24C-45C9-9D61-39F0E644C984}" destId="{98691C76-02E9-4CAB-8408-A6321D16F041}" srcOrd="4" destOrd="0" parTransId="{27B3DB63-2ECC-45D8-B9F5-F7BF22D5A2B8}" sibTransId="{091BD7FC-BBC3-4DE5-94A0-2786ECFB7644}"/>
    <dgm:cxn modelId="{F87118A0-91C5-41B4-9AFB-A4034CEEF43E}" type="presParOf" srcId="{F6179D63-8A3D-454E-A158-5F2F0BB17C87}" destId="{36B9B1F4-212C-4467-9406-7957DA0C4967}" srcOrd="0" destOrd="0" presId="urn:microsoft.com/office/officeart/2005/8/layout/venn2"/>
    <dgm:cxn modelId="{E98B7775-0368-4D0A-B5FC-2ADFCECC0978}" type="presParOf" srcId="{36B9B1F4-212C-4467-9406-7957DA0C4967}" destId="{D09B1E4A-836D-42A1-B66C-399CC99B79A7}" srcOrd="0" destOrd="0" presId="urn:microsoft.com/office/officeart/2005/8/layout/venn2"/>
    <dgm:cxn modelId="{7882D564-ECED-463F-AFAB-DCB79CE14463}" type="presParOf" srcId="{36B9B1F4-212C-4467-9406-7957DA0C4967}" destId="{105E613E-3F07-4354-AE94-5190EE81A898}" srcOrd="1" destOrd="0" presId="urn:microsoft.com/office/officeart/2005/8/layout/venn2"/>
    <dgm:cxn modelId="{6955E045-91CF-4D89-9777-DDF21C30C51C}" type="presParOf" srcId="{F6179D63-8A3D-454E-A158-5F2F0BB17C87}" destId="{BBAE851E-700D-4F7D-A544-3FCA495D98A3}" srcOrd="1" destOrd="0" presId="urn:microsoft.com/office/officeart/2005/8/layout/venn2"/>
    <dgm:cxn modelId="{3C03B2D6-F194-4014-9AE7-31D02648DE19}" type="presParOf" srcId="{BBAE851E-700D-4F7D-A544-3FCA495D98A3}" destId="{904F6AFB-8404-40B6-B718-2B6E8896BA7F}" srcOrd="0" destOrd="0" presId="urn:microsoft.com/office/officeart/2005/8/layout/venn2"/>
    <dgm:cxn modelId="{5686162C-E533-492B-98CB-F32E5AD998DF}" type="presParOf" srcId="{BBAE851E-700D-4F7D-A544-3FCA495D98A3}" destId="{63447699-84AD-4821-AA43-168B65107568}" srcOrd="1" destOrd="0" presId="urn:microsoft.com/office/officeart/2005/8/layout/venn2"/>
    <dgm:cxn modelId="{47B32867-AE38-4186-952B-83F22C574ED6}" type="presParOf" srcId="{F6179D63-8A3D-454E-A158-5F2F0BB17C87}" destId="{EF118CB7-3EBA-4D80-9D89-A45FC0D34FD6}" srcOrd="2" destOrd="0" presId="urn:microsoft.com/office/officeart/2005/8/layout/venn2"/>
    <dgm:cxn modelId="{CC1AFA1D-812A-45E8-BED6-057E5D0BFBAD}" type="presParOf" srcId="{EF118CB7-3EBA-4D80-9D89-A45FC0D34FD6}" destId="{16D88DF6-D913-48E6-9DC2-1A138B0A68A1}" srcOrd="0" destOrd="0" presId="urn:microsoft.com/office/officeart/2005/8/layout/venn2"/>
    <dgm:cxn modelId="{FA54135C-F989-4CFC-8E32-85F171687F09}" type="presParOf" srcId="{EF118CB7-3EBA-4D80-9D89-A45FC0D34FD6}" destId="{1E1501DA-3084-422B-8500-DB7966B8DF6D}" srcOrd="1" destOrd="0" presId="urn:microsoft.com/office/officeart/2005/8/layout/venn2"/>
    <dgm:cxn modelId="{9B899198-CBE9-477E-9283-2AA1C478BD1A}" type="presParOf" srcId="{F6179D63-8A3D-454E-A158-5F2F0BB17C87}" destId="{DF06E975-8ECA-488A-A0D9-D38945D08DE4}" srcOrd="3" destOrd="0" presId="urn:microsoft.com/office/officeart/2005/8/layout/venn2"/>
    <dgm:cxn modelId="{8C839C9E-30BC-4221-9AE5-7DA6B8D8CE1A}" type="presParOf" srcId="{DF06E975-8ECA-488A-A0D9-D38945D08DE4}" destId="{7410CF81-DDF3-43F8-A273-0973CBB17B9F}" srcOrd="0" destOrd="0" presId="urn:microsoft.com/office/officeart/2005/8/layout/venn2"/>
    <dgm:cxn modelId="{53268F53-0FCB-4F36-9E9B-B525DC755CB3}" type="presParOf" srcId="{DF06E975-8ECA-488A-A0D9-D38945D08DE4}" destId="{8ABB064D-9370-43E5-85C5-BBE050A61E00}" srcOrd="1" destOrd="0" presId="urn:microsoft.com/office/officeart/2005/8/layout/venn2"/>
    <dgm:cxn modelId="{1045A480-AC60-4B9A-8686-48BAF1CDA58A}" type="presParOf" srcId="{F6179D63-8A3D-454E-A158-5F2F0BB17C87}" destId="{CFC7B2B0-D85D-44E3-8030-A1084E6A5F71}" srcOrd="4" destOrd="0" presId="urn:microsoft.com/office/officeart/2005/8/layout/venn2"/>
    <dgm:cxn modelId="{277CE1E6-E40B-4AC8-AAD1-221E01DD951A}" type="presParOf" srcId="{CFC7B2B0-D85D-44E3-8030-A1084E6A5F71}" destId="{00E6A836-8999-4D59-959A-95C51DB7285B}" srcOrd="0" destOrd="0" presId="urn:microsoft.com/office/officeart/2005/8/layout/venn2"/>
    <dgm:cxn modelId="{3FC79EAA-85B1-4565-B44C-3734F5AB8DF9}" type="presParOf" srcId="{CFC7B2B0-D85D-44E3-8030-A1084E6A5F71}" destId="{241CD21B-B22C-4B22-8AB8-ED47DFDB19EE}" srcOrd="1" destOrd="0" presId="urn:microsoft.com/office/officeart/2005/8/layout/venn2"/>
    <dgm:cxn modelId="{BF27F7CB-A27E-415B-909B-24A1957C8E9D}" type="presParOf" srcId="{F6179D63-8A3D-454E-A158-5F2F0BB17C87}" destId="{7AC28B2A-8EDB-48E2-8325-758BB080224E}" srcOrd="5" destOrd="0" presId="urn:microsoft.com/office/officeart/2005/8/layout/venn2"/>
    <dgm:cxn modelId="{F6DED30E-85C3-4FE1-B3A3-14289B118779}" type="presParOf" srcId="{7AC28B2A-8EDB-48E2-8325-758BB080224E}" destId="{C6D0005C-EF74-4DD5-9576-A57447417FA5}" srcOrd="0" destOrd="0" presId="urn:microsoft.com/office/officeart/2005/8/layout/venn2"/>
    <dgm:cxn modelId="{EA739B97-E2B0-4D88-91D5-C8ADDEC1983E}" type="presParOf" srcId="{7AC28B2A-8EDB-48E2-8325-758BB080224E}" destId="{F453590F-9BF3-4DE7-8963-08221E5ABFD6}" srcOrd="1" destOrd="0" presId="urn:microsoft.com/office/officeart/2005/8/layout/venn2"/>
    <dgm:cxn modelId="{C7E9C1D6-BB20-422B-94BF-F187222D3C83}" type="presParOf" srcId="{F6179D63-8A3D-454E-A158-5F2F0BB17C87}" destId="{4B2BD562-8A5F-49B9-BD13-FE2E503FC764}" srcOrd="6" destOrd="0" presId="urn:microsoft.com/office/officeart/2005/8/layout/venn2"/>
    <dgm:cxn modelId="{30568EFA-48C4-45EB-840E-55817BD59A3A}" type="presParOf" srcId="{4B2BD562-8A5F-49B9-BD13-FE2E503FC764}" destId="{C5491303-69A1-40FE-9064-519AC4B57258}" srcOrd="0" destOrd="0" presId="urn:microsoft.com/office/officeart/2005/8/layout/venn2"/>
    <dgm:cxn modelId="{26D019C4-62DF-4078-BF3B-EE30948B4429}" type="presParOf" srcId="{4B2BD562-8A5F-49B9-BD13-FE2E503FC764}" destId="{D2D07E2C-B859-4DEC-8697-F349600B6500}"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A53C02-A0C5-4F30-AA36-D9AA2200717F}" type="doc">
      <dgm:prSet loTypeId="urn:microsoft.com/office/officeart/2005/8/layout/hProcess9" loCatId="process" qsTypeId="urn:microsoft.com/office/officeart/2005/8/quickstyle/simple1" qsCatId="simple" csTypeId="urn:microsoft.com/office/officeart/2005/8/colors/colorful3" csCatId="colorful"/>
      <dgm:spPr/>
      <dgm:t>
        <a:bodyPr/>
        <a:lstStyle/>
        <a:p>
          <a:endParaRPr lang="en-IN"/>
        </a:p>
      </dgm:t>
    </dgm:pt>
    <dgm:pt modelId="{AD979FA6-D681-43F4-8471-5EE3A3724D4C}">
      <dgm:prSet/>
      <dgm:spPr/>
      <dgm:t>
        <a:bodyPr/>
        <a:lstStyle/>
        <a:p>
          <a:r>
            <a:rPr lang="en-US"/>
            <a:t>Decide upon hardware components</a:t>
          </a:r>
          <a:endParaRPr lang="en-IN"/>
        </a:p>
      </dgm:t>
    </dgm:pt>
    <dgm:pt modelId="{68E4F798-2650-43D2-B026-7F7947B54844}" type="parTrans" cxnId="{4E7247B5-0019-4065-BBEE-049FDF5598D0}">
      <dgm:prSet/>
      <dgm:spPr/>
      <dgm:t>
        <a:bodyPr/>
        <a:lstStyle/>
        <a:p>
          <a:endParaRPr lang="en-IN"/>
        </a:p>
      </dgm:t>
    </dgm:pt>
    <dgm:pt modelId="{25A9628C-81A6-47EE-9902-A91366C9C491}" type="sibTrans" cxnId="{4E7247B5-0019-4065-BBEE-049FDF5598D0}">
      <dgm:prSet/>
      <dgm:spPr/>
      <dgm:t>
        <a:bodyPr/>
        <a:lstStyle/>
        <a:p>
          <a:endParaRPr lang="en-IN"/>
        </a:p>
      </dgm:t>
    </dgm:pt>
    <dgm:pt modelId="{B88E2C80-725A-4FDE-9AA5-7B283947B993}">
      <dgm:prSet/>
      <dgm:spPr/>
      <dgm:t>
        <a:bodyPr/>
        <a:lstStyle/>
        <a:p>
          <a:r>
            <a:rPr lang="en-US"/>
            <a:t>Calibrate necessary sensors</a:t>
          </a:r>
          <a:endParaRPr lang="en-IN"/>
        </a:p>
      </dgm:t>
    </dgm:pt>
    <dgm:pt modelId="{3894A1B1-CBDF-4324-AE97-E11FBF869F51}" type="parTrans" cxnId="{16CCB6FF-B819-469A-AD05-5AC373270920}">
      <dgm:prSet/>
      <dgm:spPr/>
      <dgm:t>
        <a:bodyPr/>
        <a:lstStyle/>
        <a:p>
          <a:endParaRPr lang="en-IN"/>
        </a:p>
      </dgm:t>
    </dgm:pt>
    <dgm:pt modelId="{A637CF8B-6C9F-419D-8702-83B5305DAEEA}" type="sibTrans" cxnId="{16CCB6FF-B819-469A-AD05-5AC373270920}">
      <dgm:prSet/>
      <dgm:spPr/>
      <dgm:t>
        <a:bodyPr/>
        <a:lstStyle/>
        <a:p>
          <a:endParaRPr lang="en-IN"/>
        </a:p>
      </dgm:t>
    </dgm:pt>
    <dgm:pt modelId="{74338C3C-FC47-4E07-AF40-62075F9EA217}">
      <dgm:prSet/>
      <dgm:spPr/>
      <dgm:t>
        <a:bodyPr/>
        <a:lstStyle/>
        <a:p>
          <a:r>
            <a:rPr lang="en-US"/>
            <a:t>Test individual components</a:t>
          </a:r>
          <a:endParaRPr lang="en-IN"/>
        </a:p>
      </dgm:t>
    </dgm:pt>
    <dgm:pt modelId="{F3FCDBDB-85A8-4E0D-8EE9-13486CC4AEA3}" type="parTrans" cxnId="{0F0EA01A-F6CD-4F58-8F6B-1304B640F5A3}">
      <dgm:prSet/>
      <dgm:spPr/>
      <dgm:t>
        <a:bodyPr/>
        <a:lstStyle/>
        <a:p>
          <a:endParaRPr lang="en-IN"/>
        </a:p>
      </dgm:t>
    </dgm:pt>
    <dgm:pt modelId="{39ED48D6-2EAA-49D3-9E3F-A2C75FB1EDC9}" type="sibTrans" cxnId="{0F0EA01A-F6CD-4F58-8F6B-1304B640F5A3}">
      <dgm:prSet/>
      <dgm:spPr/>
      <dgm:t>
        <a:bodyPr/>
        <a:lstStyle/>
        <a:p>
          <a:endParaRPr lang="en-IN"/>
        </a:p>
      </dgm:t>
    </dgm:pt>
    <dgm:pt modelId="{95E96073-33C8-4D65-ADEB-4FDC1781F036}">
      <dgm:prSet/>
      <dgm:spPr/>
      <dgm:t>
        <a:bodyPr/>
        <a:lstStyle/>
        <a:p>
          <a:r>
            <a:rPr lang="en-IN"/>
            <a:t>Design and test linear actuator</a:t>
          </a:r>
        </a:p>
      </dgm:t>
    </dgm:pt>
    <dgm:pt modelId="{D8A0215A-D58A-42A3-9BEE-296E151B6EB2}" type="parTrans" cxnId="{FDCAD09C-26F7-4CAA-8636-FE78DCAD0DE2}">
      <dgm:prSet/>
      <dgm:spPr/>
      <dgm:t>
        <a:bodyPr/>
        <a:lstStyle/>
        <a:p>
          <a:endParaRPr lang="en-IN"/>
        </a:p>
      </dgm:t>
    </dgm:pt>
    <dgm:pt modelId="{46A02E4D-F3EE-4405-BFA3-8B56AE609B29}" type="sibTrans" cxnId="{FDCAD09C-26F7-4CAA-8636-FE78DCAD0DE2}">
      <dgm:prSet/>
      <dgm:spPr/>
      <dgm:t>
        <a:bodyPr/>
        <a:lstStyle/>
        <a:p>
          <a:endParaRPr lang="en-IN"/>
        </a:p>
      </dgm:t>
    </dgm:pt>
    <dgm:pt modelId="{0847F840-A77C-40A9-B284-F03479C9979F}">
      <dgm:prSet/>
      <dgm:spPr/>
      <dgm:t>
        <a:bodyPr/>
        <a:lstStyle/>
        <a:p>
          <a:r>
            <a:rPr lang="en-IN"/>
            <a:t>Integrate flow control mechanism</a:t>
          </a:r>
        </a:p>
      </dgm:t>
    </dgm:pt>
    <dgm:pt modelId="{8534423D-EAB1-40A8-B6AF-7BAD690DCAFE}" type="parTrans" cxnId="{1BC6AAAB-F7B6-4AF0-B518-95F723669BC8}">
      <dgm:prSet/>
      <dgm:spPr/>
      <dgm:t>
        <a:bodyPr/>
        <a:lstStyle/>
        <a:p>
          <a:endParaRPr lang="en-IN"/>
        </a:p>
      </dgm:t>
    </dgm:pt>
    <dgm:pt modelId="{8676DA57-7EE5-4D35-9A4F-A4F76BE83370}" type="sibTrans" cxnId="{1BC6AAAB-F7B6-4AF0-B518-95F723669BC8}">
      <dgm:prSet/>
      <dgm:spPr/>
      <dgm:t>
        <a:bodyPr/>
        <a:lstStyle/>
        <a:p>
          <a:endParaRPr lang="en-IN"/>
        </a:p>
      </dgm:t>
    </dgm:pt>
    <dgm:pt modelId="{B89EE95C-60C1-4E5A-99AD-18EA95A5C1DB}">
      <dgm:prSet/>
      <dgm:spPr/>
      <dgm:t>
        <a:bodyPr/>
        <a:lstStyle/>
        <a:p>
          <a:r>
            <a:rPr lang="en-IN"/>
            <a:t>Program the microcontrollers</a:t>
          </a:r>
        </a:p>
      </dgm:t>
    </dgm:pt>
    <dgm:pt modelId="{FFA49872-ADAE-4362-A2B1-E7392081E2C2}" type="parTrans" cxnId="{CBB70227-6905-4D58-A7C6-2AE02C079EBC}">
      <dgm:prSet/>
      <dgm:spPr/>
      <dgm:t>
        <a:bodyPr/>
        <a:lstStyle/>
        <a:p>
          <a:endParaRPr lang="en-IN"/>
        </a:p>
      </dgm:t>
    </dgm:pt>
    <dgm:pt modelId="{88AAA896-BA5E-40AA-BE22-8D4A00051946}" type="sibTrans" cxnId="{CBB70227-6905-4D58-A7C6-2AE02C079EBC}">
      <dgm:prSet/>
      <dgm:spPr/>
      <dgm:t>
        <a:bodyPr/>
        <a:lstStyle/>
        <a:p>
          <a:endParaRPr lang="en-IN"/>
        </a:p>
      </dgm:t>
    </dgm:pt>
    <dgm:pt modelId="{C5F60C6E-F816-43CF-A480-FA6E8E001932}">
      <dgm:prSet/>
      <dgm:spPr/>
      <dgm:t>
        <a:bodyPr/>
        <a:lstStyle/>
        <a:p>
          <a:r>
            <a:rPr lang="en-IN"/>
            <a:t>Assemble all the structures</a:t>
          </a:r>
        </a:p>
      </dgm:t>
    </dgm:pt>
    <dgm:pt modelId="{F3404D1E-7A9A-483D-A32A-01F20D5541FA}" type="parTrans" cxnId="{3B30AA1C-0B18-4344-BF3B-79FC4155EC44}">
      <dgm:prSet/>
      <dgm:spPr/>
      <dgm:t>
        <a:bodyPr/>
        <a:lstStyle/>
        <a:p>
          <a:endParaRPr lang="en-IN"/>
        </a:p>
      </dgm:t>
    </dgm:pt>
    <dgm:pt modelId="{8763784E-1EE2-4EDE-89DB-E5B7D03C8411}" type="sibTrans" cxnId="{3B30AA1C-0B18-4344-BF3B-79FC4155EC44}">
      <dgm:prSet/>
      <dgm:spPr/>
      <dgm:t>
        <a:bodyPr/>
        <a:lstStyle/>
        <a:p>
          <a:endParaRPr lang="en-IN"/>
        </a:p>
      </dgm:t>
    </dgm:pt>
    <dgm:pt modelId="{9ACFA3CE-0CC1-4CA3-99EF-905C8ABE671D}">
      <dgm:prSet/>
      <dgm:spPr/>
      <dgm:t>
        <a:bodyPr/>
        <a:lstStyle/>
        <a:p>
          <a:r>
            <a:rPr lang="en-IN"/>
            <a:t>Testing</a:t>
          </a:r>
        </a:p>
      </dgm:t>
    </dgm:pt>
    <dgm:pt modelId="{417D8AB1-8F73-4509-8591-558F68F8527E}" type="parTrans" cxnId="{DC9A4FF6-9178-40BB-A211-B3D0572B8323}">
      <dgm:prSet/>
      <dgm:spPr/>
      <dgm:t>
        <a:bodyPr/>
        <a:lstStyle/>
        <a:p>
          <a:endParaRPr lang="en-IN"/>
        </a:p>
      </dgm:t>
    </dgm:pt>
    <dgm:pt modelId="{5F556294-C12A-4874-BFD8-679216B37013}" type="sibTrans" cxnId="{DC9A4FF6-9178-40BB-A211-B3D0572B8323}">
      <dgm:prSet/>
      <dgm:spPr/>
      <dgm:t>
        <a:bodyPr/>
        <a:lstStyle/>
        <a:p>
          <a:endParaRPr lang="en-IN"/>
        </a:p>
      </dgm:t>
    </dgm:pt>
    <dgm:pt modelId="{CCBF0CC4-6076-4006-9AE3-2F5381BFECEF}" type="pres">
      <dgm:prSet presAssocID="{B4A53C02-A0C5-4F30-AA36-D9AA2200717F}" presName="CompostProcess" presStyleCnt="0">
        <dgm:presLayoutVars>
          <dgm:dir/>
          <dgm:resizeHandles val="exact"/>
        </dgm:presLayoutVars>
      </dgm:prSet>
      <dgm:spPr/>
    </dgm:pt>
    <dgm:pt modelId="{2DAA8768-A888-4920-A58E-A490F3FE938B}" type="pres">
      <dgm:prSet presAssocID="{B4A53C02-A0C5-4F30-AA36-D9AA2200717F}" presName="arrow" presStyleLbl="bgShp" presStyleIdx="0" presStyleCnt="1"/>
      <dgm:spPr/>
    </dgm:pt>
    <dgm:pt modelId="{09D412EA-B3FE-40B1-9918-41018DE9AC90}" type="pres">
      <dgm:prSet presAssocID="{B4A53C02-A0C5-4F30-AA36-D9AA2200717F}" presName="linearProcess" presStyleCnt="0"/>
      <dgm:spPr/>
    </dgm:pt>
    <dgm:pt modelId="{51A7ADB1-DBE7-410C-B60E-ACC48EA526DF}" type="pres">
      <dgm:prSet presAssocID="{AD979FA6-D681-43F4-8471-5EE3A3724D4C}" presName="textNode" presStyleLbl="node1" presStyleIdx="0" presStyleCnt="8">
        <dgm:presLayoutVars>
          <dgm:bulletEnabled val="1"/>
        </dgm:presLayoutVars>
      </dgm:prSet>
      <dgm:spPr/>
    </dgm:pt>
    <dgm:pt modelId="{9D4CEAD3-B65F-49FF-A132-9DA1F96ED321}" type="pres">
      <dgm:prSet presAssocID="{25A9628C-81A6-47EE-9902-A91366C9C491}" presName="sibTrans" presStyleCnt="0"/>
      <dgm:spPr/>
    </dgm:pt>
    <dgm:pt modelId="{D6C8393C-B83E-4F38-B6CA-D90A893DE667}" type="pres">
      <dgm:prSet presAssocID="{B88E2C80-725A-4FDE-9AA5-7B283947B993}" presName="textNode" presStyleLbl="node1" presStyleIdx="1" presStyleCnt="8">
        <dgm:presLayoutVars>
          <dgm:bulletEnabled val="1"/>
        </dgm:presLayoutVars>
      </dgm:prSet>
      <dgm:spPr/>
    </dgm:pt>
    <dgm:pt modelId="{2CB8BBB7-6C65-490D-8B3A-F76DF6C9CCBC}" type="pres">
      <dgm:prSet presAssocID="{A637CF8B-6C9F-419D-8702-83B5305DAEEA}" presName="sibTrans" presStyleCnt="0"/>
      <dgm:spPr/>
    </dgm:pt>
    <dgm:pt modelId="{6047E74D-7A99-4803-AF7F-E646CC58A1E3}" type="pres">
      <dgm:prSet presAssocID="{74338C3C-FC47-4E07-AF40-62075F9EA217}" presName="textNode" presStyleLbl="node1" presStyleIdx="2" presStyleCnt="8">
        <dgm:presLayoutVars>
          <dgm:bulletEnabled val="1"/>
        </dgm:presLayoutVars>
      </dgm:prSet>
      <dgm:spPr/>
    </dgm:pt>
    <dgm:pt modelId="{2D9AC40B-21D6-4FCA-886B-021AC13F894B}" type="pres">
      <dgm:prSet presAssocID="{39ED48D6-2EAA-49D3-9E3F-A2C75FB1EDC9}" presName="sibTrans" presStyleCnt="0"/>
      <dgm:spPr/>
    </dgm:pt>
    <dgm:pt modelId="{9E0AE436-5EF9-49AB-B53E-75F0A719F7FE}" type="pres">
      <dgm:prSet presAssocID="{95E96073-33C8-4D65-ADEB-4FDC1781F036}" presName="textNode" presStyleLbl="node1" presStyleIdx="3" presStyleCnt="8">
        <dgm:presLayoutVars>
          <dgm:bulletEnabled val="1"/>
        </dgm:presLayoutVars>
      </dgm:prSet>
      <dgm:spPr/>
    </dgm:pt>
    <dgm:pt modelId="{F99213BC-3322-43CA-B54A-B602BBA7F656}" type="pres">
      <dgm:prSet presAssocID="{46A02E4D-F3EE-4405-BFA3-8B56AE609B29}" presName="sibTrans" presStyleCnt="0"/>
      <dgm:spPr/>
    </dgm:pt>
    <dgm:pt modelId="{94E35261-E3E8-468D-99A6-E6EA29FF5904}" type="pres">
      <dgm:prSet presAssocID="{0847F840-A77C-40A9-B284-F03479C9979F}" presName="textNode" presStyleLbl="node1" presStyleIdx="4" presStyleCnt="8">
        <dgm:presLayoutVars>
          <dgm:bulletEnabled val="1"/>
        </dgm:presLayoutVars>
      </dgm:prSet>
      <dgm:spPr/>
    </dgm:pt>
    <dgm:pt modelId="{7CFC0590-8C46-44F1-A0DB-73B236F65E51}" type="pres">
      <dgm:prSet presAssocID="{8676DA57-7EE5-4D35-9A4F-A4F76BE83370}" presName="sibTrans" presStyleCnt="0"/>
      <dgm:spPr/>
    </dgm:pt>
    <dgm:pt modelId="{4ABE7CC5-2636-4C2B-BD43-1938CF16B50F}" type="pres">
      <dgm:prSet presAssocID="{B89EE95C-60C1-4E5A-99AD-18EA95A5C1DB}" presName="textNode" presStyleLbl="node1" presStyleIdx="5" presStyleCnt="8">
        <dgm:presLayoutVars>
          <dgm:bulletEnabled val="1"/>
        </dgm:presLayoutVars>
      </dgm:prSet>
      <dgm:spPr/>
    </dgm:pt>
    <dgm:pt modelId="{471A359B-99EF-4E61-A28F-EEF08FDE96E1}" type="pres">
      <dgm:prSet presAssocID="{88AAA896-BA5E-40AA-BE22-8D4A00051946}" presName="sibTrans" presStyleCnt="0"/>
      <dgm:spPr/>
    </dgm:pt>
    <dgm:pt modelId="{1D5E008C-6E1E-493A-B2FA-770681F1A298}" type="pres">
      <dgm:prSet presAssocID="{C5F60C6E-F816-43CF-A480-FA6E8E001932}" presName="textNode" presStyleLbl="node1" presStyleIdx="6" presStyleCnt="8">
        <dgm:presLayoutVars>
          <dgm:bulletEnabled val="1"/>
        </dgm:presLayoutVars>
      </dgm:prSet>
      <dgm:spPr/>
    </dgm:pt>
    <dgm:pt modelId="{1ABC5545-FBE6-41CB-BB45-E01F6EDF834D}" type="pres">
      <dgm:prSet presAssocID="{8763784E-1EE2-4EDE-89DB-E5B7D03C8411}" presName="sibTrans" presStyleCnt="0"/>
      <dgm:spPr/>
    </dgm:pt>
    <dgm:pt modelId="{B7090F20-ADC6-4292-A8FD-71BEB0D19A6F}" type="pres">
      <dgm:prSet presAssocID="{9ACFA3CE-0CC1-4CA3-99EF-905C8ABE671D}" presName="textNode" presStyleLbl="node1" presStyleIdx="7" presStyleCnt="8">
        <dgm:presLayoutVars>
          <dgm:bulletEnabled val="1"/>
        </dgm:presLayoutVars>
      </dgm:prSet>
      <dgm:spPr/>
    </dgm:pt>
  </dgm:ptLst>
  <dgm:cxnLst>
    <dgm:cxn modelId="{0F0EA01A-F6CD-4F58-8F6B-1304B640F5A3}" srcId="{B4A53C02-A0C5-4F30-AA36-D9AA2200717F}" destId="{74338C3C-FC47-4E07-AF40-62075F9EA217}" srcOrd="2" destOrd="0" parTransId="{F3FCDBDB-85A8-4E0D-8EE9-13486CC4AEA3}" sibTransId="{39ED48D6-2EAA-49D3-9E3F-A2C75FB1EDC9}"/>
    <dgm:cxn modelId="{3B30AA1C-0B18-4344-BF3B-79FC4155EC44}" srcId="{B4A53C02-A0C5-4F30-AA36-D9AA2200717F}" destId="{C5F60C6E-F816-43CF-A480-FA6E8E001932}" srcOrd="6" destOrd="0" parTransId="{F3404D1E-7A9A-483D-A32A-01F20D5541FA}" sibTransId="{8763784E-1EE2-4EDE-89DB-E5B7D03C8411}"/>
    <dgm:cxn modelId="{8E5D1A20-E265-476C-99FA-AA9C001422DF}" type="presOf" srcId="{95E96073-33C8-4D65-ADEB-4FDC1781F036}" destId="{9E0AE436-5EF9-49AB-B53E-75F0A719F7FE}" srcOrd="0" destOrd="0" presId="urn:microsoft.com/office/officeart/2005/8/layout/hProcess9"/>
    <dgm:cxn modelId="{CBB70227-6905-4D58-A7C6-2AE02C079EBC}" srcId="{B4A53C02-A0C5-4F30-AA36-D9AA2200717F}" destId="{B89EE95C-60C1-4E5A-99AD-18EA95A5C1DB}" srcOrd="5" destOrd="0" parTransId="{FFA49872-ADAE-4362-A2B1-E7392081E2C2}" sibTransId="{88AAA896-BA5E-40AA-BE22-8D4A00051946}"/>
    <dgm:cxn modelId="{2EAB2C36-693A-432C-BAF6-82742E281216}" type="presOf" srcId="{B4A53C02-A0C5-4F30-AA36-D9AA2200717F}" destId="{CCBF0CC4-6076-4006-9AE3-2F5381BFECEF}" srcOrd="0" destOrd="0" presId="urn:microsoft.com/office/officeart/2005/8/layout/hProcess9"/>
    <dgm:cxn modelId="{5398B265-210B-4B96-8704-2306F89A6416}" type="presOf" srcId="{B89EE95C-60C1-4E5A-99AD-18EA95A5C1DB}" destId="{4ABE7CC5-2636-4C2B-BD43-1938CF16B50F}" srcOrd="0" destOrd="0" presId="urn:microsoft.com/office/officeart/2005/8/layout/hProcess9"/>
    <dgm:cxn modelId="{5D4CA946-28F6-4555-9556-E7C353E9689E}" type="presOf" srcId="{AD979FA6-D681-43F4-8471-5EE3A3724D4C}" destId="{51A7ADB1-DBE7-410C-B60E-ACC48EA526DF}" srcOrd="0" destOrd="0" presId="urn:microsoft.com/office/officeart/2005/8/layout/hProcess9"/>
    <dgm:cxn modelId="{FDCAD09C-26F7-4CAA-8636-FE78DCAD0DE2}" srcId="{B4A53C02-A0C5-4F30-AA36-D9AA2200717F}" destId="{95E96073-33C8-4D65-ADEB-4FDC1781F036}" srcOrd="3" destOrd="0" parTransId="{D8A0215A-D58A-42A3-9BEE-296E151B6EB2}" sibTransId="{46A02E4D-F3EE-4405-BFA3-8B56AE609B29}"/>
    <dgm:cxn modelId="{E07728A5-66AB-4DCE-BDE2-972DB890B31F}" type="presOf" srcId="{0847F840-A77C-40A9-B284-F03479C9979F}" destId="{94E35261-E3E8-468D-99A6-E6EA29FF5904}" srcOrd="0" destOrd="0" presId="urn:microsoft.com/office/officeart/2005/8/layout/hProcess9"/>
    <dgm:cxn modelId="{A7B40AA9-8196-4446-ACFF-8311B7FEFE6E}" type="presOf" srcId="{C5F60C6E-F816-43CF-A480-FA6E8E001932}" destId="{1D5E008C-6E1E-493A-B2FA-770681F1A298}" srcOrd="0" destOrd="0" presId="urn:microsoft.com/office/officeart/2005/8/layout/hProcess9"/>
    <dgm:cxn modelId="{1BC6AAAB-F7B6-4AF0-B518-95F723669BC8}" srcId="{B4A53C02-A0C5-4F30-AA36-D9AA2200717F}" destId="{0847F840-A77C-40A9-B284-F03479C9979F}" srcOrd="4" destOrd="0" parTransId="{8534423D-EAB1-40A8-B6AF-7BAD690DCAFE}" sibTransId="{8676DA57-7EE5-4D35-9A4F-A4F76BE83370}"/>
    <dgm:cxn modelId="{4E7247B5-0019-4065-BBEE-049FDF5598D0}" srcId="{B4A53C02-A0C5-4F30-AA36-D9AA2200717F}" destId="{AD979FA6-D681-43F4-8471-5EE3A3724D4C}" srcOrd="0" destOrd="0" parTransId="{68E4F798-2650-43D2-B026-7F7947B54844}" sibTransId="{25A9628C-81A6-47EE-9902-A91366C9C491}"/>
    <dgm:cxn modelId="{EB310DBC-45C1-4D36-AC7E-72E434B5858B}" type="presOf" srcId="{9ACFA3CE-0CC1-4CA3-99EF-905C8ABE671D}" destId="{B7090F20-ADC6-4292-A8FD-71BEB0D19A6F}" srcOrd="0" destOrd="0" presId="urn:microsoft.com/office/officeart/2005/8/layout/hProcess9"/>
    <dgm:cxn modelId="{DD2F11E8-275D-40EA-95B5-FB8EDAE28E7F}" type="presOf" srcId="{74338C3C-FC47-4E07-AF40-62075F9EA217}" destId="{6047E74D-7A99-4803-AF7F-E646CC58A1E3}" srcOrd="0" destOrd="0" presId="urn:microsoft.com/office/officeart/2005/8/layout/hProcess9"/>
    <dgm:cxn modelId="{DC9A4FF6-9178-40BB-A211-B3D0572B8323}" srcId="{B4A53C02-A0C5-4F30-AA36-D9AA2200717F}" destId="{9ACFA3CE-0CC1-4CA3-99EF-905C8ABE671D}" srcOrd="7" destOrd="0" parTransId="{417D8AB1-8F73-4509-8591-558F68F8527E}" sibTransId="{5F556294-C12A-4874-BFD8-679216B37013}"/>
    <dgm:cxn modelId="{534BDDFA-9487-430E-8AE1-6ACD984A5E7A}" type="presOf" srcId="{B88E2C80-725A-4FDE-9AA5-7B283947B993}" destId="{D6C8393C-B83E-4F38-B6CA-D90A893DE667}" srcOrd="0" destOrd="0" presId="urn:microsoft.com/office/officeart/2005/8/layout/hProcess9"/>
    <dgm:cxn modelId="{16CCB6FF-B819-469A-AD05-5AC373270920}" srcId="{B4A53C02-A0C5-4F30-AA36-D9AA2200717F}" destId="{B88E2C80-725A-4FDE-9AA5-7B283947B993}" srcOrd="1" destOrd="0" parTransId="{3894A1B1-CBDF-4324-AE97-E11FBF869F51}" sibTransId="{A637CF8B-6C9F-419D-8702-83B5305DAEEA}"/>
    <dgm:cxn modelId="{F9B62DA3-6110-405D-87CA-C2818B875078}" type="presParOf" srcId="{CCBF0CC4-6076-4006-9AE3-2F5381BFECEF}" destId="{2DAA8768-A888-4920-A58E-A490F3FE938B}" srcOrd="0" destOrd="0" presId="urn:microsoft.com/office/officeart/2005/8/layout/hProcess9"/>
    <dgm:cxn modelId="{1CE0F585-F0E5-4546-9FFB-BD109FD80D4A}" type="presParOf" srcId="{CCBF0CC4-6076-4006-9AE3-2F5381BFECEF}" destId="{09D412EA-B3FE-40B1-9918-41018DE9AC90}" srcOrd="1" destOrd="0" presId="urn:microsoft.com/office/officeart/2005/8/layout/hProcess9"/>
    <dgm:cxn modelId="{CEF5D6AF-9A41-46CA-826C-FAB4C1E9F7E7}" type="presParOf" srcId="{09D412EA-B3FE-40B1-9918-41018DE9AC90}" destId="{51A7ADB1-DBE7-410C-B60E-ACC48EA526DF}" srcOrd="0" destOrd="0" presId="urn:microsoft.com/office/officeart/2005/8/layout/hProcess9"/>
    <dgm:cxn modelId="{D0F9D27C-3A22-4F22-84FC-D4CA6499398A}" type="presParOf" srcId="{09D412EA-B3FE-40B1-9918-41018DE9AC90}" destId="{9D4CEAD3-B65F-49FF-A132-9DA1F96ED321}" srcOrd="1" destOrd="0" presId="urn:microsoft.com/office/officeart/2005/8/layout/hProcess9"/>
    <dgm:cxn modelId="{678D77F1-6E99-44DE-8500-E17517614B45}" type="presParOf" srcId="{09D412EA-B3FE-40B1-9918-41018DE9AC90}" destId="{D6C8393C-B83E-4F38-B6CA-D90A893DE667}" srcOrd="2" destOrd="0" presId="urn:microsoft.com/office/officeart/2005/8/layout/hProcess9"/>
    <dgm:cxn modelId="{88AB51AB-1395-43F8-8F8D-B4ABF5D13A67}" type="presParOf" srcId="{09D412EA-B3FE-40B1-9918-41018DE9AC90}" destId="{2CB8BBB7-6C65-490D-8B3A-F76DF6C9CCBC}" srcOrd="3" destOrd="0" presId="urn:microsoft.com/office/officeart/2005/8/layout/hProcess9"/>
    <dgm:cxn modelId="{A6490858-018A-4396-89D1-080AA33CC3D9}" type="presParOf" srcId="{09D412EA-B3FE-40B1-9918-41018DE9AC90}" destId="{6047E74D-7A99-4803-AF7F-E646CC58A1E3}" srcOrd="4" destOrd="0" presId="urn:microsoft.com/office/officeart/2005/8/layout/hProcess9"/>
    <dgm:cxn modelId="{D7DD2C7A-0075-4FE7-B5A6-145FD704B99C}" type="presParOf" srcId="{09D412EA-B3FE-40B1-9918-41018DE9AC90}" destId="{2D9AC40B-21D6-4FCA-886B-021AC13F894B}" srcOrd="5" destOrd="0" presId="urn:microsoft.com/office/officeart/2005/8/layout/hProcess9"/>
    <dgm:cxn modelId="{87C29164-A463-40FF-A671-84125E9AF9DD}" type="presParOf" srcId="{09D412EA-B3FE-40B1-9918-41018DE9AC90}" destId="{9E0AE436-5EF9-49AB-B53E-75F0A719F7FE}" srcOrd="6" destOrd="0" presId="urn:microsoft.com/office/officeart/2005/8/layout/hProcess9"/>
    <dgm:cxn modelId="{8C346982-D83B-4821-8088-CF685B0ABEC4}" type="presParOf" srcId="{09D412EA-B3FE-40B1-9918-41018DE9AC90}" destId="{F99213BC-3322-43CA-B54A-B602BBA7F656}" srcOrd="7" destOrd="0" presId="urn:microsoft.com/office/officeart/2005/8/layout/hProcess9"/>
    <dgm:cxn modelId="{72BA92AA-90C9-4982-8599-9377DBEFB395}" type="presParOf" srcId="{09D412EA-B3FE-40B1-9918-41018DE9AC90}" destId="{94E35261-E3E8-468D-99A6-E6EA29FF5904}" srcOrd="8" destOrd="0" presId="urn:microsoft.com/office/officeart/2005/8/layout/hProcess9"/>
    <dgm:cxn modelId="{A5C5D251-8F2F-48A6-856D-3B7EB3679F45}" type="presParOf" srcId="{09D412EA-B3FE-40B1-9918-41018DE9AC90}" destId="{7CFC0590-8C46-44F1-A0DB-73B236F65E51}" srcOrd="9" destOrd="0" presId="urn:microsoft.com/office/officeart/2005/8/layout/hProcess9"/>
    <dgm:cxn modelId="{03A41A85-CA2D-49DF-B87B-987B11E62970}" type="presParOf" srcId="{09D412EA-B3FE-40B1-9918-41018DE9AC90}" destId="{4ABE7CC5-2636-4C2B-BD43-1938CF16B50F}" srcOrd="10" destOrd="0" presId="urn:microsoft.com/office/officeart/2005/8/layout/hProcess9"/>
    <dgm:cxn modelId="{A56DC488-5475-45B7-A056-7E35CED48149}" type="presParOf" srcId="{09D412EA-B3FE-40B1-9918-41018DE9AC90}" destId="{471A359B-99EF-4E61-A28F-EEF08FDE96E1}" srcOrd="11" destOrd="0" presId="urn:microsoft.com/office/officeart/2005/8/layout/hProcess9"/>
    <dgm:cxn modelId="{54A9164E-3D7A-471A-B75E-C381B04E5E77}" type="presParOf" srcId="{09D412EA-B3FE-40B1-9918-41018DE9AC90}" destId="{1D5E008C-6E1E-493A-B2FA-770681F1A298}" srcOrd="12" destOrd="0" presId="urn:microsoft.com/office/officeart/2005/8/layout/hProcess9"/>
    <dgm:cxn modelId="{B469DF50-8E3A-40E7-B9E4-5D4987B4E487}" type="presParOf" srcId="{09D412EA-B3FE-40B1-9918-41018DE9AC90}" destId="{1ABC5545-FBE6-41CB-BB45-E01F6EDF834D}" srcOrd="13" destOrd="0" presId="urn:microsoft.com/office/officeart/2005/8/layout/hProcess9"/>
    <dgm:cxn modelId="{490F0C0D-26F2-4ACA-9D01-7018CD4E2940}" type="presParOf" srcId="{09D412EA-B3FE-40B1-9918-41018DE9AC90}" destId="{B7090F20-ADC6-4292-A8FD-71BEB0D19A6F}"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7D5A334-942A-4B19-A1EA-767920B4E62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0678BC86-AE28-416F-810A-9C875E01A2A2}">
      <dgm:prSet phldrT="[Text]"/>
      <dgm:spPr/>
      <dgm:t>
        <a:bodyPr/>
        <a:lstStyle/>
        <a:p>
          <a:r>
            <a:rPr lang="en-US" dirty="0"/>
            <a:t>Set Ratio</a:t>
          </a:r>
          <a:endParaRPr lang="en-IN" dirty="0"/>
        </a:p>
      </dgm:t>
    </dgm:pt>
    <dgm:pt modelId="{CA8C7548-725B-49CC-BFB4-29C9E155C434}" type="parTrans" cxnId="{02FAEC82-3BA6-4072-9E17-868671E6C69C}">
      <dgm:prSet/>
      <dgm:spPr/>
      <dgm:t>
        <a:bodyPr/>
        <a:lstStyle/>
        <a:p>
          <a:endParaRPr lang="en-IN"/>
        </a:p>
      </dgm:t>
    </dgm:pt>
    <dgm:pt modelId="{A9FBF474-AD58-48E2-B8C3-2F877897C20E}" type="sibTrans" cxnId="{02FAEC82-3BA6-4072-9E17-868671E6C69C}">
      <dgm:prSet/>
      <dgm:spPr/>
      <dgm:t>
        <a:bodyPr/>
        <a:lstStyle/>
        <a:p>
          <a:endParaRPr lang="en-IN"/>
        </a:p>
      </dgm:t>
    </dgm:pt>
    <dgm:pt modelId="{FE7CDD07-4828-4F0B-8671-9DA7D7386F42}">
      <dgm:prSet phldrT="[Text]" custT="1"/>
      <dgm:spPr/>
      <dgm:t>
        <a:bodyPr/>
        <a:lstStyle/>
        <a:p>
          <a:r>
            <a:rPr lang="en-US" sz="2000" dirty="0"/>
            <a:t>Set the ratio of each mixture component</a:t>
          </a:r>
          <a:endParaRPr lang="en-IN" sz="2000" dirty="0"/>
        </a:p>
      </dgm:t>
    </dgm:pt>
    <dgm:pt modelId="{86392D9D-466C-4256-8AC1-AB0BBBAE568D}" type="parTrans" cxnId="{7B46D79B-23E7-4F2B-A25E-E395DF0C8D5D}">
      <dgm:prSet/>
      <dgm:spPr/>
      <dgm:t>
        <a:bodyPr/>
        <a:lstStyle/>
        <a:p>
          <a:endParaRPr lang="en-IN"/>
        </a:p>
      </dgm:t>
    </dgm:pt>
    <dgm:pt modelId="{4029BC7D-795C-4B7F-95CC-A3F1940BEB75}" type="sibTrans" cxnId="{7B46D79B-23E7-4F2B-A25E-E395DF0C8D5D}">
      <dgm:prSet/>
      <dgm:spPr/>
      <dgm:t>
        <a:bodyPr/>
        <a:lstStyle/>
        <a:p>
          <a:endParaRPr lang="en-IN"/>
        </a:p>
      </dgm:t>
    </dgm:pt>
    <dgm:pt modelId="{40547818-935A-408A-91BF-2A3FCDD6498A}">
      <dgm:prSet phldrT="[Text]"/>
      <dgm:spPr/>
      <dgm:t>
        <a:bodyPr/>
        <a:lstStyle/>
        <a:p>
          <a:r>
            <a:rPr lang="en-US" dirty="0"/>
            <a:t>Total weight</a:t>
          </a:r>
          <a:endParaRPr lang="en-IN" dirty="0"/>
        </a:p>
      </dgm:t>
    </dgm:pt>
    <dgm:pt modelId="{2FC9E15B-EE81-4B22-9981-5CC2BF9BD61F}" type="parTrans" cxnId="{98AE38F2-7B1D-4083-A2B5-79ADBF6647D3}">
      <dgm:prSet/>
      <dgm:spPr/>
      <dgm:t>
        <a:bodyPr/>
        <a:lstStyle/>
        <a:p>
          <a:endParaRPr lang="en-IN"/>
        </a:p>
      </dgm:t>
    </dgm:pt>
    <dgm:pt modelId="{6AC9374D-3D7B-4CB6-A35B-A1B0A9B8E347}" type="sibTrans" cxnId="{98AE38F2-7B1D-4083-A2B5-79ADBF6647D3}">
      <dgm:prSet/>
      <dgm:spPr/>
      <dgm:t>
        <a:bodyPr/>
        <a:lstStyle/>
        <a:p>
          <a:endParaRPr lang="en-IN"/>
        </a:p>
      </dgm:t>
    </dgm:pt>
    <dgm:pt modelId="{0C6878AF-3BD7-46CB-AE9B-73079BB3E90E}">
      <dgm:prSet phldrT="[Text]" custT="1"/>
      <dgm:spPr/>
      <dgm:t>
        <a:bodyPr/>
        <a:lstStyle/>
        <a:p>
          <a:r>
            <a:rPr lang="en-US" sz="2000" dirty="0"/>
            <a:t>Take the desired total weight, and based on ratio weight by each comp is decided</a:t>
          </a:r>
          <a:endParaRPr lang="en-IN" sz="2000" dirty="0"/>
        </a:p>
      </dgm:t>
    </dgm:pt>
    <dgm:pt modelId="{DC6104BC-395F-4B80-8503-5612FF674588}" type="parTrans" cxnId="{C1257EC1-3622-4F45-936A-9CC742743D94}">
      <dgm:prSet/>
      <dgm:spPr/>
      <dgm:t>
        <a:bodyPr/>
        <a:lstStyle/>
        <a:p>
          <a:endParaRPr lang="en-IN"/>
        </a:p>
      </dgm:t>
    </dgm:pt>
    <dgm:pt modelId="{29CBAF65-B677-4B06-8491-07131D029115}" type="sibTrans" cxnId="{C1257EC1-3622-4F45-936A-9CC742743D94}">
      <dgm:prSet/>
      <dgm:spPr/>
      <dgm:t>
        <a:bodyPr/>
        <a:lstStyle/>
        <a:p>
          <a:endParaRPr lang="en-IN"/>
        </a:p>
      </dgm:t>
    </dgm:pt>
    <dgm:pt modelId="{332436CE-5AB7-436E-BB11-B31928E9E53B}">
      <dgm:prSet phldrT="[Text]"/>
      <dgm:spPr/>
      <dgm:t>
        <a:bodyPr/>
        <a:lstStyle/>
        <a:p>
          <a:r>
            <a:rPr lang="en-US" dirty="0"/>
            <a:t>Dispense</a:t>
          </a:r>
          <a:endParaRPr lang="en-IN" dirty="0"/>
        </a:p>
      </dgm:t>
    </dgm:pt>
    <dgm:pt modelId="{829ED0DE-D1B9-4FD0-8BBB-392A825E2C6B}" type="parTrans" cxnId="{F6686DBC-1C9D-49D1-A5C4-6BAE31E41F10}">
      <dgm:prSet/>
      <dgm:spPr/>
      <dgm:t>
        <a:bodyPr/>
        <a:lstStyle/>
        <a:p>
          <a:endParaRPr lang="en-IN"/>
        </a:p>
      </dgm:t>
    </dgm:pt>
    <dgm:pt modelId="{9C3CF727-6274-4775-82AB-FC8E02CF0A34}" type="sibTrans" cxnId="{F6686DBC-1C9D-49D1-A5C4-6BAE31E41F10}">
      <dgm:prSet/>
      <dgm:spPr/>
      <dgm:t>
        <a:bodyPr/>
        <a:lstStyle/>
        <a:p>
          <a:endParaRPr lang="en-IN"/>
        </a:p>
      </dgm:t>
    </dgm:pt>
    <dgm:pt modelId="{E4476FE6-EB7C-4EF7-BBEF-8205B494A717}">
      <dgm:prSet phldrT="[Text]" custT="1"/>
      <dgm:spPr/>
      <dgm:t>
        <a:bodyPr/>
        <a:lstStyle/>
        <a:p>
          <a:r>
            <a:rPr lang="en-US" sz="2000" dirty="0"/>
            <a:t>Start dispensing grains at each compartment</a:t>
          </a:r>
          <a:endParaRPr lang="en-IN" sz="2000" dirty="0"/>
        </a:p>
      </dgm:t>
    </dgm:pt>
    <dgm:pt modelId="{382330A3-3BB5-4F41-8C80-F908A86E1DEA}" type="parTrans" cxnId="{5F1085FA-8B7C-42FF-AEC2-ACD59DC28AF1}">
      <dgm:prSet/>
      <dgm:spPr/>
      <dgm:t>
        <a:bodyPr/>
        <a:lstStyle/>
        <a:p>
          <a:endParaRPr lang="en-IN"/>
        </a:p>
      </dgm:t>
    </dgm:pt>
    <dgm:pt modelId="{8D5A4A65-2B39-4BD4-85F1-6BA8625D38F2}" type="sibTrans" cxnId="{5F1085FA-8B7C-42FF-AEC2-ACD59DC28AF1}">
      <dgm:prSet/>
      <dgm:spPr/>
      <dgm:t>
        <a:bodyPr/>
        <a:lstStyle/>
        <a:p>
          <a:endParaRPr lang="en-IN"/>
        </a:p>
      </dgm:t>
    </dgm:pt>
    <dgm:pt modelId="{9072E988-890F-4C37-8DC7-457DF9C0EEDF}">
      <dgm:prSet phldrT="[Text]" custT="1"/>
      <dgm:spPr/>
      <dgm:t>
        <a:bodyPr/>
        <a:lstStyle/>
        <a:p>
          <a:r>
            <a:rPr lang="en-US" sz="2000" dirty="0"/>
            <a:t>Take Feedback</a:t>
          </a:r>
          <a:endParaRPr lang="en-IN" sz="2000" dirty="0"/>
        </a:p>
      </dgm:t>
    </dgm:pt>
    <dgm:pt modelId="{4ACC2F68-31D0-418D-947F-ACC49046CB6D}" type="parTrans" cxnId="{8D7DAA46-5D81-4D31-A1FA-39E4F48FD4C3}">
      <dgm:prSet/>
      <dgm:spPr/>
      <dgm:t>
        <a:bodyPr/>
        <a:lstStyle/>
        <a:p>
          <a:endParaRPr lang="en-IN"/>
        </a:p>
      </dgm:t>
    </dgm:pt>
    <dgm:pt modelId="{FB0303EE-C199-49E1-BA7E-F08631AB73A6}" type="sibTrans" cxnId="{8D7DAA46-5D81-4D31-A1FA-39E4F48FD4C3}">
      <dgm:prSet/>
      <dgm:spPr/>
      <dgm:t>
        <a:bodyPr/>
        <a:lstStyle/>
        <a:p>
          <a:endParaRPr lang="en-IN"/>
        </a:p>
      </dgm:t>
    </dgm:pt>
    <dgm:pt modelId="{DC4DAB0D-774F-4D92-AFEF-C4FC899C8168}">
      <dgm:prSet phldrT="[Text]" custT="1"/>
      <dgm:spPr/>
      <dgm:t>
        <a:bodyPr/>
        <a:lstStyle/>
        <a:p>
          <a:r>
            <a:rPr lang="en-US" sz="2000" dirty="0"/>
            <a:t>Once the grains are dispensed take the weight of dispensed grains as feedback from buffer</a:t>
          </a:r>
          <a:endParaRPr lang="en-IN" sz="2000" dirty="0"/>
        </a:p>
      </dgm:t>
    </dgm:pt>
    <dgm:pt modelId="{30F29A12-C6AA-4379-AFFD-48367425DCDB}" type="parTrans" cxnId="{0706995F-178D-4342-9F83-29DE0B39B0F1}">
      <dgm:prSet/>
      <dgm:spPr/>
      <dgm:t>
        <a:bodyPr/>
        <a:lstStyle/>
        <a:p>
          <a:endParaRPr lang="en-IN"/>
        </a:p>
      </dgm:t>
    </dgm:pt>
    <dgm:pt modelId="{A9C7B65E-77F3-4604-8FFD-7C4F49875CE1}" type="sibTrans" cxnId="{0706995F-178D-4342-9F83-29DE0B39B0F1}">
      <dgm:prSet/>
      <dgm:spPr/>
      <dgm:t>
        <a:bodyPr/>
        <a:lstStyle/>
        <a:p>
          <a:endParaRPr lang="en-IN"/>
        </a:p>
      </dgm:t>
    </dgm:pt>
    <dgm:pt modelId="{891F299E-ACFF-42E1-BCD0-42622F176848}">
      <dgm:prSet phldrT="[Text]" custT="1"/>
      <dgm:spPr/>
      <dgm:t>
        <a:bodyPr/>
        <a:lstStyle/>
        <a:p>
          <a:r>
            <a:rPr lang="en-US" sz="2000" dirty="0"/>
            <a:t>Adjust opening</a:t>
          </a:r>
          <a:endParaRPr lang="en-IN" sz="2000" dirty="0"/>
        </a:p>
      </dgm:t>
    </dgm:pt>
    <dgm:pt modelId="{C351D8AF-7ED3-44EF-9037-C7E9BA718ABC}" type="parTrans" cxnId="{C5075E53-D65F-4491-95FB-A1C956135906}">
      <dgm:prSet/>
      <dgm:spPr/>
      <dgm:t>
        <a:bodyPr/>
        <a:lstStyle/>
        <a:p>
          <a:endParaRPr lang="en-IN"/>
        </a:p>
      </dgm:t>
    </dgm:pt>
    <dgm:pt modelId="{35E5E5E5-2B98-4745-86B7-94122DB3BFD9}" type="sibTrans" cxnId="{C5075E53-D65F-4491-95FB-A1C956135906}">
      <dgm:prSet/>
      <dgm:spPr/>
      <dgm:t>
        <a:bodyPr/>
        <a:lstStyle/>
        <a:p>
          <a:endParaRPr lang="en-IN"/>
        </a:p>
      </dgm:t>
    </dgm:pt>
    <dgm:pt modelId="{2708463F-EC69-4476-BFEA-DDB6841D1950}">
      <dgm:prSet phldrT="[Text]" custT="1"/>
      <dgm:spPr/>
      <dgm:t>
        <a:bodyPr/>
        <a:lstStyle/>
        <a:p>
          <a:r>
            <a:rPr lang="en-US" sz="2000" dirty="0"/>
            <a:t>Based on the feedback adjust the opening length</a:t>
          </a:r>
          <a:endParaRPr lang="en-IN" sz="2000" dirty="0"/>
        </a:p>
      </dgm:t>
    </dgm:pt>
    <dgm:pt modelId="{3D692F84-C353-49C2-8323-6A9FA6E75D23}" type="parTrans" cxnId="{0F7669FA-943F-4D55-A2A6-1A2FE24D6565}">
      <dgm:prSet/>
      <dgm:spPr/>
      <dgm:t>
        <a:bodyPr/>
        <a:lstStyle/>
        <a:p>
          <a:endParaRPr lang="en-IN"/>
        </a:p>
      </dgm:t>
    </dgm:pt>
    <dgm:pt modelId="{5FD334A5-F869-486C-9D50-C87AD38FDB29}" type="sibTrans" cxnId="{0F7669FA-943F-4D55-A2A6-1A2FE24D6565}">
      <dgm:prSet/>
      <dgm:spPr/>
      <dgm:t>
        <a:bodyPr/>
        <a:lstStyle/>
        <a:p>
          <a:endParaRPr lang="en-IN"/>
        </a:p>
      </dgm:t>
    </dgm:pt>
    <dgm:pt modelId="{F2628565-C14A-4D02-B8A1-96216915FD7B}">
      <dgm:prSet phldrT="[Text]" custT="1"/>
      <dgm:spPr/>
      <dgm:t>
        <a:bodyPr/>
        <a:lstStyle/>
        <a:p>
          <a:r>
            <a:rPr lang="en-US" sz="2000" dirty="0"/>
            <a:t>Mix all</a:t>
          </a:r>
          <a:endParaRPr lang="en-IN" sz="2000" dirty="0"/>
        </a:p>
      </dgm:t>
    </dgm:pt>
    <dgm:pt modelId="{43F13EBE-B491-4ECE-AE27-981D686936AB}" type="parTrans" cxnId="{753146E4-A96B-4FF3-93BF-EBD7F0A68DCD}">
      <dgm:prSet/>
      <dgm:spPr/>
      <dgm:t>
        <a:bodyPr/>
        <a:lstStyle/>
        <a:p>
          <a:endParaRPr lang="en-IN"/>
        </a:p>
      </dgm:t>
    </dgm:pt>
    <dgm:pt modelId="{B44176A8-48F7-4B8E-B5A3-BC5CB2E5EAD5}" type="sibTrans" cxnId="{753146E4-A96B-4FF3-93BF-EBD7F0A68DCD}">
      <dgm:prSet/>
      <dgm:spPr/>
      <dgm:t>
        <a:bodyPr/>
        <a:lstStyle/>
        <a:p>
          <a:endParaRPr lang="en-IN"/>
        </a:p>
      </dgm:t>
    </dgm:pt>
    <dgm:pt modelId="{1BD6FAD4-B7A3-4E18-B1C9-0239D2794BCF}">
      <dgm:prSet phldrT="[Text]" custT="1"/>
      <dgm:spPr/>
      <dgm:t>
        <a:bodyPr/>
        <a:lstStyle/>
        <a:p>
          <a:r>
            <a:rPr lang="en-US" sz="2000" dirty="0"/>
            <a:t>Once all the buffers reach desired weight open all buffers into a funnel which mixes them all together</a:t>
          </a:r>
          <a:endParaRPr lang="en-IN" sz="2000" dirty="0"/>
        </a:p>
      </dgm:t>
    </dgm:pt>
    <dgm:pt modelId="{F7247433-3FF9-4D8C-A33A-300461C0DFE9}" type="parTrans" cxnId="{7C7EF08B-2D40-4C0C-A43A-BF6D9E437337}">
      <dgm:prSet/>
      <dgm:spPr/>
      <dgm:t>
        <a:bodyPr/>
        <a:lstStyle/>
        <a:p>
          <a:endParaRPr lang="en-IN"/>
        </a:p>
      </dgm:t>
    </dgm:pt>
    <dgm:pt modelId="{DDC7A7EF-98FD-407B-9DD4-96692CE76997}" type="sibTrans" cxnId="{7C7EF08B-2D40-4C0C-A43A-BF6D9E437337}">
      <dgm:prSet/>
      <dgm:spPr/>
      <dgm:t>
        <a:bodyPr/>
        <a:lstStyle/>
        <a:p>
          <a:endParaRPr lang="en-IN"/>
        </a:p>
      </dgm:t>
    </dgm:pt>
    <dgm:pt modelId="{75E1CB8D-B205-461A-8F51-C1CFF05CB411}" type="pres">
      <dgm:prSet presAssocID="{17D5A334-942A-4B19-A1EA-767920B4E625}" presName="Name0" presStyleCnt="0">
        <dgm:presLayoutVars>
          <dgm:dir/>
          <dgm:animLvl val="lvl"/>
          <dgm:resizeHandles val="exact"/>
        </dgm:presLayoutVars>
      </dgm:prSet>
      <dgm:spPr/>
    </dgm:pt>
    <dgm:pt modelId="{5FEBD149-9213-4BE6-9096-2D712000DF63}" type="pres">
      <dgm:prSet presAssocID="{0678BC86-AE28-416F-810A-9C875E01A2A2}" presName="composite" presStyleCnt="0"/>
      <dgm:spPr/>
    </dgm:pt>
    <dgm:pt modelId="{F02A2C02-C69B-45AA-BB23-21F63F7686F1}" type="pres">
      <dgm:prSet presAssocID="{0678BC86-AE28-416F-810A-9C875E01A2A2}" presName="parTx" presStyleLbl="node1" presStyleIdx="0" presStyleCnt="6">
        <dgm:presLayoutVars>
          <dgm:chMax val="0"/>
          <dgm:chPref val="0"/>
          <dgm:bulletEnabled val="1"/>
        </dgm:presLayoutVars>
      </dgm:prSet>
      <dgm:spPr/>
    </dgm:pt>
    <dgm:pt modelId="{96EFE21A-CEB2-4ADC-92BB-31D2F1BB52DE}" type="pres">
      <dgm:prSet presAssocID="{0678BC86-AE28-416F-810A-9C875E01A2A2}" presName="desTx" presStyleLbl="revTx" presStyleIdx="0" presStyleCnt="6">
        <dgm:presLayoutVars>
          <dgm:bulletEnabled val="1"/>
        </dgm:presLayoutVars>
      </dgm:prSet>
      <dgm:spPr/>
    </dgm:pt>
    <dgm:pt modelId="{04DB6B17-9B3A-42D4-A2A8-996533540A2E}" type="pres">
      <dgm:prSet presAssocID="{A9FBF474-AD58-48E2-B8C3-2F877897C20E}" presName="space" presStyleCnt="0"/>
      <dgm:spPr/>
    </dgm:pt>
    <dgm:pt modelId="{5AE68710-5C27-441B-BEA4-73284B795494}" type="pres">
      <dgm:prSet presAssocID="{40547818-935A-408A-91BF-2A3FCDD6498A}" presName="composite" presStyleCnt="0"/>
      <dgm:spPr/>
    </dgm:pt>
    <dgm:pt modelId="{6F057129-9D7D-426F-A3BF-D569E47AC073}" type="pres">
      <dgm:prSet presAssocID="{40547818-935A-408A-91BF-2A3FCDD6498A}" presName="parTx" presStyleLbl="node1" presStyleIdx="1" presStyleCnt="6">
        <dgm:presLayoutVars>
          <dgm:chMax val="0"/>
          <dgm:chPref val="0"/>
          <dgm:bulletEnabled val="1"/>
        </dgm:presLayoutVars>
      </dgm:prSet>
      <dgm:spPr/>
    </dgm:pt>
    <dgm:pt modelId="{5A427F69-B52B-4A69-8CC1-62BE57D5B0AD}" type="pres">
      <dgm:prSet presAssocID="{40547818-935A-408A-91BF-2A3FCDD6498A}" presName="desTx" presStyleLbl="revTx" presStyleIdx="1" presStyleCnt="6">
        <dgm:presLayoutVars>
          <dgm:bulletEnabled val="1"/>
        </dgm:presLayoutVars>
      </dgm:prSet>
      <dgm:spPr/>
    </dgm:pt>
    <dgm:pt modelId="{9E217488-5E7E-462E-B382-2597B5364720}" type="pres">
      <dgm:prSet presAssocID="{6AC9374D-3D7B-4CB6-A35B-A1B0A9B8E347}" presName="space" presStyleCnt="0"/>
      <dgm:spPr/>
    </dgm:pt>
    <dgm:pt modelId="{DA528F42-C734-4EA3-ACDB-4641551C1ADB}" type="pres">
      <dgm:prSet presAssocID="{332436CE-5AB7-436E-BB11-B31928E9E53B}" presName="composite" presStyleCnt="0"/>
      <dgm:spPr/>
    </dgm:pt>
    <dgm:pt modelId="{7E437E87-AB8C-43D2-90BB-EEDF6A926F9A}" type="pres">
      <dgm:prSet presAssocID="{332436CE-5AB7-436E-BB11-B31928E9E53B}" presName="parTx" presStyleLbl="node1" presStyleIdx="2" presStyleCnt="6">
        <dgm:presLayoutVars>
          <dgm:chMax val="0"/>
          <dgm:chPref val="0"/>
          <dgm:bulletEnabled val="1"/>
        </dgm:presLayoutVars>
      </dgm:prSet>
      <dgm:spPr/>
    </dgm:pt>
    <dgm:pt modelId="{02C75C79-54A8-489C-A4EF-D976768AF2BF}" type="pres">
      <dgm:prSet presAssocID="{332436CE-5AB7-436E-BB11-B31928E9E53B}" presName="desTx" presStyleLbl="revTx" presStyleIdx="2" presStyleCnt="6">
        <dgm:presLayoutVars>
          <dgm:bulletEnabled val="1"/>
        </dgm:presLayoutVars>
      </dgm:prSet>
      <dgm:spPr/>
    </dgm:pt>
    <dgm:pt modelId="{16BCB736-F8F6-4F82-8FB3-7CE76864ACA1}" type="pres">
      <dgm:prSet presAssocID="{9C3CF727-6274-4775-82AB-FC8E02CF0A34}" presName="space" presStyleCnt="0"/>
      <dgm:spPr/>
    </dgm:pt>
    <dgm:pt modelId="{8EE3A62C-47B5-443D-B70F-7D51D2E76930}" type="pres">
      <dgm:prSet presAssocID="{9072E988-890F-4C37-8DC7-457DF9C0EEDF}" presName="composite" presStyleCnt="0"/>
      <dgm:spPr/>
    </dgm:pt>
    <dgm:pt modelId="{6A756956-1939-4196-83CF-B42C236C3540}" type="pres">
      <dgm:prSet presAssocID="{9072E988-890F-4C37-8DC7-457DF9C0EEDF}" presName="parTx" presStyleLbl="node1" presStyleIdx="3" presStyleCnt="6">
        <dgm:presLayoutVars>
          <dgm:chMax val="0"/>
          <dgm:chPref val="0"/>
          <dgm:bulletEnabled val="1"/>
        </dgm:presLayoutVars>
      </dgm:prSet>
      <dgm:spPr/>
    </dgm:pt>
    <dgm:pt modelId="{86377015-3A5E-4628-8459-DA92395069E0}" type="pres">
      <dgm:prSet presAssocID="{9072E988-890F-4C37-8DC7-457DF9C0EEDF}" presName="desTx" presStyleLbl="revTx" presStyleIdx="3" presStyleCnt="6">
        <dgm:presLayoutVars>
          <dgm:bulletEnabled val="1"/>
        </dgm:presLayoutVars>
      </dgm:prSet>
      <dgm:spPr/>
    </dgm:pt>
    <dgm:pt modelId="{BE6B9977-35AB-4988-B1B6-5D1F3C580EC1}" type="pres">
      <dgm:prSet presAssocID="{FB0303EE-C199-49E1-BA7E-F08631AB73A6}" presName="space" presStyleCnt="0"/>
      <dgm:spPr/>
    </dgm:pt>
    <dgm:pt modelId="{9BD582DC-4BAF-49BF-8336-7A9A5AA7A213}" type="pres">
      <dgm:prSet presAssocID="{891F299E-ACFF-42E1-BCD0-42622F176848}" presName="composite" presStyleCnt="0"/>
      <dgm:spPr/>
    </dgm:pt>
    <dgm:pt modelId="{CC451A4C-03AE-4274-BEDD-D7B98BF9886C}" type="pres">
      <dgm:prSet presAssocID="{891F299E-ACFF-42E1-BCD0-42622F176848}" presName="parTx" presStyleLbl="node1" presStyleIdx="4" presStyleCnt="6">
        <dgm:presLayoutVars>
          <dgm:chMax val="0"/>
          <dgm:chPref val="0"/>
          <dgm:bulletEnabled val="1"/>
        </dgm:presLayoutVars>
      </dgm:prSet>
      <dgm:spPr/>
    </dgm:pt>
    <dgm:pt modelId="{BE9C01F2-3ED2-4AA0-AE36-F80D5D650863}" type="pres">
      <dgm:prSet presAssocID="{891F299E-ACFF-42E1-BCD0-42622F176848}" presName="desTx" presStyleLbl="revTx" presStyleIdx="4" presStyleCnt="6">
        <dgm:presLayoutVars>
          <dgm:bulletEnabled val="1"/>
        </dgm:presLayoutVars>
      </dgm:prSet>
      <dgm:spPr/>
    </dgm:pt>
    <dgm:pt modelId="{3725ED93-5176-42CC-BD0E-FF07C9CF3BE6}" type="pres">
      <dgm:prSet presAssocID="{35E5E5E5-2B98-4745-86B7-94122DB3BFD9}" presName="space" presStyleCnt="0"/>
      <dgm:spPr/>
    </dgm:pt>
    <dgm:pt modelId="{27E46E7D-C4C5-4E3C-BDDB-6376A174D003}" type="pres">
      <dgm:prSet presAssocID="{F2628565-C14A-4D02-B8A1-96216915FD7B}" presName="composite" presStyleCnt="0"/>
      <dgm:spPr/>
    </dgm:pt>
    <dgm:pt modelId="{5CE42EB4-DD0C-470C-B82E-C6810F5F356F}" type="pres">
      <dgm:prSet presAssocID="{F2628565-C14A-4D02-B8A1-96216915FD7B}" presName="parTx" presStyleLbl="node1" presStyleIdx="5" presStyleCnt="6">
        <dgm:presLayoutVars>
          <dgm:chMax val="0"/>
          <dgm:chPref val="0"/>
          <dgm:bulletEnabled val="1"/>
        </dgm:presLayoutVars>
      </dgm:prSet>
      <dgm:spPr/>
    </dgm:pt>
    <dgm:pt modelId="{6AEF79A0-7226-47D6-96D5-7359A76544FC}" type="pres">
      <dgm:prSet presAssocID="{F2628565-C14A-4D02-B8A1-96216915FD7B}" presName="desTx" presStyleLbl="revTx" presStyleIdx="5" presStyleCnt="6">
        <dgm:presLayoutVars>
          <dgm:bulletEnabled val="1"/>
        </dgm:presLayoutVars>
      </dgm:prSet>
      <dgm:spPr/>
    </dgm:pt>
  </dgm:ptLst>
  <dgm:cxnLst>
    <dgm:cxn modelId="{5BD83007-4683-47F7-81B1-B637F7EE8996}" type="presOf" srcId="{891F299E-ACFF-42E1-BCD0-42622F176848}" destId="{CC451A4C-03AE-4274-BEDD-D7B98BF9886C}" srcOrd="0" destOrd="0" presId="urn:microsoft.com/office/officeart/2005/8/layout/chevron1"/>
    <dgm:cxn modelId="{E6AC331A-F31C-47D4-9779-29FF3E9171E2}" type="presOf" srcId="{FE7CDD07-4828-4F0B-8671-9DA7D7386F42}" destId="{96EFE21A-CEB2-4ADC-92BB-31D2F1BB52DE}" srcOrd="0" destOrd="0" presId="urn:microsoft.com/office/officeart/2005/8/layout/chevron1"/>
    <dgm:cxn modelId="{72B7FB22-2D9A-4157-BD4E-C0924B787B67}" type="presOf" srcId="{0C6878AF-3BD7-46CB-AE9B-73079BB3E90E}" destId="{5A427F69-B52B-4A69-8CC1-62BE57D5B0AD}" srcOrd="0" destOrd="0" presId="urn:microsoft.com/office/officeart/2005/8/layout/chevron1"/>
    <dgm:cxn modelId="{0706995F-178D-4342-9F83-29DE0B39B0F1}" srcId="{9072E988-890F-4C37-8DC7-457DF9C0EEDF}" destId="{DC4DAB0D-774F-4D92-AFEF-C4FC899C8168}" srcOrd="0" destOrd="0" parTransId="{30F29A12-C6AA-4379-AFFD-48367425DCDB}" sibTransId="{A9C7B65E-77F3-4604-8FFD-7C4F49875CE1}"/>
    <dgm:cxn modelId="{8D7DAA46-5D81-4D31-A1FA-39E4F48FD4C3}" srcId="{17D5A334-942A-4B19-A1EA-767920B4E625}" destId="{9072E988-890F-4C37-8DC7-457DF9C0EEDF}" srcOrd="3" destOrd="0" parTransId="{4ACC2F68-31D0-418D-947F-ACC49046CB6D}" sibTransId="{FB0303EE-C199-49E1-BA7E-F08631AB73A6}"/>
    <dgm:cxn modelId="{C5075E53-D65F-4491-95FB-A1C956135906}" srcId="{17D5A334-942A-4B19-A1EA-767920B4E625}" destId="{891F299E-ACFF-42E1-BCD0-42622F176848}" srcOrd="4" destOrd="0" parTransId="{C351D8AF-7ED3-44EF-9037-C7E9BA718ABC}" sibTransId="{35E5E5E5-2B98-4745-86B7-94122DB3BFD9}"/>
    <dgm:cxn modelId="{F0673D54-2BF4-45AD-A599-9B65356C2EC2}" type="presOf" srcId="{2708463F-EC69-4476-BFEA-DDB6841D1950}" destId="{BE9C01F2-3ED2-4AA0-AE36-F80D5D650863}" srcOrd="0" destOrd="0" presId="urn:microsoft.com/office/officeart/2005/8/layout/chevron1"/>
    <dgm:cxn modelId="{F11E817C-4247-42DB-B3C7-3350479B1678}" type="presOf" srcId="{0678BC86-AE28-416F-810A-9C875E01A2A2}" destId="{F02A2C02-C69B-45AA-BB23-21F63F7686F1}" srcOrd="0" destOrd="0" presId="urn:microsoft.com/office/officeart/2005/8/layout/chevron1"/>
    <dgm:cxn modelId="{3CCCF581-E2FA-440F-9956-DBAA17751A66}" type="presOf" srcId="{1BD6FAD4-B7A3-4E18-B1C9-0239D2794BCF}" destId="{6AEF79A0-7226-47D6-96D5-7359A76544FC}" srcOrd="0" destOrd="0" presId="urn:microsoft.com/office/officeart/2005/8/layout/chevron1"/>
    <dgm:cxn modelId="{02FAEC82-3BA6-4072-9E17-868671E6C69C}" srcId="{17D5A334-942A-4B19-A1EA-767920B4E625}" destId="{0678BC86-AE28-416F-810A-9C875E01A2A2}" srcOrd="0" destOrd="0" parTransId="{CA8C7548-725B-49CC-BFB4-29C9E155C434}" sibTransId="{A9FBF474-AD58-48E2-B8C3-2F877897C20E}"/>
    <dgm:cxn modelId="{7C7EF08B-2D40-4C0C-A43A-BF6D9E437337}" srcId="{F2628565-C14A-4D02-B8A1-96216915FD7B}" destId="{1BD6FAD4-B7A3-4E18-B1C9-0239D2794BCF}" srcOrd="0" destOrd="0" parTransId="{F7247433-3FF9-4D8C-A33A-300461C0DFE9}" sibTransId="{DDC7A7EF-98FD-407B-9DD4-96692CE76997}"/>
    <dgm:cxn modelId="{7B46D79B-23E7-4F2B-A25E-E395DF0C8D5D}" srcId="{0678BC86-AE28-416F-810A-9C875E01A2A2}" destId="{FE7CDD07-4828-4F0B-8671-9DA7D7386F42}" srcOrd="0" destOrd="0" parTransId="{86392D9D-466C-4256-8AC1-AB0BBBAE568D}" sibTransId="{4029BC7D-795C-4B7F-95CC-A3F1940BEB75}"/>
    <dgm:cxn modelId="{42B0359C-2B00-473F-A847-BA89687C06C6}" type="presOf" srcId="{332436CE-5AB7-436E-BB11-B31928E9E53B}" destId="{7E437E87-AB8C-43D2-90BB-EEDF6A926F9A}" srcOrd="0" destOrd="0" presId="urn:microsoft.com/office/officeart/2005/8/layout/chevron1"/>
    <dgm:cxn modelId="{84593FB7-A346-496A-9BF5-1EAE1ADE5B55}" type="presOf" srcId="{40547818-935A-408A-91BF-2A3FCDD6498A}" destId="{6F057129-9D7D-426F-A3BF-D569E47AC073}" srcOrd="0" destOrd="0" presId="urn:microsoft.com/office/officeart/2005/8/layout/chevron1"/>
    <dgm:cxn modelId="{F6686DBC-1C9D-49D1-A5C4-6BAE31E41F10}" srcId="{17D5A334-942A-4B19-A1EA-767920B4E625}" destId="{332436CE-5AB7-436E-BB11-B31928E9E53B}" srcOrd="2" destOrd="0" parTransId="{829ED0DE-D1B9-4FD0-8BBB-392A825E2C6B}" sibTransId="{9C3CF727-6274-4775-82AB-FC8E02CF0A34}"/>
    <dgm:cxn modelId="{C1257EC1-3622-4F45-936A-9CC742743D94}" srcId="{40547818-935A-408A-91BF-2A3FCDD6498A}" destId="{0C6878AF-3BD7-46CB-AE9B-73079BB3E90E}" srcOrd="0" destOrd="0" parTransId="{DC6104BC-395F-4B80-8503-5612FF674588}" sibTransId="{29CBAF65-B677-4B06-8491-07131D029115}"/>
    <dgm:cxn modelId="{24BBF9C6-6DD1-4CD5-A075-42686D04B8A6}" type="presOf" srcId="{F2628565-C14A-4D02-B8A1-96216915FD7B}" destId="{5CE42EB4-DD0C-470C-B82E-C6810F5F356F}" srcOrd="0" destOrd="0" presId="urn:microsoft.com/office/officeart/2005/8/layout/chevron1"/>
    <dgm:cxn modelId="{C89481CE-D953-4CCB-8EE0-E05F885B3C99}" type="presOf" srcId="{17D5A334-942A-4B19-A1EA-767920B4E625}" destId="{75E1CB8D-B205-461A-8F51-C1CFF05CB411}" srcOrd="0" destOrd="0" presId="urn:microsoft.com/office/officeart/2005/8/layout/chevron1"/>
    <dgm:cxn modelId="{2281AAD2-276E-4B30-91B8-7566F1E2D44B}" type="presOf" srcId="{DC4DAB0D-774F-4D92-AFEF-C4FC899C8168}" destId="{86377015-3A5E-4628-8459-DA92395069E0}" srcOrd="0" destOrd="0" presId="urn:microsoft.com/office/officeart/2005/8/layout/chevron1"/>
    <dgm:cxn modelId="{74DA3ADB-3A63-4DB1-93E4-58F0BE7B7C4A}" type="presOf" srcId="{E4476FE6-EB7C-4EF7-BBEF-8205B494A717}" destId="{02C75C79-54A8-489C-A4EF-D976768AF2BF}" srcOrd="0" destOrd="0" presId="urn:microsoft.com/office/officeart/2005/8/layout/chevron1"/>
    <dgm:cxn modelId="{753146E4-A96B-4FF3-93BF-EBD7F0A68DCD}" srcId="{17D5A334-942A-4B19-A1EA-767920B4E625}" destId="{F2628565-C14A-4D02-B8A1-96216915FD7B}" srcOrd="5" destOrd="0" parTransId="{43F13EBE-B491-4ECE-AE27-981D686936AB}" sibTransId="{B44176A8-48F7-4B8E-B5A3-BC5CB2E5EAD5}"/>
    <dgm:cxn modelId="{505F74E4-171D-450B-95E3-122BAE195126}" type="presOf" srcId="{9072E988-890F-4C37-8DC7-457DF9C0EEDF}" destId="{6A756956-1939-4196-83CF-B42C236C3540}" srcOrd="0" destOrd="0" presId="urn:microsoft.com/office/officeart/2005/8/layout/chevron1"/>
    <dgm:cxn modelId="{98AE38F2-7B1D-4083-A2B5-79ADBF6647D3}" srcId="{17D5A334-942A-4B19-A1EA-767920B4E625}" destId="{40547818-935A-408A-91BF-2A3FCDD6498A}" srcOrd="1" destOrd="0" parTransId="{2FC9E15B-EE81-4B22-9981-5CC2BF9BD61F}" sibTransId="{6AC9374D-3D7B-4CB6-A35B-A1B0A9B8E347}"/>
    <dgm:cxn modelId="{0F7669FA-943F-4D55-A2A6-1A2FE24D6565}" srcId="{891F299E-ACFF-42E1-BCD0-42622F176848}" destId="{2708463F-EC69-4476-BFEA-DDB6841D1950}" srcOrd="0" destOrd="0" parTransId="{3D692F84-C353-49C2-8323-6A9FA6E75D23}" sibTransId="{5FD334A5-F869-486C-9D50-C87AD38FDB29}"/>
    <dgm:cxn modelId="{5F1085FA-8B7C-42FF-AEC2-ACD59DC28AF1}" srcId="{332436CE-5AB7-436E-BB11-B31928E9E53B}" destId="{E4476FE6-EB7C-4EF7-BBEF-8205B494A717}" srcOrd="0" destOrd="0" parTransId="{382330A3-3BB5-4F41-8C80-F908A86E1DEA}" sibTransId="{8D5A4A65-2B39-4BD4-85F1-6BA8625D38F2}"/>
    <dgm:cxn modelId="{763B5A6F-A5C0-4732-B26F-325A36864DCA}" type="presParOf" srcId="{75E1CB8D-B205-461A-8F51-C1CFF05CB411}" destId="{5FEBD149-9213-4BE6-9096-2D712000DF63}" srcOrd="0" destOrd="0" presId="urn:microsoft.com/office/officeart/2005/8/layout/chevron1"/>
    <dgm:cxn modelId="{BB4A8865-B640-4D36-8893-40EF17FB26A0}" type="presParOf" srcId="{5FEBD149-9213-4BE6-9096-2D712000DF63}" destId="{F02A2C02-C69B-45AA-BB23-21F63F7686F1}" srcOrd="0" destOrd="0" presId="urn:microsoft.com/office/officeart/2005/8/layout/chevron1"/>
    <dgm:cxn modelId="{932D13E8-5630-4AE9-966A-64AA85E31E60}" type="presParOf" srcId="{5FEBD149-9213-4BE6-9096-2D712000DF63}" destId="{96EFE21A-CEB2-4ADC-92BB-31D2F1BB52DE}" srcOrd="1" destOrd="0" presId="urn:microsoft.com/office/officeart/2005/8/layout/chevron1"/>
    <dgm:cxn modelId="{6875CEC8-2E3B-48DC-B777-3449FE9DD0AA}" type="presParOf" srcId="{75E1CB8D-B205-461A-8F51-C1CFF05CB411}" destId="{04DB6B17-9B3A-42D4-A2A8-996533540A2E}" srcOrd="1" destOrd="0" presId="urn:microsoft.com/office/officeart/2005/8/layout/chevron1"/>
    <dgm:cxn modelId="{91346512-E701-4C3A-9D2F-E34C0728B447}" type="presParOf" srcId="{75E1CB8D-B205-461A-8F51-C1CFF05CB411}" destId="{5AE68710-5C27-441B-BEA4-73284B795494}" srcOrd="2" destOrd="0" presId="urn:microsoft.com/office/officeart/2005/8/layout/chevron1"/>
    <dgm:cxn modelId="{15E43A11-F26A-4D68-925B-6C630978F7EA}" type="presParOf" srcId="{5AE68710-5C27-441B-BEA4-73284B795494}" destId="{6F057129-9D7D-426F-A3BF-D569E47AC073}" srcOrd="0" destOrd="0" presId="urn:microsoft.com/office/officeart/2005/8/layout/chevron1"/>
    <dgm:cxn modelId="{B6FFB83E-18B6-4BE5-AF48-D4AEDC356750}" type="presParOf" srcId="{5AE68710-5C27-441B-BEA4-73284B795494}" destId="{5A427F69-B52B-4A69-8CC1-62BE57D5B0AD}" srcOrd="1" destOrd="0" presId="urn:microsoft.com/office/officeart/2005/8/layout/chevron1"/>
    <dgm:cxn modelId="{E794288D-D1BB-4D3F-8F0D-940764A30FAE}" type="presParOf" srcId="{75E1CB8D-B205-461A-8F51-C1CFF05CB411}" destId="{9E217488-5E7E-462E-B382-2597B5364720}" srcOrd="3" destOrd="0" presId="urn:microsoft.com/office/officeart/2005/8/layout/chevron1"/>
    <dgm:cxn modelId="{AB04E5B9-7FE0-46E3-AB50-C300E1AE9F22}" type="presParOf" srcId="{75E1CB8D-B205-461A-8F51-C1CFF05CB411}" destId="{DA528F42-C734-4EA3-ACDB-4641551C1ADB}" srcOrd="4" destOrd="0" presId="urn:microsoft.com/office/officeart/2005/8/layout/chevron1"/>
    <dgm:cxn modelId="{EB9E3522-3F74-414D-9B3C-A3DE76FE771D}" type="presParOf" srcId="{DA528F42-C734-4EA3-ACDB-4641551C1ADB}" destId="{7E437E87-AB8C-43D2-90BB-EEDF6A926F9A}" srcOrd="0" destOrd="0" presId="urn:microsoft.com/office/officeart/2005/8/layout/chevron1"/>
    <dgm:cxn modelId="{E6858820-5D56-44A5-99AA-F827085E6EBB}" type="presParOf" srcId="{DA528F42-C734-4EA3-ACDB-4641551C1ADB}" destId="{02C75C79-54A8-489C-A4EF-D976768AF2BF}" srcOrd="1" destOrd="0" presId="urn:microsoft.com/office/officeart/2005/8/layout/chevron1"/>
    <dgm:cxn modelId="{10D5E9E7-15D5-4D1C-98F8-8B68977EA06C}" type="presParOf" srcId="{75E1CB8D-B205-461A-8F51-C1CFF05CB411}" destId="{16BCB736-F8F6-4F82-8FB3-7CE76864ACA1}" srcOrd="5" destOrd="0" presId="urn:microsoft.com/office/officeart/2005/8/layout/chevron1"/>
    <dgm:cxn modelId="{E4216E0D-FCFB-42AE-A1C2-8B9F389F11DA}" type="presParOf" srcId="{75E1CB8D-B205-461A-8F51-C1CFF05CB411}" destId="{8EE3A62C-47B5-443D-B70F-7D51D2E76930}" srcOrd="6" destOrd="0" presId="urn:microsoft.com/office/officeart/2005/8/layout/chevron1"/>
    <dgm:cxn modelId="{C7C3786A-AE97-4F09-84AE-FB64755C2CC2}" type="presParOf" srcId="{8EE3A62C-47B5-443D-B70F-7D51D2E76930}" destId="{6A756956-1939-4196-83CF-B42C236C3540}" srcOrd="0" destOrd="0" presId="urn:microsoft.com/office/officeart/2005/8/layout/chevron1"/>
    <dgm:cxn modelId="{0311D43E-B36E-41B2-9E04-487B44B2FB52}" type="presParOf" srcId="{8EE3A62C-47B5-443D-B70F-7D51D2E76930}" destId="{86377015-3A5E-4628-8459-DA92395069E0}" srcOrd="1" destOrd="0" presId="urn:microsoft.com/office/officeart/2005/8/layout/chevron1"/>
    <dgm:cxn modelId="{A5615424-232A-49AF-BBDD-3CE6008A7AF1}" type="presParOf" srcId="{75E1CB8D-B205-461A-8F51-C1CFF05CB411}" destId="{BE6B9977-35AB-4988-B1B6-5D1F3C580EC1}" srcOrd="7" destOrd="0" presId="urn:microsoft.com/office/officeart/2005/8/layout/chevron1"/>
    <dgm:cxn modelId="{1FA92C0B-0B8D-4B2C-82E0-616CB772ECD6}" type="presParOf" srcId="{75E1CB8D-B205-461A-8F51-C1CFF05CB411}" destId="{9BD582DC-4BAF-49BF-8336-7A9A5AA7A213}" srcOrd="8" destOrd="0" presId="urn:microsoft.com/office/officeart/2005/8/layout/chevron1"/>
    <dgm:cxn modelId="{4D9EAF94-AE8D-417E-B21B-B451245B38E0}" type="presParOf" srcId="{9BD582DC-4BAF-49BF-8336-7A9A5AA7A213}" destId="{CC451A4C-03AE-4274-BEDD-D7B98BF9886C}" srcOrd="0" destOrd="0" presId="urn:microsoft.com/office/officeart/2005/8/layout/chevron1"/>
    <dgm:cxn modelId="{52B84337-3AAB-4B26-AD00-600E2C92FDA6}" type="presParOf" srcId="{9BD582DC-4BAF-49BF-8336-7A9A5AA7A213}" destId="{BE9C01F2-3ED2-4AA0-AE36-F80D5D650863}" srcOrd="1" destOrd="0" presId="urn:microsoft.com/office/officeart/2005/8/layout/chevron1"/>
    <dgm:cxn modelId="{CC12E3B5-A940-42E8-B152-683426BEB262}" type="presParOf" srcId="{75E1CB8D-B205-461A-8F51-C1CFF05CB411}" destId="{3725ED93-5176-42CC-BD0E-FF07C9CF3BE6}" srcOrd="9" destOrd="0" presId="urn:microsoft.com/office/officeart/2005/8/layout/chevron1"/>
    <dgm:cxn modelId="{FB6E5744-4E8C-4D5B-BE51-1A10EB932414}" type="presParOf" srcId="{75E1CB8D-B205-461A-8F51-C1CFF05CB411}" destId="{27E46E7D-C4C5-4E3C-BDDB-6376A174D003}" srcOrd="10" destOrd="0" presId="urn:microsoft.com/office/officeart/2005/8/layout/chevron1"/>
    <dgm:cxn modelId="{394CC8A9-8961-4B47-8BFA-5DAF890E2475}" type="presParOf" srcId="{27E46E7D-C4C5-4E3C-BDDB-6376A174D003}" destId="{5CE42EB4-DD0C-470C-B82E-C6810F5F356F}" srcOrd="0" destOrd="0" presId="urn:microsoft.com/office/officeart/2005/8/layout/chevron1"/>
    <dgm:cxn modelId="{563125E3-1667-4F1E-8DF2-DB66EA023A87}" type="presParOf" srcId="{27E46E7D-C4C5-4E3C-BDDB-6376A174D003}" destId="{6AEF79A0-7226-47D6-96D5-7359A76544F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B1E4A-836D-42A1-B66C-399CC99B79A7}">
      <dsp:nvSpPr>
        <dsp:cNvPr id="0" name=""/>
        <dsp:cNvSpPr/>
      </dsp:nvSpPr>
      <dsp:spPr>
        <a:xfrm>
          <a:off x="3218983" y="0"/>
          <a:ext cx="5355104" cy="5355104"/>
        </a:xfrm>
        <a:prstGeom prst="ellipse">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Calibrating and configuring a load sensor</a:t>
          </a:r>
          <a:endParaRPr lang="en-IN" sz="700" kern="1200"/>
        </a:p>
      </dsp:txBody>
      <dsp:txXfrm>
        <a:off x="4892453" y="267755"/>
        <a:ext cx="2008164" cy="535510"/>
      </dsp:txXfrm>
    </dsp:sp>
    <dsp:sp modelId="{904F6AFB-8404-40B6-B718-2B6E8896BA7F}">
      <dsp:nvSpPr>
        <dsp:cNvPr id="0" name=""/>
        <dsp:cNvSpPr/>
      </dsp:nvSpPr>
      <dsp:spPr>
        <a:xfrm>
          <a:off x="3620616" y="803265"/>
          <a:ext cx="4551838" cy="4551838"/>
        </a:xfrm>
        <a:prstGeom prst="ellipse">
          <a:avLst/>
        </a:prstGeom>
        <a:solidFill>
          <a:schemeClr val="accent1">
            <a:shade val="50000"/>
            <a:hueOff val="114998"/>
            <a:satOff val="-2801"/>
            <a:lumOff val="122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Carving appropriate method to control the outlets </a:t>
          </a:r>
          <a:endParaRPr lang="en-IN" sz="700" kern="1200" dirty="0"/>
        </a:p>
      </dsp:txBody>
      <dsp:txXfrm>
        <a:off x="4915045" y="1064996"/>
        <a:ext cx="1962980" cy="523461"/>
      </dsp:txXfrm>
    </dsp:sp>
    <dsp:sp modelId="{16D88DF6-D913-48E6-9DC2-1A138B0A68A1}">
      <dsp:nvSpPr>
        <dsp:cNvPr id="0" name=""/>
        <dsp:cNvSpPr/>
      </dsp:nvSpPr>
      <dsp:spPr>
        <a:xfrm>
          <a:off x="4022249" y="1606531"/>
          <a:ext cx="3748572" cy="3748572"/>
        </a:xfrm>
        <a:prstGeom prst="ellipse">
          <a:avLst/>
        </a:prstGeom>
        <a:solidFill>
          <a:schemeClr val="accent1">
            <a:shade val="50000"/>
            <a:hueOff val="229996"/>
            <a:satOff val="-5601"/>
            <a:lumOff val="245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Designing a linear actuator</a:t>
          </a:r>
        </a:p>
      </dsp:txBody>
      <dsp:txXfrm>
        <a:off x="4926592" y="1865182"/>
        <a:ext cx="1939886" cy="517303"/>
      </dsp:txXfrm>
    </dsp:sp>
    <dsp:sp modelId="{7410CF81-DDF3-43F8-A273-0973CBB17B9F}">
      <dsp:nvSpPr>
        <dsp:cNvPr id="0" name=""/>
        <dsp:cNvSpPr/>
      </dsp:nvSpPr>
      <dsp:spPr>
        <a:xfrm>
          <a:off x="4423881" y="2409796"/>
          <a:ext cx="2945307" cy="2945307"/>
        </a:xfrm>
        <a:prstGeom prst="ellipse">
          <a:avLst/>
        </a:prstGeom>
        <a:solidFill>
          <a:schemeClr val="accent1">
            <a:shade val="50000"/>
            <a:hueOff val="344994"/>
            <a:satOff val="-8402"/>
            <a:lumOff val="367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Integrating control mechanism with linear actuator</a:t>
          </a:r>
        </a:p>
      </dsp:txBody>
      <dsp:txXfrm>
        <a:off x="5101302" y="2674874"/>
        <a:ext cx="1590465" cy="530155"/>
      </dsp:txXfrm>
    </dsp:sp>
    <dsp:sp modelId="{00E6A836-8999-4D59-959A-95C51DB7285B}">
      <dsp:nvSpPr>
        <dsp:cNvPr id="0" name=""/>
        <dsp:cNvSpPr/>
      </dsp:nvSpPr>
      <dsp:spPr>
        <a:xfrm>
          <a:off x="4825514" y="3213062"/>
          <a:ext cx="2142041" cy="2142041"/>
        </a:xfrm>
        <a:prstGeom prst="ellipse">
          <a:avLst/>
        </a:prstGeom>
        <a:solidFill>
          <a:schemeClr val="accent1">
            <a:shade val="50000"/>
            <a:hueOff val="344994"/>
            <a:satOff val="-8402"/>
            <a:lumOff val="367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Programming necessary microcontrollers</a:t>
          </a:r>
        </a:p>
      </dsp:txBody>
      <dsp:txXfrm>
        <a:off x="5200371" y="3480817"/>
        <a:ext cx="1392327" cy="535510"/>
      </dsp:txXfrm>
    </dsp:sp>
    <dsp:sp modelId="{C6D0005C-EF74-4DD5-9576-A57447417FA5}">
      <dsp:nvSpPr>
        <dsp:cNvPr id="0" name=""/>
        <dsp:cNvSpPr/>
      </dsp:nvSpPr>
      <dsp:spPr>
        <a:xfrm>
          <a:off x="5227147" y="4016328"/>
          <a:ext cx="1338776" cy="1338776"/>
        </a:xfrm>
        <a:prstGeom prst="ellipse">
          <a:avLst/>
        </a:prstGeom>
        <a:solidFill>
          <a:schemeClr val="accent1">
            <a:shade val="50000"/>
            <a:hueOff val="229996"/>
            <a:satOff val="-5601"/>
            <a:lumOff val="245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a:t>Fabrication and assembly</a:t>
          </a:r>
        </a:p>
      </dsp:txBody>
      <dsp:txXfrm>
        <a:off x="5441351" y="4216475"/>
        <a:ext cx="910367" cy="322645"/>
      </dsp:txXfrm>
    </dsp:sp>
    <dsp:sp modelId="{C5491303-69A1-40FE-9064-519AC4B57258}">
      <dsp:nvSpPr>
        <dsp:cNvPr id="0" name=""/>
        <dsp:cNvSpPr/>
      </dsp:nvSpPr>
      <dsp:spPr>
        <a:xfrm>
          <a:off x="5494902" y="4551838"/>
          <a:ext cx="803265" cy="803265"/>
        </a:xfrm>
        <a:prstGeom prst="ellipse">
          <a:avLst/>
        </a:prstGeom>
        <a:solidFill>
          <a:schemeClr val="accent1">
            <a:shade val="50000"/>
            <a:hueOff val="114998"/>
            <a:satOff val="-2801"/>
            <a:lumOff val="122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Testing </a:t>
          </a:r>
        </a:p>
      </dsp:txBody>
      <dsp:txXfrm>
        <a:off x="5612538" y="4752654"/>
        <a:ext cx="567994" cy="401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A8768-A888-4920-A58E-A490F3FE938B}">
      <dsp:nvSpPr>
        <dsp:cNvPr id="0" name=""/>
        <dsp:cNvSpPr/>
      </dsp:nvSpPr>
      <dsp:spPr>
        <a:xfrm>
          <a:off x="788669" y="0"/>
          <a:ext cx="8938260" cy="435133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7ADB1-DBE7-410C-B60E-ACC48EA526DF}">
      <dsp:nvSpPr>
        <dsp:cNvPr id="0" name=""/>
        <dsp:cNvSpPr/>
      </dsp:nvSpPr>
      <dsp:spPr>
        <a:xfrm>
          <a:off x="417" y="1305401"/>
          <a:ext cx="1259253"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Decide upon hardware components</a:t>
          </a:r>
          <a:endParaRPr lang="en-IN" sz="1200" kern="1200"/>
        </a:p>
      </dsp:txBody>
      <dsp:txXfrm>
        <a:off x="61889" y="1366873"/>
        <a:ext cx="1136309" cy="1617591"/>
      </dsp:txXfrm>
    </dsp:sp>
    <dsp:sp modelId="{D6C8393C-B83E-4F38-B6CA-D90A893DE667}">
      <dsp:nvSpPr>
        <dsp:cNvPr id="0" name=""/>
        <dsp:cNvSpPr/>
      </dsp:nvSpPr>
      <dsp:spPr>
        <a:xfrm>
          <a:off x="1322633" y="1305401"/>
          <a:ext cx="1259253" cy="1740535"/>
        </a:xfrm>
        <a:prstGeom prst="roundRect">
          <a:avLst/>
        </a:prstGeom>
        <a:solidFill>
          <a:schemeClr val="accent3">
            <a:hueOff val="387228"/>
            <a:satOff val="14286"/>
            <a:lumOff val="-21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Calibrate necessary sensors</a:t>
          </a:r>
          <a:endParaRPr lang="en-IN" sz="1200" kern="1200"/>
        </a:p>
      </dsp:txBody>
      <dsp:txXfrm>
        <a:off x="1384105" y="1366873"/>
        <a:ext cx="1136309" cy="1617591"/>
      </dsp:txXfrm>
    </dsp:sp>
    <dsp:sp modelId="{6047E74D-7A99-4803-AF7F-E646CC58A1E3}">
      <dsp:nvSpPr>
        <dsp:cNvPr id="0" name=""/>
        <dsp:cNvSpPr/>
      </dsp:nvSpPr>
      <dsp:spPr>
        <a:xfrm>
          <a:off x="2644849" y="1305401"/>
          <a:ext cx="1259253" cy="1740535"/>
        </a:xfrm>
        <a:prstGeom prst="roundRect">
          <a:avLst/>
        </a:prstGeom>
        <a:solidFill>
          <a:schemeClr val="accent3">
            <a:hueOff val="774457"/>
            <a:satOff val="28571"/>
            <a:lumOff val="-4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Test individual components</a:t>
          </a:r>
          <a:endParaRPr lang="en-IN" sz="1200" kern="1200"/>
        </a:p>
      </dsp:txBody>
      <dsp:txXfrm>
        <a:off x="2706321" y="1366873"/>
        <a:ext cx="1136309" cy="1617591"/>
      </dsp:txXfrm>
    </dsp:sp>
    <dsp:sp modelId="{9E0AE436-5EF9-49AB-B53E-75F0A719F7FE}">
      <dsp:nvSpPr>
        <dsp:cNvPr id="0" name=""/>
        <dsp:cNvSpPr/>
      </dsp:nvSpPr>
      <dsp:spPr>
        <a:xfrm>
          <a:off x="3967065" y="1305401"/>
          <a:ext cx="1259253" cy="1740535"/>
        </a:xfrm>
        <a:prstGeom prst="roundRect">
          <a:avLst/>
        </a:prstGeom>
        <a:solidFill>
          <a:schemeClr val="accent3">
            <a:hueOff val="1161685"/>
            <a:satOff val="42857"/>
            <a:lumOff val="-63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Design and test linear actuator</a:t>
          </a:r>
        </a:p>
      </dsp:txBody>
      <dsp:txXfrm>
        <a:off x="4028537" y="1366873"/>
        <a:ext cx="1136309" cy="1617591"/>
      </dsp:txXfrm>
    </dsp:sp>
    <dsp:sp modelId="{94E35261-E3E8-468D-99A6-E6EA29FF5904}">
      <dsp:nvSpPr>
        <dsp:cNvPr id="0" name=""/>
        <dsp:cNvSpPr/>
      </dsp:nvSpPr>
      <dsp:spPr>
        <a:xfrm>
          <a:off x="5289281" y="1305401"/>
          <a:ext cx="1259253" cy="1740535"/>
        </a:xfrm>
        <a:prstGeom prst="roundRect">
          <a:avLst/>
        </a:prstGeom>
        <a:solidFill>
          <a:schemeClr val="accent3">
            <a:hueOff val="1548914"/>
            <a:satOff val="57143"/>
            <a:lumOff val="-8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Integrate flow control mechanism</a:t>
          </a:r>
        </a:p>
      </dsp:txBody>
      <dsp:txXfrm>
        <a:off x="5350753" y="1366873"/>
        <a:ext cx="1136309" cy="1617591"/>
      </dsp:txXfrm>
    </dsp:sp>
    <dsp:sp modelId="{4ABE7CC5-2636-4C2B-BD43-1938CF16B50F}">
      <dsp:nvSpPr>
        <dsp:cNvPr id="0" name=""/>
        <dsp:cNvSpPr/>
      </dsp:nvSpPr>
      <dsp:spPr>
        <a:xfrm>
          <a:off x="6611497" y="1305401"/>
          <a:ext cx="1259253" cy="1740535"/>
        </a:xfrm>
        <a:prstGeom prst="roundRect">
          <a:avLst/>
        </a:prstGeom>
        <a:solidFill>
          <a:schemeClr val="accent3">
            <a:hueOff val="1936142"/>
            <a:satOff val="71429"/>
            <a:lumOff val="-10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Program the microcontrollers</a:t>
          </a:r>
        </a:p>
      </dsp:txBody>
      <dsp:txXfrm>
        <a:off x="6672969" y="1366873"/>
        <a:ext cx="1136309" cy="1617591"/>
      </dsp:txXfrm>
    </dsp:sp>
    <dsp:sp modelId="{1D5E008C-6E1E-493A-B2FA-770681F1A298}">
      <dsp:nvSpPr>
        <dsp:cNvPr id="0" name=""/>
        <dsp:cNvSpPr/>
      </dsp:nvSpPr>
      <dsp:spPr>
        <a:xfrm>
          <a:off x="7933713" y="1305401"/>
          <a:ext cx="1259253" cy="1740535"/>
        </a:xfrm>
        <a:prstGeom prst="roundRect">
          <a:avLst/>
        </a:prstGeom>
        <a:solidFill>
          <a:schemeClr val="accent3">
            <a:hueOff val="2323371"/>
            <a:satOff val="85714"/>
            <a:lumOff val="-12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Assemble all the structures</a:t>
          </a:r>
        </a:p>
      </dsp:txBody>
      <dsp:txXfrm>
        <a:off x="7995185" y="1366873"/>
        <a:ext cx="1136309" cy="1617591"/>
      </dsp:txXfrm>
    </dsp:sp>
    <dsp:sp modelId="{B7090F20-ADC6-4292-A8FD-71BEB0D19A6F}">
      <dsp:nvSpPr>
        <dsp:cNvPr id="0" name=""/>
        <dsp:cNvSpPr/>
      </dsp:nvSpPr>
      <dsp:spPr>
        <a:xfrm>
          <a:off x="9255929" y="1305401"/>
          <a:ext cx="1259253" cy="174053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Testing</a:t>
          </a:r>
        </a:p>
      </dsp:txBody>
      <dsp:txXfrm>
        <a:off x="9317401" y="1366873"/>
        <a:ext cx="1136309" cy="1617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A2C02-C69B-45AA-BB23-21F63F7686F1}">
      <dsp:nvSpPr>
        <dsp:cNvPr id="0" name=""/>
        <dsp:cNvSpPr/>
      </dsp:nvSpPr>
      <dsp:spPr>
        <a:xfrm>
          <a:off x="5581" y="201635"/>
          <a:ext cx="2160910" cy="8643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Set Ratio</a:t>
          </a:r>
          <a:endParaRPr lang="en-IN" sz="2400" kern="1200" dirty="0"/>
        </a:p>
      </dsp:txBody>
      <dsp:txXfrm>
        <a:off x="437763" y="201635"/>
        <a:ext cx="1296546" cy="864364"/>
      </dsp:txXfrm>
    </dsp:sp>
    <dsp:sp modelId="{96EFE21A-CEB2-4ADC-92BB-31D2F1BB52DE}">
      <dsp:nvSpPr>
        <dsp:cNvPr id="0" name=""/>
        <dsp:cNvSpPr/>
      </dsp:nvSpPr>
      <dsp:spPr>
        <a:xfrm>
          <a:off x="5581" y="1174045"/>
          <a:ext cx="1728728" cy="25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Set the ratio of each mixture component</a:t>
          </a:r>
          <a:endParaRPr lang="en-IN" sz="2000" kern="1200" dirty="0"/>
        </a:p>
      </dsp:txBody>
      <dsp:txXfrm>
        <a:off x="5581" y="1174045"/>
        <a:ext cx="1728728" cy="2542640"/>
      </dsp:txXfrm>
    </dsp:sp>
    <dsp:sp modelId="{6F057129-9D7D-426F-A3BF-D569E47AC073}">
      <dsp:nvSpPr>
        <dsp:cNvPr id="0" name=""/>
        <dsp:cNvSpPr/>
      </dsp:nvSpPr>
      <dsp:spPr>
        <a:xfrm>
          <a:off x="1950491" y="201635"/>
          <a:ext cx="2160910" cy="8643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Total weight</a:t>
          </a:r>
          <a:endParaRPr lang="en-IN" sz="2400" kern="1200" dirty="0"/>
        </a:p>
      </dsp:txBody>
      <dsp:txXfrm>
        <a:off x="2382673" y="201635"/>
        <a:ext cx="1296546" cy="864364"/>
      </dsp:txXfrm>
    </dsp:sp>
    <dsp:sp modelId="{5A427F69-B52B-4A69-8CC1-62BE57D5B0AD}">
      <dsp:nvSpPr>
        <dsp:cNvPr id="0" name=""/>
        <dsp:cNvSpPr/>
      </dsp:nvSpPr>
      <dsp:spPr>
        <a:xfrm>
          <a:off x="1950491" y="1174045"/>
          <a:ext cx="1728728" cy="25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Take the desired total weight, and based on ratio weight by each comp is decided</a:t>
          </a:r>
          <a:endParaRPr lang="en-IN" sz="2000" kern="1200" dirty="0"/>
        </a:p>
      </dsp:txBody>
      <dsp:txXfrm>
        <a:off x="1950491" y="1174045"/>
        <a:ext cx="1728728" cy="2542640"/>
      </dsp:txXfrm>
    </dsp:sp>
    <dsp:sp modelId="{7E437E87-AB8C-43D2-90BB-EEDF6A926F9A}">
      <dsp:nvSpPr>
        <dsp:cNvPr id="0" name=""/>
        <dsp:cNvSpPr/>
      </dsp:nvSpPr>
      <dsp:spPr>
        <a:xfrm>
          <a:off x="3895402" y="201635"/>
          <a:ext cx="2160910" cy="8643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Dispense</a:t>
          </a:r>
          <a:endParaRPr lang="en-IN" sz="2400" kern="1200" dirty="0"/>
        </a:p>
      </dsp:txBody>
      <dsp:txXfrm>
        <a:off x="4327584" y="201635"/>
        <a:ext cx="1296546" cy="864364"/>
      </dsp:txXfrm>
    </dsp:sp>
    <dsp:sp modelId="{02C75C79-54A8-489C-A4EF-D976768AF2BF}">
      <dsp:nvSpPr>
        <dsp:cNvPr id="0" name=""/>
        <dsp:cNvSpPr/>
      </dsp:nvSpPr>
      <dsp:spPr>
        <a:xfrm>
          <a:off x="3895402" y="1174045"/>
          <a:ext cx="1728728" cy="25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Start dispensing grains at each compartment</a:t>
          </a:r>
          <a:endParaRPr lang="en-IN" sz="2000" kern="1200" dirty="0"/>
        </a:p>
      </dsp:txBody>
      <dsp:txXfrm>
        <a:off x="3895402" y="1174045"/>
        <a:ext cx="1728728" cy="2542640"/>
      </dsp:txXfrm>
    </dsp:sp>
    <dsp:sp modelId="{6A756956-1939-4196-83CF-B42C236C3540}">
      <dsp:nvSpPr>
        <dsp:cNvPr id="0" name=""/>
        <dsp:cNvSpPr/>
      </dsp:nvSpPr>
      <dsp:spPr>
        <a:xfrm>
          <a:off x="5840313" y="201635"/>
          <a:ext cx="2160910" cy="8643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Take Feedback</a:t>
          </a:r>
          <a:endParaRPr lang="en-IN" sz="2000" kern="1200" dirty="0"/>
        </a:p>
      </dsp:txBody>
      <dsp:txXfrm>
        <a:off x="6272495" y="201635"/>
        <a:ext cx="1296546" cy="864364"/>
      </dsp:txXfrm>
    </dsp:sp>
    <dsp:sp modelId="{86377015-3A5E-4628-8459-DA92395069E0}">
      <dsp:nvSpPr>
        <dsp:cNvPr id="0" name=""/>
        <dsp:cNvSpPr/>
      </dsp:nvSpPr>
      <dsp:spPr>
        <a:xfrm>
          <a:off x="5840313" y="1174045"/>
          <a:ext cx="1728728" cy="25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Once the grains are dispensed take the weight of dispensed grains as feedback from buffer</a:t>
          </a:r>
          <a:endParaRPr lang="en-IN" sz="2000" kern="1200" dirty="0"/>
        </a:p>
      </dsp:txBody>
      <dsp:txXfrm>
        <a:off x="5840313" y="1174045"/>
        <a:ext cx="1728728" cy="2542640"/>
      </dsp:txXfrm>
    </dsp:sp>
    <dsp:sp modelId="{CC451A4C-03AE-4274-BEDD-D7B98BF9886C}">
      <dsp:nvSpPr>
        <dsp:cNvPr id="0" name=""/>
        <dsp:cNvSpPr/>
      </dsp:nvSpPr>
      <dsp:spPr>
        <a:xfrm>
          <a:off x="7785224" y="201635"/>
          <a:ext cx="2160910" cy="8643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Adjust opening</a:t>
          </a:r>
          <a:endParaRPr lang="en-IN" sz="2000" kern="1200" dirty="0"/>
        </a:p>
      </dsp:txBody>
      <dsp:txXfrm>
        <a:off x="8217406" y="201635"/>
        <a:ext cx="1296546" cy="864364"/>
      </dsp:txXfrm>
    </dsp:sp>
    <dsp:sp modelId="{BE9C01F2-3ED2-4AA0-AE36-F80D5D650863}">
      <dsp:nvSpPr>
        <dsp:cNvPr id="0" name=""/>
        <dsp:cNvSpPr/>
      </dsp:nvSpPr>
      <dsp:spPr>
        <a:xfrm>
          <a:off x="7785224" y="1174045"/>
          <a:ext cx="1728728" cy="25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Based on the feedback adjust the opening length</a:t>
          </a:r>
          <a:endParaRPr lang="en-IN" sz="2000" kern="1200" dirty="0"/>
        </a:p>
      </dsp:txBody>
      <dsp:txXfrm>
        <a:off x="7785224" y="1174045"/>
        <a:ext cx="1728728" cy="2542640"/>
      </dsp:txXfrm>
    </dsp:sp>
    <dsp:sp modelId="{5CE42EB4-DD0C-470C-B82E-C6810F5F356F}">
      <dsp:nvSpPr>
        <dsp:cNvPr id="0" name=""/>
        <dsp:cNvSpPr/>
      </dsp:nvSpPr>
      <dsp:spPr>
        <a:xfrm>
          <a:off x="9730135" y="201635"/>
          <a:ext cx="2160910" cy="8643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Mix all</a:t>
          </a:r>
          <a:endParaRPr lang="en-IN" sz="2000" kern="1200" dirty="0"/>
        </a:p>
      </dsp:txBody>
      <dsp:txXfrm>
        <a:off x="10162317" y="201635"/>
        <a:ext cx="1296546" cy="864364"/>
      </dsp:txXfrm>
    </dsp:sp>
    <dsp:sp modelId="{6AEF79A0-7226-47D6-96D5-7359A76544FC}">
      <dsp:nvSpPr>
        <dsp:cNvPr id="0" name=""/>
        <dsp:cNvSpPr/>
      </dsp:nvSpPr>
      <dsp:spPr>
        <a:xfrm>
          <a:off x="9730135" y="1174045"/>
          <a:ext cx="1728728" cy="25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Once all the buffers reach desired weight open all buffers into a funnel which mixes them all together</a:t>
          </a:r>
          <a:endParaRPr lang="en-IN" sz="2000" kern="1200" dirty="0"/>
        </a:p>
      </dsp:txBody>
      <dsp:txXfrm>
        <a:off x="9730135" y="1174045"/>
        <a:ext cx="1728728" cy="254264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5C821-5EFD-418D-BABE-969CFB38F79D}"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D6A-0123-459C-95E0-103FAE15E5D2}" type="slidenum">
              <a:rPr lang="en-IN" smtClean="0"/>
              <a:t>‹#›</a:t>
            </a:fld>
            <a:endParaRPr lang="en-IN"/>
          </a:p>
        </p:txBody>
      </p:sp>
    </p:spTree>
    <p:extLst>
      <p:ext uri="{BB962C8B-B14F-4D97-AF65-F5344CB8AC3E}">
        <p14:creationId xmlns:p14="http://schemas.microsoft.com/office/powerpoint/2010/main" val="275966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Grain mixer is a machine that mixes two or more grains together evenly</a:t>
            </a:r>
          </a:p>
          <a:p>
            <a:endParaRPr lang="en-US" dirty="0"/>
          </a:p>
          <a:p>
            <a:r>
              <a:rPr lang="en-US" dirty="0"/>
              <a:t>What it does?</a:t>
            </a:r>
          </a:p>
          <a:p>
            <a:r>
              <a:rPr lang="en-US" dirty="0"/>
              <a:t>This takes n- types of grains in some fixed ratio r1:r2:r3:r4….. and mixes it in that particular ratio making sure that the total quantity doesn’t exceed the necessary total weight</a:t>
            </a:r>
          </a:p>
          <a:p>
            <a:endParaRPr lang="en-US" dirty="0"/>
          </a:p>
          <a:p>
            <a:r>
              <a:rPr lang="en-US" dirty="0"/>
              <a:t>Where it is used?</a:t>
            </a:r>
          </a:p>
          <a:p>
            <a:r>
              <a:rPr lang="en-US" dirty="0"/>
              <a:t>This is primarily used in rice milling industries in order to mix different types of grains together evenly in a certain ratio</a:t>
            </a:r>
          </a:p>
          <a:p>
            <a:r>
              <a:rPr lang="en-US" dirty="0"/>
              <a:t>For example: A traditional rice bag filled in a rice mill can have white rice, discolor ,broken rice ,frk rice in the ratio 71:3:25:1 which means for every 100 kgs of rice we can have 71 kgs of pure rice, 25 kgs of broken rice , 3 kgs of discolor and 1 kg of FRK rice</a:t>
            </a:r>
          </a:p>
          <a:p>
            <a:endParaRPr lang="en-US" dirty="0"/>
          </a:p>
          <a:p>
            <a:r>
              <a:rPr lang="en-US" dirty="0"/>
              <a:t>Is there any existing machine like this?</a:t>
            </a:r>
          </a:p>
          <a:p>
            <a:r>
              <a:rPr lang="en-US" dirty="0"/>
              <a:t>YES</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How is our approach different from the existing ones?</a:t>
            </a:r>
          </a:p>
          <a:p>
            <a:r>
              <a:rPr lang="en-US" dirty="0"/>
              <a:t>The existing machines uses pneumatic system for the opening and closure of the chamber outlets and opening of chamber outlets which consumes lot of power and needs an extra maintenance</a:t>
            </a:r>
          </a:p>
          <a:p>
            <a:r>
              <a:rPr lang="en-US" dirty="0"/>
              <a:t>And also, its an additional investment to the industry </a:t>
            </a:r>
          </a:p>
          <a:p>
            <a:r>
              <a:rPr lang="en-US" dirty="0"/>
              <a:t>So we aim to eliminate this pneumatic system replacing it with stepper motors and precision controlled gear equipment </a:t>
            </a:r>
          </a:p>
          <a:p>
            <a:endParaRPr lang="en-US" dirty="0"/>
          </a:p>
        </p:txBody>
      </p:sp>
      <p:sp>
        <p:nvSpPr>
          <p:cNvPr id="4" name="Slide Number Placeholder 3"/>
          <p:cNvSpPr>
            <a:spLocks noGrp="1"/>
          </p:cNvSpPr>
          <p:nvPr>
            <p:ph type="sldNum" sz="quarter" idx="5"/>
          </p:nvPr>
        </p:nvSpPr>
        <p:spPr/>
        <p:txBody>
          <a:bodyPr/>
          <a:lstStyle/>
          <a:p>
            <a:fld id="{15736D6A-0123-459C-95E0-103FAE15E5D2}" type="slidenum">
              <a:rPr lang="en-IN" smtClean="0"/>
              <a:t>2</a:t>
            </a:fld>
            <a:endParaRPr lang="en-IN"/>
          </a:p>
        </p:txBody>
      </p:sp>
    </p:spTree>
    <p:extLst>
      <p:ext uri="{BB962C8B-B14F-4D97-AF65-F5344CB8AC3E}">
        <p14:creationId xmlns:p14="http://schemas.microsoft.com/office/powerpoint/2010/main" val="272358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gain more precise control either by increasing the number of gears on rack and </a:t>
            </a:r>
            <a:r>
              <a:rPr lang="en-IN" dirty="0" err="1"/>
              <a:t>pinionsor</a:t>
            </a:r>
            <a:r>
              <a:rPr lang="en-IN" dirty="0"/>
              <a:t> we can even shift towards the stepper motors for more accuracy</a:t>
            </a:r>
          </a:p>
        </p:txBody>
      </p:sp>
      <p:sp>
        <p:nvSpPr>
          <p:cNvPr id="4" name="Slide Number Placeholder 3"/>
          <p:cNvSpPr>
            <a:spLocks noGrp="1"/>
          </p:cNvSpPr>
          <p:nvPr>
            <p:ph type="sldNum" sz="quarter" idx="5"/>
          </p:nvPr>
        </p:nvSpPr>
        <p:spPr/>
        <p:txBody>
          <a:bodyPr/>
          <a:lstStyle/>
          <a:p>
            <a:fld id="{15736D6A-0123-459C-95E0-103FAE15E5D2}" type="slidenum">
              <a:rPr lang="en-IN" smtClean="0"/>
              <a:t>23</a:t>
            </a:fld>
            <a:endParaRPr lang="en-IN"/>
          </a:p>
        </p:txBody>
      </p:sp>
    </p:spTree>
    <p:extLst>
      <p:ext uri="{BB962C8B-B14F-4D97-AF65-F5344CB8AC3E}">
        <p14:creationId xmlns:p14="http://schemas.microsoft.com/office/powerpoint/2010/main" val="235417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9399-AF47-E383-7ECB-1CC32D956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1CF3E-9E4B-6235-3F2A-988E9E484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CE68D-CE43-C239-07AF-37AE8C0EE031}"/>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5" name="Footer Placeholder 4">
            <a:extLst>
              <a:ext uri="{FF2B5EF4-FFF2-40B4-BE49-F238E27FC236}">
                <a16:creationId xmlns:a16="http://schemas.microsoft.com/office/drawing/2014/main" id="{66D3C685-4006-1D5F-12E8-839FA5238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E8C4A-5E86-B03D-EC53-EE38EF921CCA}"/>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383853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6ED1-1215-C71E-1953-D47FA0E606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A6354-6922-B906-A8FA-64C35BCF7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BDE6F-261A-BA7C-BEC9-BE51730B4F68}"/>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5" name="Footer Placeholder 4">
            <a:extLst>
              <a:ext uri="{FF2B5EF4-FFF2-40B4-BE49-F238E27FC236}">
                <a16:creationId xmlns:a16="http://schemas.microsoft.com/office/drawing/2014/main" id="{C88323EF-8899-3ED2-7F6F-5BEB927C0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95F12-829A-ADBD-4969-0554F0725147}"/>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67066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852DA-F7DC-8FB3-6106-E5C5C1606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87B860-ED74-16BA-3020-9177FE538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6543A-728A-B38A-46A9-61BFC17CA727}"/>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5" name="Footer Placeholder 4">
            <a:extLst>
              <a:ext uri="{FF2B5EF4-FFF2-40B4-BE49-F238E27FC236}">
                <a16:creationId xmlns:a16="http://schemas.microsoft.com/office/drawing/2014/main" id="{4FFCD1E9-8BB8-33E7-D1B1-A092F10AF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2618A-C600-27CB-3778-F49A1C336536}"/>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3552442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EF09-22C3-3B08-27A0-6D950DCC3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FB6E01-A81D-68AC-5C49-0D785E2DF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B479C-0F6B-1F49-1767-396B9946BD38}"/>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5" name="Footer Placeholder 4">
            <a:extLst>
              <a:ext uri="{FF2B5EF4-FFF2-40B4-BE49-F238E27FC236}">
                <a16:creationId xmlns:a16="http://schemas.microsoft.com/office/drawing/2014/main" id="{C4AD4BC1-7A50-B6F6-D358-B0B3EF4A0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BEC540-FD25-4B5C-C630-26249971AA66}"/>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514251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D8E1-BDC5-BCCF-DA63-B0E30A0D4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EEF1EC-FED5-4708-0442-F3AC2C149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8C904-E863-590D-5C28-1E6FA268B185}"/>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5" name="Footer Placeholder 4">
            <a:extLst>
              <a:ext uri="{FF2B5EF4-FFF2-40B4-BE49-F238E27FC236}">
                <a16:creationId xmlns:a16="http://schemas.microsoft.com/office/drawing/2014/main" id="{773A5D5F-25B5-0117-FFE2-F790AF174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BF329-63A3-D5A2-50E4-849E37949C36}"/>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2690977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A25A-C318-DB36-85F4-A27F977D27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B72C8C-F5A4-0D50-6945-EC79FADBDC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BC6FFC-7BE5-924D-2FC3-12F2BABB8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0F4F67-74F4-CF91-824F-CB2CA3ECD116}"/>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6" name="Footer Placeholder 5">
            <a:extLst>
              <a:ext uri="{FF2B5EF4-FFF2-40B4-BE49-F238E27FC236}">
                <a16:creationId xmlns:a16="http://schemas.microsoft.com/office/drawing/2014/main" id="{63B51B48-B80E-B2FD-AA8F-6BD5070BD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6E972D-F746-7515-D404-7A5828E1055F}"/>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4232079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82DF-E59D-C491-AFE9-C5C7E4DC23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DB4469-162C-0EE7-F59B-37E51CB8A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778DE-D304-1A34-465B-16660DBE3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05F29-AC52-F559-6650-EFC1C662C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9B52D-1B29-C11B-736A-C7CB5F3B7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D7ED38-B2C6-2DF9-F06E-535DB9A803DB}"/>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8" name="Footer Placeholder 7">
            <a:extLst>
              <a:ext uri="{FF2B5EF4-FFF2-40B4-BE49-F238E27FC236}">
                <a16:creationId xmlns:a16="http://schemas.microsoft.com/office/drawing/2014/main" id="{5AFCE059-694C-FB3E-4E08-2B3718FCD7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E3C983-7467-4508-FCB1-8ADC96811757}"/>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1590953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9ED4-2E3F-2406-C8E1-1E2FFA820B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503624-EFE7-84B0-64E5-4E5C1858F885}"/>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4" name="Footer Placeholder 3">
            <a:extLst>
              <a:ext uri="{FF2B5EF4-FFF2-40B4-BE49-F238E27FC236}">
                <a16:creationId xmlns:a16="http://schemas.microsoft.com/office/drawing/2014/main" id="{8DE62851-563E-9503-4FF9-6EC8336E1C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E5C352-C578-DB21-5F76-EFFD3539B226}"/>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3315978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5E6F7-AE0D-E01F-AA30-70056703FAF1}"/>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3" name="Footer Placeholder 2">
            <a:extLst>
              <a:ext uri="{FF2B5EF4-FFF2-40B4-BE49-F238E27FC236}">
                <a16:creationId xmlns:a16="http://schemas.microsoft.com/office/drawing/2014/main" id="{D314BA3E-207D-01D7-DB80-62D18D7FCF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A70F15-F7F8-FB26-56E2-02E9BB7F30EA}"/>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4059765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ED15-7417-E274-EA69-928E0E701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4F6E4D-96B0-3BCD-7A13-3DE476DA7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205E73-8D0B-A164-ED4C-B15696EA9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3FB27-CA20-AE01-CD7A-E024821A2504}"/>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6" name="Footer Placeholder 5">
            <a:extLst>
              <a:ext uri="{FF2B5EF4-FFF2-40B4-BE49-F238E27FC236}">
                <a16:creationId xmlns:a16="http://schemas.microsoft.com/office/drawing/2014/main" id="{599568A2-9D17-6B43-0778-18EFE6033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AEABE-3885-CC48-4477-BC6F86D78649}"/>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1706320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3938-5BE4-4B2E-5BA6-B15F06644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4500E3-94A8-D024-8F5A-4518EB088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4CA2FA-22DE-695F-16E0-1A80D10B5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6F99E-F623-3990-BE7D-A4DC9F5E93AC}"/>
              </a:ext>
            </a:extLst>
          </p:cNvPr>
          <p:cNvSpPr>
            <a:spLocks noGrp="1"/>
          </p:cNvSpPr>
          <p:nvPr>
            <p:ph type="dt" sz="half" idx="10"/>
          </p:nvPr>
        </p:nvSpPr>
        <p:spPr/>
        <p:txBody>
          <a:bodyPr/>
          <a:lstStyle/>
          <a:p>
            <a:fld id="{0EB90E35-E587-4612-84BC-73BEDFE8ED6B}" type="datetimeFigureOut">
              <a:rPr lang="en-IN" smtClean="0"/>
              <a:t>26-06-2024</a:t>
            </a:fld>
            <a:endParaRPr lang="en-IN"/>
          </a:p>
        </p:txBody>
      </p:sp>
      <p:sp>
        <p:nvSpPr>
          <p:cNvPr id="6" name="Footer Placeholder 5">
            <a:extLst>
              <a:ext uri="{FF2B5EF4-FFF2-40B4-BE49-F238E27FC236}">
                <a16:creationId xmlns:a16="http://schemas.microsoft.com/office/drawing/2014/main" id="{E7DD058C-5944-612A-FA40-D1D484E41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63C1C8-3F14-0D57-53C4-5A7FD2AE5D6A}"/>
              </a:ext>
            </a:extLst>
          </p:cNvPr>
          <p:cNvSpPr>
            <a:spLocks noGrp="1"/>
          </p:cNvSpPr>
          <p:nvPr>
            <p:ph type="sldNum" sz="quarter" idx="12"/>
          </p:nvPr>
        </p:nvSpPr>
        <p:spPr/>
        <p:txBody>
          <a:bodyPr/>
          <a:lstStyle/>
          <a:p>
            <a:fld id="{27CEC392-B008-434A-8CBA-F4E9AEDD05F9}" type="slidenum">
              <a:rPr lang="en-IN" smtClean="0"/>
              <a:t>‹#›</a:t>
            </a:fld>
            <a:endParaRPr lang="en-IN"/>
          </a:p>
        </p:txBody>
      </p:sp>
    </p:spTree>
    <p:extLst>
      <p:ext uri="{BB962C8B-B14F-4D97-AF65-F5344CB8AC3E}">
        <p14:creationId xmlns:p14="http://schemas.microsoft.com/office/powerpoint/2010/main" val="1628256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48DF6-C1E9-0C93-E351-30019307E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956E81-2393-7D7D-016D-317BD2DB8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6AFCD-9B79-7703-C088-7A323F988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0E35-E587-4612-84BC-73BEDFE8ED6B}" type="datetimeFigureOut">
              <a:rPr lang="en-IN" smtClean="0"/>
              <a:t>26-06-2024</a:t>
            </a:fld>
            <a:endParaRPr lang="en-IN"/>
          </a:p>
        </p:txBody>
      </p:sp>
      <p:sp>
        <p:nvSpPr>
          <p:cNvPr id="5" name="Footer Placeholder 4">
            <a:extLst>
              <a:ext uri="{FF2B5EF4-FFF2-40B4-BE49-F238E27FC236}">
                <a16:creationId xmlns:a16="http://schemas.microsoft.com/office/drawing/2014/main" id="{DD071AD0-ED13-2252-2155-02B64AFDF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8BDF46-CD65-A24B-8F3C-51BCFEFFA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C392-B008-434A-8CBA-F4E9AEDD05F9}" type="slidenum">
              <a:rPr lang="en-IN" smtClean="0"/>
              <a:t>‹#›</a:t>
            </a:fld>
            <a:endParaRPr lang="en-IN"/>
          </a:p>
        </p:txBody>
      </p:sp>
    </p:spTree>
    <p:extLst>
      <p:ext uri="{BB962C8B-B14F-4D97-AF65-F5344CB8AC3E}">
        <p14:creationId xmlns:p14="http://schemas.microsoft.com/office/powerpoint/2010/main" val="384819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70C7-715B-75F3-300C-A17820444172}"/>
              </a:ext>
            </a:extLst>
          </p:cNvPr>
          <p:cNvSpPr>
            <a:spLocks noGrp="1"/>
          </p:cNvSpPr>
          <p:nvPr>
            <p:ph type="ctrTitle"/>
          </p:nvPr>
        </p:nvSpPr>
        <p:spPr>
          <a:xfrm>
            <a:off x="1524000" y="2929077"/>
            <a:ext cx="9144000" cy="999845"/>
          </a:xfrm>
        </p:spPr>
        <p:txBody>
          <a:bodyPr/>
          <a:lstStyle/>
          <a:p>
            <a:r>
              <a:rPr lang="en-US" dirty="0">
                <a:latin typeface="Times New Roman" panose="02020603050405020304" pitchFamily="18" charset="0"/>
                <a:cs typeface="Times New Roman" panose="02020603050405020304" pitchFamily="18" charset="0"/>
              </a:rPr>
              <a:t>Ratio-Rite Grain Mixer</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CA7F78-C2E9-FB0B-CB61-E1F42524EDA0}"/>
              </a:ext>
            </a:extLst>
          </p:cNvPr>
          <p:cNvSpPr txBox="1"/>
          <p:nvPr/>
        </p:nvSpPr>
        <p:spPr>
          <a:xfrm>
            <a:off x="7897906" y="5360005"/>
            <a:ext cx="3854824" cy="923330"/>
          </a:xfrm>
          <a:prstGeom prst="rect">
            <a:avLst/>
          </a:prstGeom>
          <a:noFill/>
        </p:spPr>
        <p:txBody>
          <a:bodyPr wrap="square">
            <a:spAutoFit/>
          </a:bodyPr>
          <a:lstStyle/>
          <a:p>
            <a:r>
              <a:rPr lang="en-US" dirty="0"/>
              <a:t>1602-21-735-072 – Arun Reddy karnati</a:t>
            </a:r>
          </a:p>
          <a:p>
            <a:r>
              <a:rPr lang="en-US" dirty="0"/>
              <a:t>1602-21-735-110 – Salma Anjum</a:t>
            </a:r>
          </a:p>
          <a:p>
            <a:r>
              <a:rPr lang="en-US" dirty="0"/>
              <a:t>1602-21-735-115 – Shivakalyan Gupta</a:t>
            </a:r>
            <a:endParaRPr lang="en-IN" dirty="0"/>
          </a:p>
        </p:txBody>
      </p:sp>
    </p:spTree>
    <p:extLst>
      <p:ext uri="{BB962C8B-B14F-4D97-AF65-F5344CB8AC3E}">
        <p14:creationId xmlns:p14="http://schemas.microsoft.com/office/powerpoint/2010/main" val="2400948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a:xfrm>
            <a:off x="3919220" y="2766218"/>
            <a:ext cx="4353560" cy="1325563"/>
          </a:xfrm>
        </p:spPr>
        <p:txBody>
          <a:bodyPr/>
          <a:lstStyle/>
          <a:p>
            <a:r>
              <a:rPr lang="en-US" dirty="0">
                <a:latin typeface="Times New Roman" panose="02020603050405020304" pitchFamily="18" charset="0"/>
                <a:cs typeface="Times New Roman" panose="02020603050405020304" pitchFamily="18" charset="0"/>
              </a:rPr>
              <a:t>Components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359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a:xfrm>
            <a:off x="657225" y="-126207"/>
            <a:ext cx="10515600" cy="1325563"/>
          </a:xfrm>
        </p:spPr>
        <p:txBody>
          <a:bodyPr/>
          <a:lstStyle/>
          <a:p>
            <a:pPr algn="ctr"/>
            <a:r>
              <a:rPr lang="en-US" dirty="0">
                <a:latin typeface="Times New Roman" panose="02020603050405020304" pitchFamily="18" charset="0"/>
                <a:cs typeface="Times New Roman" panose="02020603050405020304" pitchFamily="18" charset="0"/>
              </a:rPr>
              <a:t>Components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87BF8B-096E-1270-A144-E97C799FC694}"/>
              </a:ext>
            </a:extLst>
          </p:cNvPr>
          <p:cNvPicPr>
            <a:picLocks noChangeAspect="1"/>
          </p:cNvPicPr>
          <p:nvPr/>
        </p:nvPicPr>
        <p:blipFill>
          <a:blip r:embed="rId2"/>
          <a:stretch>
            <a:fillRect/>
          </a:stretch>
        </p:blipFill>
        <p:spPr>
          <a:xfrm>
            <a:off x="7700762" y="1395414"/>
            <a:ext cx="4056673" cy="4548988"/>
          </a:xfrm>
          <a:prstGeom prst="rect">
            <a:avLst/>
          </a:prstGeom>
        </p:spPr>
      </p:pic>
      <p:pic>
        <p:nvPicPr>
          <p:cNvPr id="9" name="Picture 8">
            <a:extLst>
              <a:ext uri="{FF2B5EF4-FFF2-40B4-BE49-F238E27FC236}">
                <a16:creationId xmlns:a16="http://schemas.microsoft.com/office/drawing/2014/main" id="{CC8E38CE-E5BB-AC2E-5379-DA8DEFB527B6}"/>
              </a:ext>
            </a:extLst>
          </p:cNvPr>
          <p:cNvPicPr>
            <a:picLocks noChangeAspect="1"/>
          </p:cNvPicPr>
          <p:nvPr/>
        </p:nvPicPr>
        <p:blipFill>
          <a:blip r:embed="rId3"/>
          <a:stretch>
            <a:fillRect/>
          </a:stretch>
        </p:blipFill>
        <p:spPr>
          <a:xfrm>
            <a:off x="225849" y="1524787"/>
            <a:ext cx="3197577" cy="3175059"/>
          </a:xfrm>
          <a:prstGeom prst="rect">
            <a:avLst/>
          </a:prstGeom>
        </p:spPr>
      </p:pic>
      <p:pic>
        <p:nvPicPr>
          <p:cNvPr id="11" name="Picture 10">
            <a:extLst>
              <a:ext uri="{FF2B5EF4-FFF2-40B4-BE49-F238E27FC236}">
                <a16:creationId xmlns:a16="http://schemas.microsoft.com/office/drawing/2014/main" id="{AFEFBFA8-B15A-DAF3-B360-5918869444F7}"/>
              </a:ext>
            </a:extLst>
          </p:cNvPr>
          <p:cNvPicPr>
            <a:picLocks noChangeAspect="1"/>
          </p:cNvPicPr>
          <p:nvPr/>
        </p:nvPicPr>
        <p:blipFill>
          <a:blip r:embed="rId4"/>
          <a:stretch>
            <a:fillRect/>
          </a:stretch>
        </p:blipFill>
        <p:spPr>
          <a:xfrm>
            <a:off x="4261851" y="4415554"/>
            <a:ext cx="2394712" cy="1835317"/>
          </a:xfrm>
          <a:prstGeom prst="rect">
            <a:avLst/>
          </a:prstGeom>
        </p:spPr>
      </p:pic>
      <p:pic>
        <p:nvPicPr>
          <p:cNvPr id="13" name="Picture 12">
            <a:extLst>
              <a:ext uri="{FF2B5EF4-FFF2-40B4-BE49-F238E27FC236}">
                <a16:creationId xmlns:a16="http://schemas.microsoft.com/office/drawing/2014/main" id="{7E1066F9-94F5-95FC-38F9-3B12FD62E296}"/>
              </a:ext>
            </a:extLst>
          </p:cNvPr>
          <p:cNvPicPr>
            <a:picLocks noChangeAspect="1"/>
          </p:cNvPicPr>
          <p:nvPr/>
        </p:nvPicPr>
        <p:blipFill>
          <a:blip r:embed="rId5"/>
          <a:stretch>
            <a:fillRect/>
          </a:stretch>
        </p:blipFill>
        <p:spPr>
          <a:xfrm rot="10800000">
            <a:off x="3813145" y="1524787"/>
            <a:ext cx="3292125" cy="2255715"/>
          </a:xfrm>
          <a:prstGeom prst="rect">
            <a:avLst/>
          </a:prstGeom>
        </p:spPr>
      </p:pic>
      <p:sp>
        <p:nvSpPr>
          <p:cNvPr id="14" name="TextBox 13">
            <a:extLst>
              <a:ext uri="{FF2B5EF4-FFF2-40B4-BE49-F238E27FC236}">
                <a16:creationId xmlns:a16="http://schemas.microsoft.com/office/drawing/2014/main" id="{A045DD92-7691-BC63-263F-E30953405595}"/>
              </a:ext>
            </a:extLst>
          </p:cNvPr>
          <p:cNvSpPr txBox="1"/>
          <p:nvPr/>
        </p:nvSpPr>
        <p:spPr>
          <a:xfrm>
            <a:off x="1571625" y="4838700"/>
            <a:ext cx="889987" cy="369332"/>
          </a:xfrm>
          <a:prstGeom prst="rect">
            <a:avLst/>
          </a:prstGeom>
          <a:noFill/>
        </p:spPr>
        <p:txBody>
          <a:bodyPr wrap="none" rtlCol="0">
            <a:spAutoFit/>
          </a:bodyPr>
          <a:lstStyle/>
          <a:p>
            <a:r>
              <a:rPr lang="en-IN" dirty="0"/>
              <a:t>Hopper</a:t>
            </a:r>
          </a:p>
        </p:txBody>
      </p:sp>
      <p:sp>
        <p:nvSpPr>
          <p:cNvPr id="15" name="TextBox 14">
            <a:extLst>
              <a:ext uri="{FF2B5EF4-FFF2-40B4-BE49-F238E27FC236}">
                <a16:creationId xmlns:a16="http://schemas.microsoft.com/office/drawing/2014/main" id="{AED5E994-72AD-AFC5-F9C4-4A1A8A7C084D}"/>
              </a:ext>
            </a:extLst>
          </p:cNvPr>
          <p:cNvSpPr txBox="1"/>
          <p:nvPr/>
        </p:nvSpPr>
        <p:spPr>
          <a:xfrm>
            <a:off x="4792358" y="3780503"/>
            <a:ext cx="1333698" cy="369332"/>
          </a:xfrm>
          <a:prstGeom prst="rect">
            <a:avLst/>
          </a:prstGeom>
          <a:noFill/>
        </p:spPr>
        <p:txBody>
          <a:bodyPr wrap="none" rtlCol="0">
            <a:spAutoFit/>
          </a:bodyPr>
          <a:lstStyle/>
          <a:p>
            <a:r>
              <a:rPr lang="en-IN" dirty="0"/>
              <a:t>Control gate</a:t>
            </a:r>
          </a:p>
        </p:txBody>
      </p:sp>
      <p:sp>
        <p:nvSpPr>
          <p:cNvPr id="16" name="TextBox 15">
            <a:extLst>
              <a:ext uri="{FF2B5EF4-FFF2-40B4-BE49-F238E27FC236}">
                <a16:creationId xmlns:a16="http://schemas.microsoft.com/office/drawing/2014/main" id="{2908C71F-9084-1116-4C29-9C193CEF9ADE}"/>
              </a:ext>
            </a:extLst>
          </p:cNvPr>
          <p:cNvSpPr txBox="1"/>
          <p:nvPr/>
        </p:nvSpPr>
        <p:spPr>
          <a:xfrm>
            <a:off x="4640624" y="6250871"/>
            <a:ext cx="1456040" cy="369332"/>
          </a:xfrm>
          <a:prstGeom prst="rect">
            <a:avLst/>
          </a:prstGeom>
          <a:noFill/>
        </p:spPr>
        <p:txBody>
          <a:bodyPr wrap="none" rtlCol="0">
            <a:spAutoFit/>
          </a:bodyPr>
          <a:lstStyle/>
          <a:p>
            <a:r>
              <a:rPr lang="en-IN" dirty="0"/>
              <a:t>Transition bin</a:t>
            </a:r>
          </a:p>
        </p:txBody>
      </p:sp>
      <p:sp>
        <p:nvSpPr>
          <p:cNvPr id="17" name="TextBox 16">
            <a:extLst>
              <a:ext uri="{FF2B5EF4-FFF2-40B4-BE49-F238E27FC236}">
                <a16:creationId xmlns:a16="http://schemas.microsoft.com/office/drawing/2014/main" id="{2D3B297A-F5CF-A3CA-83DA-F01B4F6A2CB7}"/>
              </a:ext>
            </a:extLst>
          </p:cNvPr>
          <p:cNvSpPr txBox="1"/>
          <p:nvPr/>
        </p:nvSpPr>
        <p:spPr>
          <a:xfrm>
            <a:off x="9129023" y="6066205"/>
            <a:ext cx="1941750" cy="369332"/>
          </a:xfrm>
          <a:prstGeom prst="rect">
            <a:avLst/>
          </a:prstGeom>
          <a:noFill/>
        </p:spPr>
        <p:txBody>
          <a:bodyPr wrap="none" rtlCol="0">
            <a:spAutoFit/>
          </a:bodyPr>
          <a:lstStyle/>
          <a:p>
            <a:r>
              <a:rPr lang="en-IN" dirty="0"/>
              <a:t>Assembled version</a:t>
            </a:r>
          </a:p>
        </p:txBody>
      </p:sp>
    </p:spTree>
    <p:extLst>
      <p:ext uri="{BB962C8B-B14F-4D97-AF65-F5344CB8AC3E}">
        <p14:creationId xmlns:p14="http://schemas.microsoft.com/office/powerpoint/2010/main" val="202687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a:xfrm>
            <a:off x="4552949" y="193676"/>
            <a:ext cx="3086100" cy="939800"/>
          </a:xfrm>
        </p:spPr>
        <p:txBody>
          <a:bodyPr/>
          <a:lstStyle/>
          <a:p>
            <a:pPr algn="ctr"/>
            <a:r>
              <a:rPr lang="en-US" dirty="0">
                <a:latin typeface="Times New Roman" panose="02020603050405020304" pitchFamily="18" charset="0"/>
                <a:cs typeface="Times New Roman" panose="02020603050405020304" pitchFamily="18" charset="0"/>
              </a:rPr>
              <a:t>Components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3CFE8C-C6B2-5DF6-26FB-AF003C105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767" y="1514476"/>
            <a:ext cx="6866463" cy="5149848"/>
          </a:xfrm>
          <a:prstGeom prst="rect">
            <a:avLst/>
          </a:prstGeom>
        </p:spPr>
      </p:pic>
      <p:pic>
        <p:nvPicPr>
          <p:cNvPr id="10" name="Picture 9">
            <a:extLst>
              <a:ext uri="{FF2B5EF4-FFF2-40B4-BE49-F238E27FC236}">
                <a16:creationId xmlns:a16="http://schemas.microsoft.com/office/drawing/2014/main" id="{1401274E-5146-C5C8-6043-1AFC1B3B75D1}"/>
              </a:ext>
            </a:extLst>
          </p:cNvPr>
          <p:cNvPicPr>
            <a:picLocks noChangeAspect="1"/>
          </p:cNvPicPr>
          <p:nvPr/>
        </p:nvPicPr>
        <p:blipFill>
          <a:blip r:embed="rId3"/>
          <a:stretch>
            <a:fillRect/>
          </a:stretch>
        </p:blipFill>
        <p:spPr>
          <a:xfrm>
            <a:off x="148221" y="601263"/>
            <a:ext cx="2211889" cy="1966124"/>
          </a:xfrm>
          <a:prstGeom prst="rect">
            <a:avLst/>
          </a:prstGeom>
        </p:spPr>
      </p:pic>
      <p:pic>
        <p:nvPicPr>
          <p:cNvPr id="1028" name="Picture 4" descr="Johnson Geared Motor 100 RPM 12v dc gear for robotics/Robowar (Long Shaft)">
            <a:extLst>
              <a:ext uri="{FF2B5EF4-FFF2-40B4-BE49-F238E27FC236}">
                <a16:creationId xmlns:a16="http://schemas.microsoft.com/office/drawing/2014/main" id="{A4BEEC99-DC89-5414-A5CF-2A0AE916D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1887" y="386551"/>
            <a:ext cx="2287959" cy="18212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1C5DA5E-171A-011A-55EC-F5D7712F4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2721" y="2984500"/>
            <a:ext cx="2397125" cy="2397125"/>
          </a:xfrm>
          <a:prstGeom prst="rect">
            <a:avLst/>
          </a:prstGeom>
        </p:spPr>
      </p:pic>
      <p:pic>
        <p:nvPicPr>
          <p:cNvPr id="1030" name="Picture 6" descr="L298N 2A Based Motor Driver Module">
            <a:extLst>
              <a:ext uri="{FF2B5EF4-FFF2-40B4-BE49-F238E27FC236}">
                <a16:creationId xmlns:a16="http://schemas.microsoft.com/office/drawing/2014/main" id="{26781EFD-070F-22C0-BF52-AB73A35786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55" t="9091" r="10795" b="10985"/>
          <a:stretch/>
        </p:blipFill>
        <p:spPr bwMode="auto">
          <a:xfrm>
            <a:off x="148221" y="3695700"/>
            <a:ext cx="2139942" cy="21050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870B26-F847-F355-AC62-38BBB822963D}"/>
              </a:ext>
            </a:extLst>
          </p:cNvPr>
          <p:cNvSpPr txBox="1"/>
          <p:nvPr/>
        </p:nvSpPr>
        <p:spPr>
          <a:xfrm>
            <a:off x="380462" y="2567387"/>
            <a:ext cx="1675459" cy="369332"/>
          </a:xfrm>
          <a:prstGeom prst="rect">
            <a:avLst/>
          </a:prstGeom>
          <a:noFill/>
        </p:spPr>
        <p:txBody>
          <a:bodyPr wrap="none" rtlCol="0">
            <a:spAutoFit/>
          </a:bodyPr>
          <a:lstStyle/>
          <a:p>
            <a:r>
              <a:rPr lang="en-IN" dirty="0"/>
              <a:t>Rack and pinion</a:t>
            </a:r>
          </a:p>
        </p:txBody>
      </p:sp>
      <p:sp>
        <p:nvSpPr>
          <p:cNvPr id="14" name="TextBox 13">
            <a:extLst>
              <a:ext uri="{FF2B5EF4-FFF2-40B4-BE49-F238E27FC236}">
                <a16:creationId xmlns:a16="http://schemas.microsoft.com/office/drawing/2014/main" id="{CF0460C2-5DB6-3204-068B-3E45D157E002}"/>
              </a:ext>
            </a:extLst>
          </p:cNvPr>
          <p:cNvSpPr txBox="1"/>
          <p:nvPr/>
        </p:nvSpPr>
        <p:spPr>
          <a:xfrm>
            <a:off x="862871" y="5720080"/>
            <a:ext cx="782587" cy="369332"/>
          </a:xfrm>
          <a:prstGeom prst="rect">
            <a:avLst/>
          </a:prstGeom>
          <a:noFill/>
        </p:spPr>
        <p:txBody>
          <a:bodyPr wrap="none" rtlCol="0">
            <a:spAutoFit/>
          </a:bodyPr>
          <a:lstStyle/>
          <a:p>
            <a:r>
              <a:rPr lang="en-IN" dirty="0"/>
              <a:t>L298N</a:t>
            </a:r>
          </a:p>
        </p:txBody>
      </p:sp>
      <p:sp>
        <p:nvSpPr>
          <p:cNvPr id="15" name="TextBox 14">
            <a:extLst>
              <a:ext uri="{FF2B5EF4-FFF2-40B4-BE49-F238E27FC236}">
                <a16:creationId xmlns:a16="http://schemas.microsoft.com/office/drawing/2014/main" id="{4D6E9CA8-65F7-0DAD-C5A0-525F7E32D5A2}"/>
              </a:ext>
            </a:extLst>
          </p:cNvPr>
          <p:cNvSpPr txBox="1"/>
          <p:nvPr/>
        </p:nvSpPr>
        <p:spPr>
          <a:xfrm>
            <a:off x="9591040" y="2382721"/>
            <a:ext cx="2600960" cy="369332"/>
          </a:xfrm>
          <a:prstGeom prst="rect">
            <a:avLst/>
          </a:prstGeom>
          <a:noFill/>
        </p:spPr>
        <p:txBody>
          <a:bodyPr wrap="square" rtlCol="0">
            <a:spAutoFit/>
          </a:bodyPr>
          <a:lstStyle/>
          <a:p>
            <a:r>
              <a:rPr lang="en-IN" dirty="0"/>
              <a:t>Geared Dc motor 60 RPM</a:t>
            </a:r>
          </a:p>
        </p:txBody>
      </p:sp>
      <p:sp>
        <p:nvSpPr>
          <p:cNvPr id="16" name="TextBox 15">
            <a:extLst>
              <a:ext uri="{FF2B5EF4-FFF2-40B4-BE49-F238E27FC236}">
                <a16:creationId xmlns:a16="http://schemas.microsoft.com/office/drawing/2014/main" id="{2A20E66E-82F7-0F78-F76D-1C070C1E68BD}"/>
              </a:ext>
            </a:extLst>
          </p:cNvPr>
          <p:cNvSpPr txBox="1"/>
          <p:nvPr/>
        </p:nvSpPr>
        <p:spPr>
          <a:xfrm>
            <a:off x="10040802" y="5429406"/>
            <a:ext cx="1870127" cy="369332"/>
          </a:xfrm>
          <a:prstGeom prst="rect">
            <a:avLst/>
          </a:prstGeom>
          <a:noFill/>
        </p:spPr>
        <p:txBody>
          <a:bodyPr wrap="none" rtlCol="0">
            <a:spAutoFit/>
          </a:bodyPr>
          <a:lstStyle/>
          <a:p>
            <a:r>
              <a:rPr lang="en-IN" dirty="0"/>
              <a:t>20x4 LCD with I2C</a:t>
            </a:r>
          </a:p>
        </p:txBody>
      </p:sp>
    </p:spTree>
    <p:extLst>
      <p:ext uri="{BB962C8B-B14F-4D97-AF65-F5344CB8AC3E}">
        <p14:creationId xmlns:p14="http://schemas.microsoft.com/office/powerpoint/2010/main" val="346394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a:xfrm>
            <a:off x="3919220" y="335535"/>
            <a:ext cx="4353560" cy="1325563"/>
          </a:xfrm>
        </p:spPr>
        <p:txBody>
          <a:bodyPr/>
          <a:lstStyle/>
          <a:p>
            <a:pPr algn="ctr"/>
            <a:r>
              <a:rPr lang="en-IN" dirty="0">
                <a:latin typeface="Times New Roman" panose="02020603050405020304" pitchFamily="18" charset="0"/>
                <a:cs typeface="Times New Roman" panose="02020603050405020304" pitchFamily="18" charset="0"/>
              </a:rPr>
              <a:t>Components</a:t>
            </a:r>
          </a:p>
        </p:txBody>
      </p:sp>
      <p:pic>
        <p:nvPicPr>
          <p:cNvPr id="4" name="Picture 3">
            <a:extLst>
              <a:ext uri="{FF2B5EF4-FFF2-40B4-BE49-F238E27FC236}">
                <a16:creationId xmlns:a16="http://schemas.microsoft.com/office/drawing/2014/main" id="{B8F4A497-741E-2671-BD75-D989A348EBB5}"/>
              </a:ext>
            </a:extLst>
          </p:cNvPr>
          <p:cNvPicPr>
            <a:picLocks noChangeAspect="1"/>
          </p:cNvPicPr>
          <p:nvPr/>
        </p:nvPicPr>
        <p:blipFill>
          <a:blip r:embed="rId2"/>
          <a:stretch>
            <a:fillRect/>
          </a:stretch>
        </p:blipFill>
        <p:spPr>
          <a:xfrm>
            <a:off x="794130" y="1661098"/>
            <a:ext cx="4191363" cy="4206605"/>
          </a:xfrm>
          <a:prstGeom prst="rect">
            <a:avLst/>
          </a:prstGeom>
        </p:spPr>
      </p:pic>
      <p:sp>
        <p:nvSpPr>
          <p:cNvPr id="5" name="TextBox 4">
            <a:extLst>
              <a:ext uri="{FF2B5EF4-FFF2-40B4-BE49-F238E27FC236}">
                <a16:creationId xmlns:a16="http://schemas.microsoft.com/office/drawing/2014/main" id="{38497099-50B1-BF26-3844-7C0B1D62BBEB}"/>
              </a:ext>
            </a:extLst>
          </p:cNvPr>
          <p:cNvSpPr txBox="1"/>
          <p:nvPr/>
        </p:nvSpPr>
        <p:spPr>
          <a:xfrm>
            <a:off x="704790" y="6007261"/>
            <a:ext cx="4370042" cy="369332"/>
          </a:xfrm>
          <a:prstGeom prst="rect">
            <a:avLst/>
          </a:prstGeom>
          <a:noFill/>
        </p:spPr>
        <p:txBody>
          <a:bodyPr wrap="none" rtlCol="0">
            <a:spAutoFit/>
          </a:bodyPr>
          <a:lstStyle/>
          <a:p>
            <a:r>
              <a:rPr lang="en-IN" dirty="0"/>
              <a:t>Existing technology for controlled dispensing</a:t>
            </a:r>
          </a:p>
        </p:txBody>
      </p:sp>
      <p:pic>
        <p:nvPicPr>
          <p:cNvPr id="7" name="Picture 6">
            <a:extLst>
              <a:ext uri="{FF2B5EF4-FFF2-40B4-BE49-F238E27FC236}">
                <a16:creationId xmlns:a16="http://schemas.microsoft.com/office/drawing/2014/main" id="{E4734A9A-6C40-AC62-08FB-A4B0423AF492}"/>
              </a:ext>
            </a:extLst>
          </p:cNvPr>
          <p:cNvPicPr>
            <a:picLocks noChangeAspect="1"/>
          </p:cNvPicPr>
          <p:nvPr/>
        </p:nvPicPr>
        <p:blipFill>
          <a:blip r:embed="rId3"/>
          <a:stretch>
            <a:fillRect/>
          </a:stretch>
        </p:blipFill>
        <p:spPr>
          <a:xfrm rot="10800000">
            <a:off x="7602776" y="1661098"/>
            <a:ext cx="2637547" cy="4373512"/>
          </a:xfrm>
          <a:prstGeom prst="rect">
            <a:avLst/>
          </a:prstGeom>
        </p:spPr>
      </p:pic>
      <p:sp>
        <p:nvSpPr>
          <p:cNvPr id="8" name="TextBox 7">
            <a:extLst>
              <a:ext uri="{FF2B5EF4-FFF2-40B4-BE49-F238E27FC236}">
                <a16:creationId xmlns:a16="http://schemas.microsoft.com/office/drawing/2014/main" id="{3A57C7E9-0AF6-FF22-A881-DD627EB1629D}"/>
              </a:ext>
            </a:extLst>
          </p:cNvPr>
          <p:cNvSpPr txBox="1"/>
          <p:nvPr/>
        </p:nvSpPr>
        <p:spPr>
          <a:xfrm>
            <a:off x="8272780" y="6034610"/>
            <a:ext cx="1483035" cy="369332"/>
          </a:xfrm>
          <a:prstGeom prst="rect">
            <a:avLst/>
          </a:prstGeom>
          <a:noFill/>
        </p:spPr>
        <p:txBody>
          <a:bodyPr wrap="none" rtlCol="0">
            <a:spAutoFit/>
          </a:bodyPr>
          <a:lstStyle/>
          <a:p>
            <a:r>
              <a:rPr lang="en-IN" dirty="0"/>
              <a:t>New proposal</a:t>
            </a:r>
          </a:p>
        </p:txBody>
      </p:sp>
    </p:spTree>
    <p:extLst>
      <p:ext uri="{BB962C8B-B14F-4D97-AF65-F5344CB8AC3E}">
        <p14:creationId xmlns:p14="http://schemas.microsoft.com/office/powerpoint/2010/main" val="237773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a:xfrm>
            <a:off x="3919220" y="2766218"/>
            <a:ext cx="4353560" cy="1325563"/>
          </a:xfrm>
        </p:spPr>
        <p:txBody>
          <a:bodyPr/>
          <a:lstStyle/>
          <a:p>
            <a:r>
              <a:rPr lang="en-IN" dirty="0">
                <a:latin typeface="Times New Roman" panose="02020603050405020304" pitchFamily="18" charset="0"/>
                <a:cs typeface="Times New Roman" panose="02020603050405020304" pitchFamily="18" charset="0"/>
              </a:rPr>
              <a:t>Challenges faced</a:t>
            </a:r>
          </a:p>
        </p:txBody>
      </p:sp>
    </p:spTree>
    <p:extLst>
      <p:ext uri="{BB962C8B-B14F-4D97-AF65-F5344CB8AC3E}">
        <p14:creationId xmlns:p14="http://schemas.microsoft.com/office/powerpoint/2010/main" val="316595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Difficulties faced</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98AC2ED-376C-CAF5-C253-C0468D4E337C}"/>
              </a:ext>
            </a:extLst>
          </p:cNvPr>
          <p:cNvSpPr>
            <a:spLocks noGrp="1"/>
          </p:cNvSpPr>
          <p:nvPr>
            <p:ph idx="1"/>
          </p:nvPr>
        </p:nvSpPr>
        <p:spPr/>
        <p:txBody>
          <a:bodyPr/>
          <a:lstStyle/>
          <a:p>
            <a:r>
              <a:rPr lang="en-IN" dirty="0"/>
              <a:t>Impact force for load sensor</a:t>
            </a:r>
          </a:p>
          <a:p>
            <a:pPr lvl="1"/>
            <a:r>
              <a:rPr lang="en-US" dirty="0"/>
              <a:t>The cardboard platform we used for testing wasn't suitable for the load sensors. The impact force caused the cardboard to dent, compromising the accuracy of the force measurements. Ideally, a metal platform would be needed to capture the impact force correctly.</a:t>
            </a:r>
          </a:p>
          <a:p>
            <a:pPr marL="457200" lvl="1" indent="0">
              <a:buNone/>
            </a:pPr>
            <a:endParaRPr lang="en-US" dirty="0"/>
          </a:p>
          <a:p>
            <a:r>
              <a:rPr lang="en-IN" dirty="0"/>
              <a:t>Right positioning of motors</a:t>
            </a:r>
          </a:p>
          <a:p>
            <a:pPr lvl="1"/>
            <a:r>
              <a:rPr lang="en-US" dirty="0"/>
              <a:t>In our rack and pinion mechanism, the pinion requires continuous engagement with the rack. To achieve this, the motor driving the pinion needs precise positioning to ensure constant contact.</a:t>
            </a:r>
          </a:p>
        </p:txBody>
      </p:sp>
    </p:spTree>
    <p:extLst>
      <p:ext uri="{BB962C8B-B14F-4D97-AF65-F5344CB8AC3E}">
        <p14:creationId xmlns:p14="http://schemas.microsoft.com/office/powerpoint/2010/main" val="3992551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Difficulties faced</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98AC2ED-376C-CAF5-C253-C0468D4E337C}"/>
              </a:ext>
            </a:extLst>
          </p:cNvPr>
          <p:cNvSpPr>
            <a:spLocks noGrp="1"/>
          </p:cNvSpPr>
          <p:nvPr>
            <p:ph idx="1"/>
          </p:nvPr>
        </p:nvSpPr>
        <p:spPr/>
        <p:txBody>
          <a:bodyPr/>
          <a:lstStyle/>
          <a:p>
            <a:r>
              <a:rPr lang="en-US" dirty="0"/>
              <a:t>Vibration Transmission and Frame Instability</a:t>
            </a:r>
          </a:p>
          <a:p>
            <a:pPr lvl="1"/>
            <a:r>
              <a:rPr lang="en-US" dirty="0"/>
              <a:t>The frame designed to house all three modules in our project is experiencing an issue. Vibrations generated by one module are transmitting throughout the entire frame, leading to overall frame instability.</a:t>
            </a:r>
          </a:p>
          <a:p>
            <a:pPr marL="457200" lvl="1" indent="0">
              <a:buNone/>
            </a:pPr>
            <a:endParaRPr lang="en-US" dirty="0"/>
          </a:p>
          <a:p>
            <a:r>
              <a:rPr lang="en-IN" dirty="0"/>
              <a:t>Data Acquisition Challenges</a:t>
            </a:r>
          </a:p>
          <a:p>
            <a:pPr lvl="1"/>
            <a:r>
              <a:rPr lang="en-US" dirty="0"/>
              <a:t>The current microcontroller's limited clock speed presents a challenge in capturing minute weight variations from the load sensor</a:t>
            </a:r>
            <a:r>
              <a:rPr lang="en-IN" dirty="0"/>
              <a:t>.</a:t>
            </a:r>
            <a:endParaRPr lang="en-US" dirty="0"/>
          </a:p>
        </p:txBody>
      </p:sp>
    </p:spTree>
    <p:extLst>
      <p:ext uri="{BB962C8B-B14F-4D97-AF65-F5344CB8AC3E}">
        <p14:creationId xmlns:p14="http://schemas.microsoft.com/office/powerpoint/2010/main" val="951994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a:xfrm>
            <a:off x="3412490" y="2766218"/>
            <a:ext cx="5367020" cy="1325563"/>
          </a:xfrm>
        </p:spPr>
        <p:txBody>
          <a:bodyPr/>
          <a:lstStyle/>
          <a:p>
            <a:r>
              <a:rPr lang="en-IN" dirty="0">
                <a:latin typeface="Times New Roman" panose="02020603050405020304" pitchFamily="18" charset="0"/>
                <a:cs typeface="Times New Roman" panose="02020603050405020304" pitchFamily="18" charset="0"/>
              </a:rPr>
              <a:t>Mitigating Challenges</a:t>
            </a:r>
          </a:p>
        </p:txBody>
      </p:sp>
    </p:spTree>
    <p:extLst>
      <p:ext uri="{BB962C8B-B14F-4D97-AF65-F5344CB8AC3E}">
        <p14:creationId xmlns:p14="http://schemas.microsoft.com/office/powerpoint/2010/main" val="4144382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a:xfrm>
            <a:off x="294640" y="365125"/>
            <a:ext cx="10515600" cy="1325563"/>
          </a:xfrm>
        </p:spPr>
        <p:txBody>
          <a:bodyPr/>
          <a:lstStyle/>
          <a:p>
            <a:r>
              <a:rPr lang="en-IN" dirty="0">
                <a:latin typeface="Times New Roman" panose="02020603050405020304" pitchFamily="18" charset="0"/>
                <a:cs typeface="Times New Roman" panose="02020603050405020304" pitchFamily="18" charset="0"/>
              </a:rPr>
              <a:t>Mitigating Challenges</a:t>
            </a:r>
          </a:p>
        </p:txBody>
      </p:sp>
      <p:sp>
        <p:nvSpPr>
          <p:cNvPr id="5" name="Content Placeholder 4">
            <a:extLst>
              <a:ext uri="{FF2B5EF4-FFF2-40B4-BE49-F238E27FC236}">
                <a16:creationId xmlns:a16="http://schemas.microsoft.com/office/drawing/2014/main" id="{098AC2ED-376C-CAF5-C253-C0468D4E337C}"/>
              </a:ext>
            </a:extLst>
          </p:cNvPr>
          <p:cNvSpPr>
            <a:spLocks noGrp="1"/>
          </p:cNvSpPr>
          <p:nvPr>
            <p:ph idx="1"/>
          </p:nvPr>
        </p:nvSpPr>
        <p:spPr>
          <a:xfrm>
            <a:off x="294640" y="1825625"/>
            <a:ext cx="11897360" cy="4667250"/>
          </a:xfrm>
        </p:spPr>
        <p:txBody>
          <a:bodyPr>
            <a:normAutofit/>
          </a:bodyPr>
          <a:lstStyle/>
          <a:p>
            <a:r>
              <a:rPr lang="en-IN" dirty="0"/>
              <a:t>Impact force for load sensor</a:t>
            </a:r>
          </a:p>
          <a:p>
            <a:pPr lvl="1"/>
            <a:r>
              <a:rPr lang="en-US" dirty="0"/>
              <a:t>In order to overcome this issue as this is a prototype, we are using push buttons for each chamber which can be used to convey an “increase in dispensed weight” or “decrease in dispensed weight” signal to the MCU, which is similar to using the load sensor so that its behavior can be analyzed.</a:t>
            </a:r>
          </a:p>
          <a:p>
            <a:pPr marL="457200" lvl="1" indent="0">
              <a:buNone/>
            </a:pPr>
            <a:endParaRPr lang="en-US" dirty="0"/>
          </a:p>
          <a:p>
            <a:r>
              <a:rPr lang="en-US" dirty="0"/>
              <a:t> </a:t>
            </a:r>
            <a:r>
              <a:rPr lang="en-IN" dirty="0"/>
              <a:t>Right positioning of motors</a:t>
            </a:r>
          </a:p>
          <a:p>
            <a:pPr lvl="1"/>
            <a:r>
              <a:rPr lang="en-US" dirty="0"/>
              <a:t>To ensure continuous pinion-rack engagement, we employed small clamps (like zip ties) to apply gentle pressure.</a:t>
            </a:r>
          </a:p>
        </p:txBody>
      </p:sp>
    </p:spTree>
    <p:extLst>
      <p:ext uri="{BB962C8B-B14F-4D97-AF65-F5344CB8AC3E}">
        <p14:creationId xmlns:p14="http://schemas.microsoft.com/office/powerpoint/2010/main" val="2350061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a:xfrm>
            <a:off x="294640" y="365125"/>
            <a:ext cx="10515600" cy="1325563"/>
          </a:xfrm>
        </p:spPr>
        <p:txBody>
          <a:bodyPr/>
          <a:lstStyle/>
          <a:p>
            <a:r>
              <a:rPr lang="en-IN" dirty="0">
                <a:latin typeface="Times New Roman" panose="02020603050405020304" pitchFamily="18" charset="0"/>
                <a:cs typeface="Times New Roman" panose="02020603050405020304" pitchFamily="18" charset="0"/>
              </a:rPr>
              <a:t>Mitigating Challenges</a:t>
            </a:r>
          </a:p>
        </p:txBody>
      </p:sp>
      <p:sp>
        <p:nvSpPr>
          <p:cNvPr id="5" name="Content Placeholder 4">
            <a:extLst>
              <a:ext uri="{FF2B5EF4-FFF2-40B4-BE49-F238E27FC236}">
                <a16:creationId xmlns:a16="http://schemas.microsoft.com/office/drawing/2014/main" id="{098AC2ED-376C-CAF5-C253-C0468D4E337C}"/>
              </a:ext>
            </a:extLst>
          </p:cNvPr>
          <p:cNvSpPr>
            <a:spLocks noGrp="1"/>
          </p:cNvSpPr>
          <p:nvPr>
            <p:ph idx="1"/>
          </p:nvPr>
        </p:nvSpPr>
        <p:spPr>
          <a:xfrm>
            <a:off x="294640" y="1825625"/>
            <a:ext cx="11897360" cy="4667250"/>
          </a:xfrm>
        </p:spPr>
        <p:txBody>
          <a:bodyPr>
            <a:normAutofit/>
          </a:bodyPr>
          <a:lstStyle/>
          <a:p>
            <a:r>
              <a:rPr lang="en-US" dirty="0"/>
              <a:t>Vibration Transmission and Frame Instability</a:t>
            </a:r>
          </a:p>
          <a:p>
            <a:pPr lvl="1"/>
            <a:r>
              <a:rPr lang="en-US" dirty="0"/>
              <a:t>The challenge of vibration transmission can be addressed by implementing separate frames for each module. This strategic design isolates vibration sources, promoting exceptional stability for the entire system</a:t>
            </a:r>
            <a:br>
              <a:rPr lang="en-US" dirty="0"/>
            </a:br>
            <a:endParaRPr lang="en-US" dirty="0"/>
          </a:p>
          <a:p>
            <a:r>
              <a:rPr lang="en-IN" dirty="0"/>
              <a:t>Data Acquisition Challenges</a:t>
            </a:r>
          </a:p>
          <a:p>
            <a:pPr lvl="1"/>
            <a:r>
              <a:rPr lang="en-US" dirty="0"/>
              <a:t>This we can eliminate by going for MCU’s with higher clock speeds </a:t>
            </a:r>
          </a:p>
        </p:txBody>
      </p:sp>
    </p:spTree>
    <p:extLst>
      <p:ext uri="{BB962C8B-B14F-4D97-AF65-F5344CB8AC3E}">
        <p14:creationId xmlns:p14="http://schemas.microsoft.com/office/powerpoint/2010/main" val="3161524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8664-F763-7B74-1EA0-8609740E44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75BD6-9A76-8671-C8CF-E2B98155919C}"/>
              </a:ext>
            </a:extLst>
          </p:cNvPr>
          <p:cNvSpPr>
            <a:spLocks noGrp="1"/>
          </p:cNvSpPr>
          <p:nvPr>
            <p:ph idx="1"/>
          </p:nvPr>
        </p:nvSpPr>
        <p:spPr>
          <a:xfrm>
            <a:off x="838200" y="2193178"/>
            <a:ext cx="6800850" cy="3687669"/>
          </a:xfrm>
        </p:spPr>
        <p:txBody>
          <a:bodyPr>
            <a:normAutofit/>
          </a:bodyPr>
          <a:lstStyle/>
          <a:p>
            <a:r>
              <a:rPr lang="en-US" dirty="0">
                <a:latin typeface="Times New Roman" panose="02020603050405020304" pitchFamily="18" charset="0"/>
                <a:cs typeface="Times New Roman" panose="02020603050405020304" pitchFamily="18" charset="0"/>
              </a:rPr>
              <a:t>What is grain mixer?</a:t>
            </a:r>
          </a:p>
          <a:p>
            <a:r>
              <a:rPr lang="en-US" dirty="0">
                <a:latin typeface="Times New Roman" panose="02020603050405020304" pitchFamily="18" charset="0"/>
                <a:cs typeface="Times New Roman" panose="02020603050405020304" pitchFamily="18" charset="0"/>
              </a:rPr>
              <a:t>What it does?</a:t>
            </a:r>
          </a:p>
          <a:p>
            <a:r>
              <a:rPr lang="en-US" dirty="0">
                <a:latin typeface="Times New Roman" panose="02020603050405020304" pitchFamily="18" charset="0"/>
                <a:cs typeface="Times New Roman" panose="02020603050405020304" pitchFamily="18" charset="0"/>
              </a:rPr>
              <a:t>Where it is used?</a:t>
            </a:r>
          </a:p>
          <a:p>
            <a:r>
              <a:rPr lang="en-US" dirty="0">
                <a:latin typeface="Times New Roman" panose="02020603050405020304" pitchFamily="18" charset="0"/>
                <a:cs typeface="Times New Roman" panose="02020603050405020304" pitchFamily="18" charset="0"/>
              </a:rPr>
              <a:t>Is there any existing machine like this?</a:t>
            </a:r>
          </a:p>
          <a:p>
            <a:r>
              <a:rPr lang="en-US" dirty="0">
                <a:latin typeface="Times New Roman" panose="02020603050405020304" pitchFamily="18" charset="0"/>
                <a:cs typeface="Times New Roman" panose="02020603050405020304" pitchFamily="18" charset="0"/>
              </a:rPr>
              <a:t>How is our approach different from the existing ones?</a:t>
            </a:r>
          </a:p>
        </p:txBody>
      </p:sp>
      <p:pic>
        <p:nvPicPr>
          <p:cNvPr id="1032" name="Picture 8" descr="Feed Mixer Stock Photos - 1,439 Images | Shutterstock">
            <a:extLst>
              <a:ext uri="{FF2B5EF4-FFF2-40B4-BE49-F238E27FC236}">
                <a16:creationId xmlns:a16="http://schemas.microsoft.com/office/drawing/2014/main" id="{76A3AA28-14C1-19BE-2D78-47F194A62D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08"/>
          <a:stretch/>
        </p:blipFill>
        <p:spPr bwMode="auto">
          <a:xfrm>
            <a:off x="7827309" y="2444190"/>
            <a:ext cx="3714750" cy="247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62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a:xfrm>
            <a:off x="3265805" y="2729309"/>
            <a:ext cx="5660390" cy="1399382"/>
          </a:xfrm>
        </p:spPr>
        <p:txBody>
          <a:bodyPr>
            <a:normAutofit/>
          </a:bodyPr>
          <a:lstStyle/>
          <a:p>
            <a:r>
              <a:rPr lang="en-IN" dirty="0">
                <a:latin typeface="Times New Roman" panose="02020603050405020304" pitchFamily="18" charset="0"/>
                <a:cs typeface="Times New Roman" panose="02020603050405020304" pitchFamily="18" charset="0"/>
              </a:rPr>
              <a:t>Results, Observations &amp; Future scope</a:t>
            </a:r>
          </a:p>
        </p:txBody>
      </p:sp>
    </p:spTree>
    <p:extLst>
      <p:ext uri="{BB962C8B-B14F-4D97-AF65-F5344CB8AC3E}">
        <p14:creationId xmlns:p14="http://schemas.microsoft.com/office/powerpoint/2010/main" val="378330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FDF7-65B0-F126-8752-CEB75C61B8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Observations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31B470-F86C-AA1D-46B7-5F25EB1448FE}"/>
              </a:ext>
            </a:extLst>
          </p:cNvPr>
          <p:cNvSpPr>
            <a:spLocks noGrp="1"/>
          </p:cNvSpPr>
          <p:nvPr>
            <p:ph idx="1"/>
          </p:nvPr>
        </p:nvSpPr>
        <p:spPr/>
        <p:txBody>
          <a:bodyPr/>
          <a:lstStyle/>
          <a:p>
            <a:r>
              <a:rPr lang="en-IN" dirty="0"/>
              <a:t>Feedback system</a:t>
            </a:r>
          </a:p>
          <a:p>
            <a:pPr lvl="1"/>
            <a:r>
              <a:rPr lang="en-IN" dirty="0"/>
              <a:t>As the dispensed weight increases the system compares the dispensed weight with the target weight to be dispensed, based on the difference between them the opening length of the particular module is decided.</a:t>
            </a:r>
          </a:p>
          <a:p>
            <a:pPr marL="457200" lvl="1" indent="0">
              <a:buNone/>
            </a:pPr>
            <a:endParaRPr lang="en-IN" dirty="0"/>
          </a:p>
          <a:p>
            <a:r>
              <a:rPr lang="en-IN" dirty="0"/>
              <a:t>Double check</a:t>
            </a:r>
          </a:p>
          <a:p>
            <a:pPr lvl="1"/>
            <a:r>
              <a:rPr lang="en-IN" dirty="0"/>
              <a:t>optical sensors(here Ir sensors) ensure that there are grains in the modules before the dispensing starts</a:t>
            </a:r>
          </a:p>
        </p:txBody>
      </p:sp>
    </p:spTree>
    <p:extLst>
      <p:ext uri="{BB962C8B-B14F-4D97-AF65-F5344CB8AC3E}">
        <p14:creationId xmlns:p14="http://schemas.microsoft.com/office/powerpoint/2010/main" val="2416416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FDF7-65B0-F126-8752-CEB75C61B8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31B470-F86C-AA1D-46B7-5F25EB1448FE}"/>
              </a:ext>
            </a:extLst>
          </p:cNvPr>
          <p:cNvSpPr>
            <a:spLocks noGrp="1"/>
          </p:cNvSpPr>
          <p:nvPr>
            <p:ph idx="1"/>
          </p:nvPr>
        </p:nvSpPr>
        <p:spPr/>
        <p:txBody>
          <a:bodyPr/>
          <a:lstStyle/>
          <a:p>
            <a:r>
              <a:rPr lang="en-IN" dirty="0"/>
              <a:t>A linear actuator has been designed with the help of rack and pinion mechanism.</a:t>
            </a:r>
          </a:p>
          <a:p>
            <a:r>
              <a:rPr lang="en-IN" dirty="0"/>
              <a:t>Microcontroller is programmed to ensure a proper connection between dispensed weight and the ratio to be maintained.</a:t>
            </a:r>
          </a:p>
          <a:p>
            <a:r>
              <a:rPr lang="en-IN" dirty="0"/>
              <a:t>Controlled dispensing of the grains based on the target weights of respective modules has been achieved</a:t>
            </a:r>
          </a:p>
          <a:p>
            <a:r>
              <a:rPr lang="en-IN" dirty="0"/>
              <a:t>Grain Ratio is maintained while dispensing the grains, through a proper feedback based dispensing system.</a:t>
            </a:r>
          </a:p>
          <a:p>
            <a:endParaRPr lang="en-IN" dirty="0"/>
          </a:p>
        </p:txBody>
      </p:sp>
    </p:spTree>
    <p:extLst>
      <p:ext uri="{BB962C8B-B14F-4D97-AF65-F5344CB8AC3E}">
        <p14:creationId xmlns:p14="http://schemas.microsoft.com/office/powerpoint/2010/main" val="281566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FDF7-65B0-F126-8752-CEB75C61B8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31B470-F86C-AA1D-46B7-5F25EB1448FE}"/>
              </a:ext>
            </a:extLst>
          </p:cNvPr>
          <p:cNvSpPr>
            <a:spLocks noGrp="1"/>
          </p:cNvSpPr>
          <p:nvPr>
            <p:ph idx="1"/>
          </p:nvPr>
        </p:nvSpPr>
        <p:spPr/>
        <p:txBody>
          <a:bodyPr/>
          <a:lstStyle/>
          <a:p>
            <a:r>
              <a:rPr lang="en-US" dirty="0"/>
              <a:t>We can plan and add an additional module which will take care of packing rice bags once the mixed rice is dispensed into them.</a:t>
            </a:r>
          </a:p>
          <a:p>
            <a:r>
              <a:rPr lang="en-IN" dirty="0"/>
              <a:t>Quantity of rice packed can be provided to the user to track his or her output per day.</a:t>
            </a:r>
          </a:p>
          <a:p>
            <a:r>
              <a:rPr lang="en-IN" dirty="0"/>
              <a:t>We can provide access to ratio control to the user’s mobile application.</a:t>
            </a:r>
          </a:p>
          <a:p>
            <a:r>
              <a:rPr lang="en-IN" dirty="0"/>
              <a:t>We can gain more precise control on the dispensing mechanism through the linear actuator.</a:t>
            </a:r>
          </a:p>
        </p:txBody>
      </p:sp>
    </p:spTree>
    <p:extLst>
      <p:ext uri="{BB962C8B-B14F-4D97-AF65-F5344CB8AC3E}">
        <p14:creationId xmlns:p14="http://schemas.microsoft.com/office/powerpoint/2010/main" val="3191874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Free Presentation Template - Autumn Rice Plant">
            <a:extLst>
              <a:ext uri="{FF2B5EF4-FFF2-40B4-BE49-F238E27FC236}">
                <a16:creationId xmlns:a16="http://schemas.microsoft.com/office/drawing/2014/main" id="{83FE9D77-A1C5-1F06-CD01-96DC00E27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chemeClr val="bg1"/>
          </a:solidFill>
        </p:spPr>
      </p:pic>
    </p:spTree>
    <p:extLst>
      <p:ext uri="{BB962C8B-B14F-4D97-AF65-F5344CB8AC3E}">
        <p14:creationId xmlns:p14="http://schemas.microsoft.com/office/powerpoint/2010/main" val="3557235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5DC2-793C-60E7-72D5-2F3F78988917}"/>
              </a:ext>
            </a:extLst>
          </p:cNvPr>
          <p:cNvSpPr>
            <a:spLocks noGrp="1"/>
          </p:cNvSpPr>
          <p:nvPr>
            <p:ph type="title"/>
          </p:nvPr>
        </p:nvSpPr>
        <p:spPr>
          <a:xfrm>
            <a:off x="381000" y="841375"/>
            <a:ext cx="10515600" cy="1325563"/>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C61C082-3391-DD31-FF1F-9A6ED2230373}"/>
              </a:ext>
            </a:extLst>
          </p:cNvPr>
          <p:cNvSpPr>
            <a:spLocks noGrp="1"/>
          </p:cNvSpPr>
          <p:nvPr>
            <p:ph idx="1"/>
          </p:nvPr>
        </p:nvSpPr>
        <p:spPr>
          <a:xfrm>
            <a:off x="381000" y="3014662"/>
            <a:ext cx="11429999" cy="828675"/>
          </a:xfrm>
        </p:spPr>
        <p:txBody>
          <a:bodyPr>
            <a:normAutofit/>
          </a:bodyPr>
          <a:lstStyle/>
          <a:p>
            <a:pPr marL="0" indent="0">
              <a:buNone/>
            </a:pPr>
            <a:r>
              <a:rPr lang="en-US" sz="3200" dirty="0"/>
              <a:t>Design a cost and power efficient, precision grain blending machine</a:t>
            </a:r>
            <a:endParaRPr lang="en-IN" sz="3200" dirty="0"/>
          </a:p>
        </p:txBody>
      </p:sp>
    </p:spTree>
    <p:extLst>
      <p:ext uri="{BB962C8B-B14F-4D97-AF65-F5344CB8AC3E}">
        <p14:creationId xmlns:p14="http://schemas.microsoft.com/office/powerpoint/2010/main" val="772866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4B4D73-1156-F561-4275-3C038F475BE4}"/>
              </a:ext>
            </a:extLst>
          </p:cNvPr>
          <p:cNvSpPr>
            <a:spLocks noGrp="1"/>
          </p:cNvSpPr>
          <p:nvPr>
            <p:ph idx="1"/>
          </p:nvPr>
        </p:nvSpPr>
        <p:spPr>
          <a:xfrm>
            <a:off x="838200" y="1825624"/>
            <a:ext cx="6844553" cy="4449669"/>
          </a:xfrm>
        </p:spPr>
        <p:txBody>
          <a:bodyPr/>
          <a:lstStyle/>
          <a:p>
            <a:r>
              <a:rPr lang="en-US" dirty="0">
                <a:latin typeface="Times New Roman" panose="02020603050405020304" pitchFamily="18" charset="0"/>
                <a:cs typeface="Times New Roman" panose="02020603050405020304" pitchFamily="18" charset="0"/>
              </a:rPr>
              <a:t>To reduce the production and maintenance cost of grain mixing machine.</a:t>
            </a:r>
          </a:p>
          <a:p>
            <a:r>
              <a:rPr lang="en-US" dirty="0">
                <a:latin typeface="Times New Roman" panose="02020603050405020304" pitchFamily="18" charset="0"/>
                <a:cs typeface="Times New Roman" panose="02020603050405020304" pitchFamily="18" charset="0"/>
              </a:rPr>
              <a:t>To increase the power efficiency of the grain mixing machine.</a:t>
            </a:r>
          </a:p>
          <a:p>
            <a:r>
              <a:rPr lang="en-IN" dirty="0">
                <a:latin typeface="Times New Roman" panose="02020603050405020304" pitchFamily="18" charset="0"/>
                <a:cs typeface="Times New Roman" panose="02020603050405020304" pitchFamily="18" charset="0"/>
              </a:rPr>
              <a:t>To device and provide a multipurpose machine, it can be used for FRK grain mixing, It can be used for multigrain Ata mixer, it can be used as a precise ratio grain mixer</a:t>
            </a:r>
          </a:p>
        </p:txBody>
      </p:sp>
      <p:pic>
        <p:nvPicPr>
          <p:cNvPr id="2050" name="Picture 2" descr="Batch Type Mixers - Industrial Standard - Inquip">
            <a:extLst>
              <a:ext uri="{FF2B5EF4-FFF2-40B4-BE49-F238E27FC236}">
                <a16:creationId xmlns:a16="http://schemas.microsoft.com/office/drawing/2014/main" id="{FE145340-1A7E-59E3-066B-EDD92BF00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139" y="1825624"/>
            <a:ext cx="3228415" cy="368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752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42AD-526C-2F36-5372-C6A954573520}"/>
              </a:ext>
            </a:extLst>
          </p:cNvPr>
          <p:cNvSpPr>
            <a:spLocks noGrp="1"/>
          </p:cNvSpPr>
          <p:nvPr>
            <p:ph type="title"/>
          </p:nvPr>
        </p:nvSpPr>
        <p:spPr>
          <a:xfrm>
            <a:off x="694765" y="365125"/>
            <a:ext cx="2738718" cy="1325563"/>
          </a:xfrm>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E583C3E-D4E9-C869-5DB4-D42034473D01}"/>
              </a:ext>
            </a:extLst>
          </p:cNvPr>
          <p:cNvGraphicFramePr>
            <a:graphicFrameLocks noGrp="1"/>
          </p:cNvGraphicFramePr>
          <p:nvPr>
            <p:ph idx="1"/>
            <p:extLst>
              <p:ext uri="{D42A27DB-BD31-4B8C-83A1-F6EECF244321}">
                <p14:modId xmlns:p14="http://schemas.microsoft.com/office/powerpoint/2010/main" val="446704127"/>
              </p:ext>
            </p:extLst>
          </p:nvPr>
        </p:nvGraphicFramePr>
        <p:xfrm>
          <a:off x="199464" y="1137771"/>
          <a:ext cx="11793071" cy="5355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015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09B1E4A-836D-42A1-B66C-399CC99B79A7}"/>
                                            </p:graphicEl>
                                          </p:spTgt>
                                        </p:tgtEl>
                                        <p:attrNameLst>
                                          <p:attrName>style.visibility</p:attrName>
                                        </p:attrNameLst>
                                      </p:cBhvr>
                                      <p:to>
                                        <p:strVal val="visible"/>
                                      </p:to>
                                    </p:set>
                                    <p:animEffect transition="in" filter="fade">
                                      <p:cBhvr>
                                        <p:cTn id="7" dur="500"/>
                                        <p:tgtEl>
                                          <p:spTgt spid="4">
                                            <p:graphicEl>
                                              <a:dgm id="{D09B1E4A-836D-42A1-B66C-399CC99B79A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04F6AFB-8404-40B6-B718-2B6E8896BA7F}"/>
                                            </p:graphicEl>
                                          </p:spTgt>
                                        </p:tgtEl>
                                        <p:attrNameLst>
                                          <p:attrName>style.visibility</p:attrName>
                                        </p:attrNameLst>
                                      </p:cBhvr>
                                      <p:to>
                                        <p:strVal val="visible"/>
                                      </p:to>
                                    </p:set>
                                    <p:animEffect transition="in" filter="fade">
                                      <p:cBhvr>
                                        <p:cTn id="12" dur="500"/>
                                        <p:tgtEl>
                                          <p:spTgt spid="4">
                                            <p:graphicEl>
                                              <a:dgm id="{904F6AFB-8404-40B6-B718-2B6E8896BA7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16D88DF6-D913-48E6-9DC2-1A138B0A68A1}"/>
                                            </p:graphicEl>
                                          </p:spTgt>
                                        </p:tgtEl>
                                        <p:attrNameLst>
                                          <p:attrName>style.visibility</p:attrName>
                                        </p:attrNameLst>
                                      </p:cBhvr>
                                      <p:to>
                                        <p:strVal val="visible"/>
                                      </p:to>
                                    </p:set>
                                    <p:animEffect transition="in" filter="fade">
                                      <p:cBhvr>
                                        <p:cTn id="17" dur="500"/>
                                        <p:tgtEl>
                                          <p:spTgt spid="4">
                                            <p:graphicEl>
                                              <a:dgm id="{16D88DF6-D913-48E6-9DC2-1A138B0A68A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7410CF81-DDF3-43F8-A273-0973CBB17B9F}"/>
                                            </p:graphicEl>
                                          </p:spTgt>
                                        </p:tgtEl>
                                        <p:attrNameLst>
                                          <p:attrName>style.visibility</p:attrName>
                                        </p:attrNameLst>
                                      </p:cBhvr>
                                      <p:to>
                                        <p:strVal val="visible"/>
                                      </p:to>
                                    </p:set>
                                    <p:animEffect transition="in" filter="fade">
                                      <p:cBhvr>
                                        <p:cTn id="22" dur="500"/>
                                        <p:tgtEl>
                                          <p:spTgt spid="4">
                                            <p:graphicEl>
                                              <a:dgm id="{7410CF81-DDF3-43F8-A273-0973CBB17B9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00E6A836-8999-4D59-959A-95C51DB7285B}"/>
                                            </p:graphicEl>
                                          </p:spTgt>
                                        </p:tgtEl>
                                        <p:attrNameLst>
                                          <p:attrName>style.visibility</p:attrName>
                                        </p:attrNameLst>
                                      </p:cBhvr>
                                      <p:to>
                                        <p:strVal val="visible"/>
                                      </p:to>
                                    </p:set>
                                    <p:animEffect transition="in" filter="fade">
                                      <p:cBhvr>
                                        <p:cTn id="27" dur="500"/>
                                        <p:tgtEl>
                                          <p:spTgt spid="4">
                                            <p:graphicEl>
                                              <a:dgm id="{00E6A836-8999-4D59-959A-95C51DB7285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C6D0005C-EF74-4DD5-9576-A57447417FA5}"/>
                                            </p:graphicEl>
                                          </p:spTgt>
                                        </p:tgtEl>
                                        <p:attrNameLst>
                                          <p:attrName>style.visibility</p:attrName>
                                        </p:attrNameLst>
                                      </p:cBhvr>
                                      <p:to>
                                        <p:strVal val="visible"/>
                                      </p:to>
                                    </p:set>
                                    <p:animEffect transition="in" filter="fade">
                                      <p:cBhvr>
                                        <p:cTn id="32" dur="500"/>
                                        <p:tgtEl>
                                          <p:spTgt spid="4">
                                            <p:graphicEl>
                                              <a:dgm id="{C6D0005C-EF74-4DD5-9576-A57447417FA5}"/>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C5491303-69A1-40FE-9064-519AC4B57258}"/>
                                            </p:graphicEl>
                                          </p:spTgt>
                                        </p:tgtEl>
                                        <p:attrNameLst>
                                          <p:attrName>style.visibility</p:attrName>
                                        </p:attrNameLst>
                                      </p:cBhvr>
                                      <p:to>
                                        <p:strVal val="visible"/>
                                      </p:to>
                                    </p:set>
                                    <p:animEffect transition="in" filter="fade">
                                      <p:cBhvr>
                                        <p:cTn id="37" dur="500"/>
                                        <p:tgtEl>
                                          <p:spTgt spid="4">
                                            <p:graphicEl>
                                              <a:dgm id="{C5491303-69A1-40FE-9064-519AC4B572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 flow</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6F420A9-0147-18E2-3163-7FEE133B0E26}"/>
              </a:ext>
            </a:extLst>
          </p:cNvPr>
          <p:cNvGraphicFramePr>
            <a:graphicFrameLocks noGrp="1"/>
          </p:cNvGraphicFramePr>
          <p:nvPr>
            <p:ph idx="1"/>
            <p:extLst>
              <p:ext uri="{D42A27DB-BD31-4B8C-83A1-F6EECF244321}">
                <p14:modId xmlns:p14="http://schemas.microsoft.com/office/powerpoint/2010/main" val="1111275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65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DAA8768-A888-4920-A58E-A490F3FE938B}"/>
                                            </p:graphicEl>
                                          </p:spTgt>
                                        </p:tgtEl>
                                        <p:attrNameLst>
                                          <p:attrName>style.visibility</p:attrName>
                                        </p:attrNameLst>
                                      </p:cBhvr>
                                      <p:to>
                                        <p:strVal val="visible"/>
                                      </p:to>
                                    </p:set>
                                    <p:animEffect transition="in" filter="fade">
                                      <p:cBhvr>
                                        <p:cTn id="7" dur="500"/>
                                        <p:tgtEl>
                                          <p:spTgt spid="4">
                                            <p:graphicEl>
                                              <a:dgm id="{2DAA8768-A888-4920-A58E-A490F3FE938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1A7ADB1-DBE7-410C-B60E-ACC48EA526DF}"/>
                                            </p:graphicEl>
                                          </p:spTgt>
                                        </p:tgtEl>
                                        <p:attrNameLst>
                                          <p:attrName>style.visibility</p:attrName>
                                        </p:attrNameLst>
                                      </p:cBhvr>
                                      <p:to>
                                        <p:strVal val="visible"/>
                                      </p:to>
                                    </p:set>
                                    <p:animEffect transition="in" filter="fade">
                                      <p:cBhvr>
                                        <p:cTn id="12" dur="500"/>
                                        <p:tgtEl>
                                          <p:spTgt spid="4">
                                            <p:graphicEl>
                                              <a:dgm id="{51A7ADB1-DBE7-410C-B60E-ACC48EA526D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D6C8393C-B83E-4F38-B6CA-D90A893DE667}"/>
                                            </p:graphicEl>
                                          </p:spTgt>
                                        </p:tgtEl>
                                        <p:attrNameLst>
                                          <p:attrName>style.visibility</p:attrName>
                                        </p:attrNameLst>
                                      </p:cBhvr>
                                      <p:to>
                                        <p:strVal val="visible"/>
                                      </p:to>
                                    </p:set>
                                    <p:animEffect transition="in" filter="fade">
                                      <p:cBhvr>
                                        <p:cTn id="17" dur="500"/>
                                        <p:tgtEl>
                                          <p:spTgt spid="4">
                                            <p:graphicEl>
                                              <a:dgm id="{D6C8393C-B83E-4F38-B6CA-D90A893DE66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6047E74D-7A99-4803-AF7F-E646CC58A1E3}"/>
                                            </p:graphicEl>
                                          </p:spTgt>
                                        </p:tgtEl>
                                        <p:attrNameLst>
                                          <p:attrName>style.visibility</p:attrName>
                                        </p:attrNameLst>
                                      </p:cBhvr>
                                      <p:to>
                                        <p:strVal val="visible"/>
                                      </p:to>
                                    </p:set>
                                    <p:animEffect transition="in" filter="fade">
                                      <p:cBhvr>
                                        <p:cTn id="22" dur="500"/>
                                        <p:tgtEl>
                                          <p:spTgt spid="4">
                                            <p:graphicEl>
                                              <a:dgm id="{6047E74D-7A99-4803-AF7F-E646CC58A1E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E0AE436-5EF9-49AB-B53E-75F0A719F7FE}"/>
                                            </p:graphicEl>
                                          </p:spTgt>
                                        </p:tgtEl>
                                        <p:attrNameLst>
                                          <p:attrName>style.visibility</p:attrName>
                                        </p:attrNameLst>
                                      </p:cBhvr>
                                      <p:to>
                                        <p:strVal val="visible"/>
                                      </p:to>
                                    </p:set>
                                    <p:animEffect transition="in" filter="fade">
                                      <p:cBhvr>
                                        <p:cTn id="27" dur="500"/>
                                        <p:tgtEl>
                                          <p:spTgt spid="4">
                                            <p:graphicEl>
                                              <a:dgm id="{9E0AE436-5EF9-49AB-B53E-75F0A719F7F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94E35261-E3E8-468D-99A6-E6EA29FF5904}"/>
                                            </p:graphicEl>
                                          </p:spTgt>
                                        </p:tgtEl>
                                        <p:attrNameLst>
                                          <p:attrName>style.visibility</p:attrName>
                                        </p:attrNameLst>
                                      </p:cBhvr>
                                      <p:to>
                                        <p:strVal val="visible"/>
                                      </p:to>
                                    </p:set>
                                    <p:animEffect transition="in" filter="fade">
                                      <p:cBhvr>
                                        <p:cTn id="32" dur="500"/>
                                        <p:tgtEl>
                                          <p:spTgt spid="4">
                                            <p:graphicEl>
                                              <a:dgm id="{94E35261-E3E8-468D-99A6-E6EA29FF5904}"/>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4ABE7CC5-2636-4C2B-BD43-1938CF16B50F}"/>
                                            </p:graphicEl>
                                          </p:spTgt>
                                        </p:tgtEl>
                                        <p:attrNameLst>
                                          <p:attrName>style.visibility</p:attrName>
                                        </p:attrNameLst>
                                      </p:cBhvr>
                                      <p:to>
                                        <p:strVal val="visible"/>
                                      </p:to>
                                    </p:set>
                                    <p:animEffect transition="in" filter="fade">
                                      <p:cBhvr>
                                        <p:cTn id="37" dur="500"/>
                                        <p:tgtEl>
                                          <p:spTgt spid="4">
                                            <p:graphicEl>
                                              <a:dgm id="{4ABE7CC5-2636-4C2B-BD43-1938CF16B50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1D5E008C-6E1E-493A-B2FA-770681F1A298}"/>
                                            </p:graphicEl>
                                          </p:spTgt>
                                        </p:tgtEl>
                                        <p:attrNameLst>
                                          <p:attrName>style.visibility</p:attrName>
                                        </p:attrNameLst>
                                      </p:cBhvr>
                                      <p:to>
                                        <p:strVal val="visible"/>
                                      </p:to>
                                    </p:set>
                                    <p:animEffect transition="in" filter="fade">
                                      <p:cBhvr>
                                        <p:cTn id="42" dur="500"/>
                                        <p:tgtEl>
                                          <p:spTgt spid="4">
                                            <p:graphicEl>
                                              <a:dgm id="{1D5E008C-6E1E-493A-B2FA-770681F1A298}"/>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B7090F20-ADC6-4292-A8FD-71BEB0D19A6F}"/>
                                            </p:graphicEl>
                                          </p:spTgt>
                                        </p:tgtEl>
                                        <p:attrNameLst>
                                          <p:attrName>style.visibility</p:attrName>
                                        </p:attrNameLst>
                                      </p:cBhvr>
                                      <p:to>
                                        <p:strVal val="visible"/>
                                      </p:to>
                                    </p:set>
                                    <p:animEffect transition="in" filter="fade">
                                      <p:cBhvr>
                                        <p:cTn id="47" dur="500"/>
                                        <p:tgtEl>
                                          <p:spTgt spid="4">
                                            <p:graphicEl>
                                              <a:dgm id="{B7090F20-ADC6-4292-A8FD-71BEB0D19A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A7-BC59-2839-EDB7-307A14BAC482}"/>
              </a:ext>
            </a:extLst>
          </p:cNvPr>
          <p:cNvSpPr>
            <a:spLocks noGrp="1"/>
          </p:cNvSpPr>
          <p:nvPr>
            <p:ph type="title"/>
          </p:nvPr>
        </p:nvSpPr>
        <p:spPr>
          <a:xfrm>
            <a:off x="3919220" y="2766218"/>
            <a:ext cx="4353560" cy="1325563"/>
          </a:xfrm>
        </p:spPr>
        <p:txBody>
          <a:bodyPr/>
          <a:lstStyle/>
          <a:p>
            <a:r>
              <a:rPr lang="en-US" dirty="0">
                <a:latin typeface="Times New Roman" panose="02020603050405020304" pitchFamily="18" charset="0"/>
                <a:cs typeface="Times New Roman" panose="02020603050405020304" pitchFamily="18" charset="0"/>
              </a:rPr>
              <a:t>Principle Adopted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088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2086-7016-9D5C-0C6D-238EE844BA87}"/>
              </a:ext>
            </a:extLst>
          </p:cNvPr>
          <p:cNvSpPr>
            <a:spLocks noGrp="1"/>
          </p:cNvSpPr>
          <p:nvPr>
            <p:ph type="title"/>
          </p:nvPr>
        </p:nvSpPr>
        <p:spPr>
          <a:xfrm>
            <a:off x="447675" y="135255"/>
            <a:ext cx="9326245" cy="1086644"/>
          </a:xfrm>
        </p:spPr>
        <p:txBody>
          <a:bodyPr/>
          <a:lstStyle/>
          <a:p>
            <a:r>
              <a:rPr lang="en-IN" dirty="0">
                <a:latin typeface="Times New Roman" panose="02020603050405020304" pitchFamily="18" charset="0"/>
                <a:cs typeface="Times New Roman" panose="02020603050405020304" pitchFamily="18" charset="0"/>
              </a:rPr>
              <a:t>Principle adopted</a:t>
            </a:r>
          </a:p>
        </p:txBody>
      </p:sp>
      <p:sp>
        <p:nvSpPr>
          <p:cNvPr id="5" name="Content Placeholder 4">
            <a:extLst>
              <a:ext uri="{FF2B5EF4-FFF2-40B4-BE49-F238E27FC236}">
                <a16:creationId xmlns:a16="http://schemas.microsoft.com/office/drawing/2014/main" id="{098AC2ED-376C-CAF5-C253-C0468D4E337C}"/>
              </a:ext>
            </a:extLst>
          </p:cNvPr>
          <p:cNvSpPr>
            <a:spLocks noGrp="1"/>
          </p:cNvSpPr>
          <p:nvPr>
            <p:ph idx="1"/>
          </p:nvPr>
        </p:nvSpPr>
        <p:spPr>
          <a:xfrm>
            <a:off x="447675" y="1457325"/>
            <a:ext cx="11449050" cy="5143500"/>
          </a:xfrm>
        </p:spPr>
        <p:txBody>
          <a:bodyPr>
            <a:normAutofit fontScale="77500" lnSpcReduction="20000"/>
          </a:bodyPr>
          <a:lstStyle/>
          <a:p>
            <a:pPr marL="0" indent="0">
              <a:buNone/>
            </a:pPr>
            <a:r>
              <a:rPr lang="en-US" b="1" dirty="0"/>
              <a:t>Precise Linear Motion with Rack and Pinion</a:t>
            </a:r>
          </a:p>
          <a:p>
            <a:pPr marL="0" indent="0">
              <a:buNone/>
            </a:pPr>
            <a:r>
              <a:rPr lang="en-US" b="1" dirty="0"/>
              <a:t>Challenge:</a:t>
            </a:r>
            <a:r>
              <a:rPr lang="en-US" dirty="0"/>
              <a:t> Achieve precise control over opening length for linear actuation.</a:t>
            </a:r>
          </a:p>
          <a:p>
            <a:pPr marL="0" indent="0">
              <a:buNone/>
            </a:pPr>
            <a:r>
              <a:rPr lang="en-US" b="1" dirty="0"/>
              <a:t>Solution:</a:t>
            </a:r>
            <a:r>
              <a:rPr lang="en-US" dirty="0"/>
              <a:t> Utilize a rack and pinion system driven by a 60 RPM DC geared motor.</a:t>
            </a:r>
          </a:p>
          <a:p>
            <a:pPr marL="0" indent="0">
              <a:buNone/>
            </a:pPr>
            <a:r>
              <a:rPr lang="en-US" b="1" dirty="0"/>
              <a:t>Benefits:</a:t>
            </a:r>
            <a:endParaRPr lang="en-US" dirty="0"/>
          </a:p>
          <a:p>
            <a:pPr marL="0" indent="0">
              <a:buNone/>
            </a:pPr>
            <a:r>
              <a:rPr lang="en-US" b="1" dirty="0"/>
              <a:t>Simple &amp; Effective:</a:t>
            </a:r>
            <a:r>
              <a:rPr lang="en-US" dirty="0"/>
              <a:t> A well-established mechanism for linear actuation.</a:t>
            </a:r>
          </a:p>
          <a:p>
            <a:pPr marL="0" indent="0">
              <a:buNone/>
            </a:pPr>
            <a:r>
              <a:rPr lang="en-US" b="1" dirty="0"/>
              <a:t>Exceptional Control:</a:t>
            </a:r>
            <a:r>
              <a:rPr lang="en-US" dirty="0"/>
              <a:t> Precise opening lengths achieved by manipulating motor run time.</a:t>
            </a:r>
          </a:p>
          <a:p>
            <a:pPr marL="0" indent="0">
              <a:buNone/>
            </a:pPr>
            <a:r>
              <a:rPr lang="en-US" b="1" dirty="0"/>
              <a:t>How it Works:</a:t>
            </a:r>
            <a:endParaRPr lang="en-US" dirty="0"/>
          </a:p>
          <a:p>
            <a:pPr>
              <a:buFont typeface="+mj-lt"/>
              <a:buAutoNum type="arabicPeriod"/>
            </a:pPr>
            <a:r>
              <a:rPr lang="en-US" b="1" dirty="0"/>
              <a:t>Counting Teeth:</a:t>
            </a:r>
            <a:r>
              <a:rPr lang="en-US" dirty="0"/>
              <a:t> The number of teeth on the pinion gear is crucial.</a:t>
            </a:r>
          </a:p>
          <a:p>
            <a:pPr>
              <a:buFont typeface="+mj-lt"/>
              <a:buAutoNum type="arabicPeriod"/>
            </a:pPr>
            <a:r>
              <a:rPr lang="en-US" b="1" dirty="0"/>
              <a:t>Timing Rotation:</a:t>
            </a:r>
            <a:r>
              <a:rPr lang="en-US" dirty="0"/>
              <a:t> Time taken for a single pinion rotation is meticulously tracked.</a:t>
            </a:r>
          </a:p>
          <a:p>
            <a:pPr>
              <a:buFont typeface="+mj-lt"/>
              <a:buAutoNum type="arabicPeriod"/>
            </a:pPr>
            <a:r>
              <a:rPr lang="en-US" b="1" dirty="0"/>
              <a:t>Single Tooth Movement:</a:t>
            </a:r>
            <a:r>
              <a:rPr lang="en-US" dirty="0"/>
              <a:t> This data is used to calculate the time required to move just one tooth.</a:t>
            </a:r>
          </a:p>
          <a:p>
            <a:pPr>
              <a:buFont typeface="+mj-lt"/>
              <a:buAutoNum type="arabicPeriod"/>
            </a:pPr>
            <a:r>
              <a:rPr lang="en-US" b="1" dirty="0"/>
              <a:t>Gears Translate Distance:</a:t>
            </a:r>
            <a:r>
              <a:rPr lang="en-US" dirty="0"/>
              <a:t> Each tooth movement corresponds to a specific linear displacement of the rack.</a:t>
            </a:r>
          </a:p>
          <a:p>
            <a:pPr>
              <a:buFont typeface="+mj-lt"/>
              <a:buAutoNum type="arabicPeriod"/>
            </a:pPr>
            <a:r>
              <a:rPr lang="en-US" b="1" dirty="0"/>
              <a:t>Tailored Motor Run Time:</a:t>
            </a:r>
            <a:r>
              <a:rPr lang="en-US" dirty="0"/>
              <a:t> By controlling motor operation duration, we dictate the exact number of teeth to move, achieving precise linear actuation.</a:t>
            </a:r>
          </a:p>
          <a:p>
            <a:pPr lvl="1"/>
            <a:endParaRPr lang="en-US" dirty="0"/>
          </a:p>
        </p:txBody>
      </p:sp>
    </p:spTree>
    <p:extLst>
      <p:ext uri="{BB962C8B-B14F-4D97-AF65-F5344CB8AC3E}">
        <p14:creationId xmlns:p14="http://schemas.microsoft.com/office/powerpoint/2010/main" val="160865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BD35-6062-C4B4-5A19-1ACF8CC90F6F}"/>
              </a:ext>
            </a:extLst>
          </p:cNvPr>
          <p:cNvSpPr>
            <a:spLocks noGrp="1"/>
          </p:cNvSpPr>
          <p:nvPr>
            <p:ph type="title"/>
          </p:nvPr>
        </p:nvSpPr>
        <p:spPr>
          <a:xfrm>
            <a:off x="5119933" y="204869"/>
            <a:ext cx="1952134" cy="1325563"/>
          </a:xfrm>
        </p:spPr>
        <p:txBody>
          <a:bodyPr/>
          <a:lstStyle/>
          <a:p>
            <a:pPr algn="ctr"/>
            <a:r>
              <a:rPr lang="en-US" dirty="0">
                <a:latin typeface="Times New Roman" panose="02020603050405020304" pitchFamily="18" charset="0"/>
                <a:cs typeface="Times New Roman" panose="02020603050405020304" pitchFamily="18" charset="0"/>
              </a:rPr>
              <a:t>Process</a:t>
            </a:r>
            <a:endParaRPr lang="en-IN"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2D597FC9-520F-0BF3-3B40-D01158FD5454}"/>
              </a:ext>
            </a:extLst>
          </p:cNvPr>
          <p:cNvGraphicFramePr/>
          <p:nvPr>
            <p:extLst>
              <p:ext uri="{D42A27DB-BD31-4B8C-83A1-F6EECF244321}">
                <p14:modId xmlns:p14="http://schemas.microsoft.com/office/powerpoint/2010/main" val="3034398342"/>
              </p:ext>
            </p:extLst>
          </p:nvPr>
        </p:nvGraphicFramePr>
        <p:xfrm>
          <a:off x="147686" y="1803749"/>
          <a:ext cx="11896627" cy="3918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97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1215</Words>
  <Application>Microsoft Office PowerPoint</Application>
  <PresentationFormat>Widescreen</PresentationFormat>
  <Paragraphs>135</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Ratio-Rite Grain Mixer</vt:lpstr>
      <vt:lpstr>Introduction</vt:lpstr>
      <vt:lpstr>Problem statement</vt:lpstr>
      <vt:lpstr>Motivation</vt:lpstr>
      <vt:lpstr>Objectives</vt:lpstr>
      <vt:lpstr>Work flow</vt:lpstr>
      <vt:lpstr>Principle Adopted</vt:lpstr>
      <vt:lpstr>Principle adopted</vt:lpstr>
      <vt:lpstr>Process</vt:lpstr>
      <vt:lpstr>Components Used</vt:lpstr>
      <vt:lpstr>Components </vt:lpstr>
      <vt:lpstr>Components</vt:lpstr>
      <vt:lpstr>Components</vt:lpstr>
      <vt:lpstr>Challenges faced</vt:lpstr>
      <vt:lpstr>Difficulties faced</vt:lpstr>
      <vt:lpstr>Difficulties faced</vt:lpstr>
      <vt:lpstr>Mitigating Challenges</vt:lpstr>
      <vt:lpstr>Mitigating Challenges</vt:lpstr>
      <vt:lpstr>Mitigating Challenges</vt:lpstr>
      <vt:lpstr>Results, Observations &amp; Future scope</vt:lpstr>
      <vt:lpstr>Observations</vt:lpstr>
      <vt:lpstr>Results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Ratio-Rite Grain Mixer</dc:title>
  <dc:creator>shiva kalyan</dc:creator>
  <cp:lastModifiedBy>shiva kalyan</cp:lastModifiedBy>
  <cp:revision>4</cp:revision>
  <dcterms:created xsi:type="dcterms:W3CDTF">2024-02-22T18:39:07Z</dcterms:created>
  <dcterms:modified xsi:type="dcterms:W3CDTF">2024-06-26T18:19:01Z</dcterms:modified>
</cp:coreProperties>
</file>