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0590-50EC-4A1A-83F7-992BC964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ANZ Bank analysis and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CF61A-F1B3-42B6-B8A4-28C41E46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7794" y="5473884"/>
            <a:ext cx="6400800" cy="1947333"/>
          </a:xfrm>
        </p:spPr>
        <p:txBody>
          <a:bodyPr/>
          <a:lstStyle/>
          <a:p>
            <a:r>
              <a:rPr lang="en-IN" dirty="0"/>
              <a:t>J Shiva Keerthan</a:t>
            </a:r>
          </a:p>
        </p:txBody>
      </p:sp>
    </p:spTree>
    <p:extLst>
      <p:ext uri="{BB962C8B-B14F-4D97-AF65-F5344CB8AC3E}">
        <p14:creationId xmlns:p14="http://schemas.microsoft.com/office/powerpoint/2010/main" val="5692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DB9B-A87A-404D-BC72-024E97E5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2" y="524932"/>
            <a:ext cx="8534400" cy="1507067"/>
          </a:xfrm>
        </p:spPr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26520-6C43-49E3-93A8-D1CEE35B9CBF}"/>
              </a:ext>
            </a:extLst>
          </p:cNvPr>
          <p:cNvSpPr txBox="1"/>
          <p:nvPr/>
        </p:nvSpPr>
        <p:spPr>
          <a:xfrm>
            <a:off x="662609" y="1895061"/>
            <a:ext cx="108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Most of transactions are done at </a:t>
            </a:r>
            <a:r>
              <a:rPr lang="en-US" dirty="0" err="1"/>
              <a:t>lat</a:t>
            </a:r>
            <a:r>
              <a:rPr lang="en-US" dirty="0"/>
              <a:t> &amp; long - 153.41 -27.95 and second highest at - 151.23 -33.94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lang="en-US" dirty="0"/>
              <a:t>Most of transactions are linked to SALES-POS and POS (3934,3783)</a:t>
            </a:r>
          </a:p>
          <a:p>
            <a:endParaRPr lang="en-IN" dirty="0"/>
          </a:p>
          <a:p>
            <a:r>
              <a:rPr lang="en-IN" dirty="0"/>
              <a:t>-</a:t>
            </a:r>
            <a:r>
              <a:rPr lang="en-US" dirty="0"/>
              <a:t>Though most of transactions are for POS, the more money transacted is through PAY/SALARY (1600000)(1.6 Million AUD)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DF1A2-214E-47AF-BF84-B4A33C33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" y="3707682"/>
            <a:ext cx="5093860" cy="315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8F3F0-D7A5-4122-B71E-BE6E431A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24" y="3567950"/>
            <a:ext cx="4788991" cy="32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2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0CE08-815F-4DD6-8EBC-46D72958BABE}"/>
              </a:ext>
            </a:extLst>
          </p:cNvPr>
          <p:cNvSpPr txBox="1"/>
          <p:nvPr/>
        </p:nvSpPr>
        <p:spPr>
          <a:xfrm>
            <a:off x="937260" y="708660"/>
            <a:ext cx="9326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58AF-9950-4BB3-8F69-F654C211D787}"/>
              </a:ext>
            </a:extLst>
          </p:cNvPr>
          <p:cNvSpPr txBox="1"/>
          <p:nvPr/>
        </p:nvSpPr>
        <p:spPr>
          <a:xfrm>
            <a:off x="937260" y="1463040"/>
            <a:ext cx="1044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There are 3 instances where 100,000 AUD amount was transacted which were on 3rd ,17th and 24th.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D6B78-A423-4816-BAE7-8C15E23E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234226"/>
            <a:ext cx="5589317" cy="3297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FD459-0DEC-4503-8801-45D1C55DCDE6}"/>
              </a:ext>
            </a:extLst>
          </p:cNvPr>
          <p:cNvSpPr txBox="1"/>
          <p:nvPr/>
        </p:nvSpPr>
        <p:spPr>
          <a:xfrm>
            <a:off x="937260" y="5885772"/>
            <a:ext cx="100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US" dirty="0"/>
              <a:t>Highest transaction was done in 10th month for 800,000 AUD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C2181-61A3-4FBF-8693-F4A6A82B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356" y="2133472"/>
            <a:ext cx="4700259" cy="35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0CE08-815F-4DD6-8EBC-46D72958BABE}"/>
              </a:ext>
            </a:extLst>
          </p:cNvPr>
          <p:cNvSpPr txBox="1"/>
          <p:nvPr/>
        </p:nvSpPr>
        <p:spPr>
          <a:xfrm>
            <a:off x="937260" y="708660"/>
            <a:ext cx="9326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2010E-1172-40BE-97AA-B8C659DFF849}"/>
              </a:ext>
            </a:extLst>
          </p:cNvPr>
          <p:cNvSpPr txBox="1"/>
          <p:nvPr/>
        </p:nvSpPr>
        <p:spPr>
          <a:xfrm>
            <a:off x="937260" y="1600200"/>
            <a:ext cx="10584180" cy="454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5E3E7-48F7-448A-A383-4D6D27AD9858}"/>
              </a:ext>
            </a:extLst>
          </p:cNvPr>
          <p:cNvSpPr txBox="1"/>
          <p:nvPr/>
        </p:nvSpPr>
        <p:spPr>
          <a:xfrm>
            <a:off x="937260" y="1394460"/>
            <a:ext cx="105841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Men have high amount transaction rate than women and so have the highest average. average(205 per trans AUD). sum(1292961 AUD).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all categories Male are showing the domination in transaction amount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Customer who have done Highest transaction in past 3 months - 'Diana’</a:t>
            </a:r>
          </a:p>
          <a:p>
            <a:endParaRPr lang="en-US" dirty="0"/>
          </a:p>
          <a:p>
            <a:r>
              <a:rPr lang="en-US" dirty="0"/>
              <a:t>-  Highest extraction was carried out on 03-09-2018</a:t>
            </a:r>
          </a:p>
          <a:p>
            <a:endParaRPr lang="en-US" dirty="0"/>
          </a:p>
          <a:p>
            <a:r>
              <a:rPr lang="en-US" dirty="0"/>
              <a:t>-   The most amount was spent using credit card and male have spent the highest(on credit -    972920) (703656 otherwise).</a:t>
            </a:r>
          </a:p>
          <a:p>
            <a:endParaRPr lang="en-US" dirty="0"/>
          </a:p>
          <a:p>
            <a:r>
              <a:rPr lang="en-US" dirty="0"/>
              <a:t>-   Age 15-20 Females are spending the most compared to males in the same age group. In all other age groups males have dominated the expenditure.</a:t>
            </a:r>
          </a:p>
          <a:p>
            <a:endParaRPr lang="en-US" dirty="0"/>
          </a:p>
          <a:p>
            <a:r>
              <a:rPr lang="en-US" dirty="0"/>
              <a:t>-  Age (20-30) Females are most spent age group in Females.-(337,548) and is the same with males.-(501,837)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8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0CE08-815F-4DD6-8EBC-46D72958BABE}"/>
              </a:ext>
            </a:extLst>
          </p:cNvPr>
          <p:cNvSpPr txBox="1"/>
          <p:nvPr/>
        </p:nvSpPr>
        <p:spPr>
          <a:xfrm>
            <a:off x="937260" y="708660"/>
            <a:ext cx="9326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2010E-1172-40BE-97AA-B8C659DFF849}"/>
              </a:ext>
            </a:extLst>
          </p:cNvPr>
          <p:cNvSpPr txBox="1"/>
          <p:nvPr/>
        </p:nvSpPr>
        <p:spPr>
          <a:xfrm>
            <a:off x="937260" y="1600200"/>
            <a:ext cx="10584180" cy="454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61A83-05C4-47F5-9710-6461B085D64B}"/>
              </a:ext>
            </a:extLst>
          </p:cNvPr>
          <p:cNvSpPr txBox="1"/>
          <p:nvPr/>
        </p:nvSpPr>
        <p:spPr>
          <a:xfrm>
            <a:off x="937260" y="1382751"/>
            <a:ext cx="107938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US" dirty="0"/>
              <a:t>Average transaction amount is 188 AUD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lang="en-US" dirty="0"/>
              <a:t>There are 4014 transactions on average per month</a:t>
            </a:r>
          </a:p>
          <a:p>
            <a:endParaRPr lang="en-IN" dirty="0"/>
          </a:p>
          <a:p>
            <a:r>
              <a:rPr lang="en-US" dirty="0"/>
              <a:t>- More amount is transacted in mid 10 days of the month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 The most transactions </a:t>
            </a:r>
            <a:r>
              <a:rPr lang="en-US" dirty="0" err="1"/>
              <a:t>occured</a:t>
            </a:r>
            <a:r>
              <a:rPr lang="en-US" dirty="0"/>
              <a:t> in last 10 days(20-31) </a:t>
            </a:r>
          </a:p>
          <a:p>
            <a:r>
              <a:rPr lang="en-US" dirty="0"/>
              <a:t>of the month</a:t>
            </a:r>
          </a:p>
          <a:p>
            <a:endParaRPr lang="en-US" dirty="0"/>
          </a:p>
          <a:p>
            <a:r>
              <a:rPr lang="en-US" dirty="0"/>
              <a:t>-  on 16th and 31 less significant transactions took place</a:t>
            </a:r>
          </a:p>
          <a:p>
            <a:r>
              <a:rPr lang="en-US" dirty="0"/>
              <a:t> (pay checks)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NSW state has made highest transactions with VIC. </a:t>
            </a:r>
          </a:p>
          <a:p>
            <a:r>
              <a:rPr lang="en-US" dirty="0"/>
              <a:t> The Least number transactions are with TAS.</a:t>
            </a:r>
          </a:p>
          <a:p>
            <a:r>
              <a:rPr lang="en-US" dirty="0"/>
              <a:t> Though we </a:t>
            </a:r>
            <a:r>
              <a:rPr lang="en-US" dirty="0" err="1"/>
              <a:t>donot</a:t>
            </a:r>
            <a:r>
              <a:rPr lang="en-US" dirty="0"/>
              <a:t> have many datapoints</a:t>
            </a:r>
          </a:p>
          <a:p>
            <a:r>
              <a:rPr lang="en-US" dirty="0"/>
              <a:t> (lots of missing points)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42496-3A92-4AA8-B7E2-EA7C003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88" y="791236"/>
            <a:ext cx="4396012" cy="2937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1CCC1-070C-4CFF-81E8-072F0514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24" y="3911791"/>
            <a:ext cx="3859739" cy="2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0CE08-815F-4DD6-8EBC-46D72958BABE}"/>
              </a:ext>
            </a:extLst>
          </p:cNvPr>
          <p:cNvSpPr txBox="1"/>
          <p:nvPr/>
        </p:nvSpPr>
        <p:spPr>
          <a:xfrm>
            <a:off x="937260" y="708660"/>
            <a:ext cx="9326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2010E-1172-40BE-97AA-B8C659DFF849}"/>
              </a:ext>
            </a:extLst>
          </p:cNvPr>
          <p:cNvSpPr txBox="1"/>
          <p:nvPr/>
        </p:nvSpPr>
        <p:spPr>
          <a:xfrm>
            <a:off x="937260" y="1600200"/>
            <a:ext cx="10584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transaction have been increasing from month </a:t>
            </a:r>
          </a:p>
          <a:p>
            <a:r>
              <a:rPr lang="en-US" dirty="0"/>
              <a:t> 8 to 10. The highest recorded transactions are on</a:t>
            </a:r>
          </a:p>
          <a:p>
            <a:r>
              <a:rPr lang="en-US" dirty="0"/>
              <a:t> month 10 (</a:t>
            </a:r>
            <a:r>
              <a:rPr lang="en-US" dirty="0" err="1"/>
              <a:t>october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19th -20th of every month the amount</a:t>
            </a:r>
          </a:p>
          <a:p>
            <a:r>
              <a:rPr lang="en-US" dirty="0"/>
              <a:t> transacted is almost the same about 9000 AUD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More transactions have been </a:t>
            </a:r>
            <a:r>
              <a:rPr lang="en-US" dirty="0" err="1"/>
              <a:t>donw</a:t>
            </a:r>
            <a:r>
              <a:rPr lang="en-US" dirty="0"/>
              <a:t> in </a:t>
            </a:r>
          </a:p>
          <a:p>
            <a:r>
              <a:rPr lang="en-US" dirty="0"/>
              <a:t> Melbourne and Sydney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2E01A-894E-42AC-870B-DE0561BE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75" y="419962"/>
            <a:ext cx="5174924" cy="3262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27C60-5D14-442B-939A-C850CCA8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636" y="3682641"/>
            <a:ext cx="4839803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723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387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ANZ Bank analysis and segmentation</vt:lpstr>
      <vt:lpstr>Data exploration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Bank analysis and segmentation</dc:title>
  <dc:creator>shiva keerthan</dc:creator>
  <cp:lastModifiedBy>shiva keerthan</cp:lastModifiedBy>
  <cp:revision>4</cp:revision>
  <dcterms:created xsi:type="dcterms:W3CDTF">2020-08-07T05:55:49Z</dcterms:created>
  <dcterms:modified xsi:type="dcterms:W3CDTF">2020-08-07T08:33:20Z</dcterms:modified>
</cp:coreProperties>
</file>