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42"/>
  </p:notesMasterIdLst>
  <p:sldIdLst>
    <p:sldId id="303" r:id="rId2"/>
    <p:sldId id="258" r:id="rId3"/>
    <p:sldId id="29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0" r:id="rId13"/>
    <p:sldId id="267" r:id="rId14"/>
    <p:sldId id="268" r:id="rId15"/>
    <p:sldId id="269" r:id="rId16"/>
    <p:sldId id="270" r:id="rId17"/>
    <p:sldId id="273" r:id="rId18"/>
    <p:sldId id="301" r:id="rId19"/>
    <p:sldId id="284" r:id="rId20"/>
    <p:sldId id="289" r:id="rId21"/>
    <p:sldId id="285" r:id="rId22"/>
    <p:sldId id="282" r:id="rId23"/>
    <p:sldId id="294" r:id="rId24"/>
    <p:sldId id="283" r:id="rId25"/>
    <p:sldId id="292" r:id="rId26"/>
    <p:sldId id="290" r:id="rId27"/>
    <p:sldId id="293" r:id="rId28"/>
    <p:sldId id="296" r:id="rId29"/>
    <p:sldId id="288" r:id="rId30"/>
    <p:sldId id="295" r:id="rId31"/>
    <p:sldId id="286" r:id="rId32"/>
    <p:sldId id="297" r:id="rId33"/>
    <p:sldId id="291" r:id="rId34"/>
    <p:sldId id="298" r:id="rId35"/>
    <p:sldId id="302" r:id="rId36"/>
    <p:sldId id="281" r:id="rId37"/>
    <p:sldId id="280" r:id="rId38"/>
    <p:sldId id="305" r:id="rId39"/>
    <p:sldId id="306" r:id="rId40"/>
    <p:sldId id="30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51B7"/>
    <a:srgbClr val="8383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D2CC1-5A7D-49AC-A121-8700BFACB30F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DD137-2781-4192-94E9-0219F949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88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64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50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74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795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4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33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32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35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C7C9512-0460-4053-B1EC-2D1C9618F57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376FD65-480E-4473-A7A3-91BAF3F283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36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9512-0460-4053-B1EC-2D1C9618F57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FD65-480E-4473-A7A3-91BAF3F2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9512-0460-4053-B1EC-2D1C9618F57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FD65-480E-4473-A7A3-91BAF3F2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9512-0460-4053-B1EC-2D1C9618F57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FD65-480E-4473-A7A3-91BAF3F2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9512-0460-4053-B1EC-2D1C9618F57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FD65-480E-4473-A7A3-91BAF3F283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60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9512-0460-4053-B1EC-2D1C9618F57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FD65-480E-4473-A7A3-91BAF3F2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9512-0460-4053-B1EC-2D1C9618F57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FD65-480E-4473-A7A3-91BAF3F2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9512-0460-4053-B1EC-2D1C9618F57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FD65-480E-4473-A7A3-91BAF3F2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9512-0460-4053-B1EC-2D1C9618F57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FD65-480E-4473-A7A3-91BAF3F2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7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9512-0460-4053-B1EC-2D1C9618F57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FD65-480E-4473-A7A3-91BAF3F2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3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9512-0460-4053-B1EC-2D1C9618F57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FD65-480E-4473-A7A3-91BAF3F2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C7C9512-0460-4053-B1EC-2D1C9618F571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376FD65-480E-4473-A7A3-91BAF3F28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2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111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690" y="0"/>
            <a:ext cx="9418320" cy="4041648"/>
          </a:xfrm>
        </p:spPr>
        <p:txBody>
          <a:bodyPr/>
          <a:lstStyle/>
          <a:p>
            <a:r>
              <a:rPr lang="en-US" b="1" dirty="0">
                <a:ea typeface="Libre Baskerville"/>
                <a:cs typeface="Libre Baskerville"/>
                <a:sym typeface="Libre Baskerville"/>
              </a:rPr>
              <a:t>Vehicle Management System - VMS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07381" y="4703618"/>
            <a:ext cx="4861283" cy="169164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n w="0"/>
                <a:solidFill>
                  <a:schemeClr val="tx1"/>
                </a:solidFill>
              </a:rPr>
              <a:t>Presenters: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</a:rPr>
              <a:t>Ganesh, </a:t>
            </a:r>
            <a:r>
              <a:rPr lang="en-US" sz="2400" spc="0" dirty="0" err="1">
                <a:ln w="0"/>
                <a:solidFill>
                  <a:schemeClr val="tx1"/>
                </a:solidFill>
              </a:rPr>
              <a:t>Jagravi</a:t>
            </a:r>
            <a:r>
              <a:rPr lang="en-US" sz="2400" spc="0" dirty="0">
                <a:ln w="0"/>
                <a:solidFill>
                  <a:schemeClr val="tx1"/>
                </a:solidFill>
              </a:rPr>
              <a:t>, Krishna, </a:t>
            </a:r>
          </a:p>
          <a:p>
            <a:r>
              <a:rPr lang="en-US" sz="2400" spc="0" dirty="0" err="1">
                <a:ln w="0"/>
                <a:solidFill>
                  <a:schemeClr val="tx1"/>
                </a:solidFill>
              </a:rPr>
              <a:t>Maharshi</a:t>
            </a:r>
            <a:r>
              <a:rPr lang="en-US" sz="2400" spc="0" dirty="0">
                <a:ln w="0"/>
                <a:solidFill>
                  <a:schemeClr val="tx1"/>
                </a:solidFill>
              </a:rPr>
              <a:t>, Sebastian, </a:t>
            </a:r>
            <a:r>
              <a:rPr lang="en-US" sz="2400" spc="0" dirty="0" err="1">
                <a:ln w="0"/>
                <a:solidFill>
                  <a:schemeClr val="tx1"/>
                </a:solidFill>
              </a:rPr>
              <a:t>Shivaprasad</a:t>
            </a:r>
            <a:r>
              <a:rPr lang="en-US" sz="44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9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7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Data Requirements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xfrm>
            <a:off x="752884" y="1853184"/>
            <a:ext cx="10201687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en-US" sz="2800" cap="none" dirty="0">
                <a:ea typeface="Times New Roman"/>
                <a:cs typeface="Times New Roman"/>
                <a:sym typeface="Times New Roman"/>
              </a:rPr>
              <a:t>VMS must maintain the resale value data for each make and model and should also maintain the age, mileage, expected maintenance cost data for each vehicle.</a:t>
            </a:r>
          </a:p>
          <a:p>
            <a:pPr marL="45720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en-US" sz="2800" cap="none" dirty="0" smtClean="0">
                <a:ea typeface="Times New Roman"/>
                <a:cs typeface="Times New Roman"/>
                <a:sym typeface="Times New Roman"/>
              </a:rPr>
              <a:t>VMS </a:t>
            </a:r>
            <a:r>
              <a:rPr lang="en-US" sz="2800" cap="none" dirty="0">
                <a:ea typeface="Times New Roman"/>
                <a:cs typeface="Times New Roman"/>
                <a:sym typeface="Times New Roman"/>
              </a:rPr>
              <a:t>should maintain the renting department budgets data of each department within the corporation.</a:t>
            </a:r>
          </a:p>
          <a:p>
            <a:pPr marL="45720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/>
            </a:pPr>
            <a:r>
              <a:rPr lang="en-US" sz="2800" cap="none" smtClean="0">
                <a:ea typeface="Times New Roman"/>
                <a:cs typeface="Times New Roman"/>
                <a:sym typeface="Times New Roman"/>
              </a:rPr>
              <a:t>VMS </a:t>
            </a:r>
            <a:r>
              <a:rPr lang="en-US" sz="2800" cap="none" dirty="0">
                <a:ea typeface="Times New Roman"/>
                <a:cs typeface="Times New Roman"/>
                <a:sym typeface="Times New Roman"/>
              </a:rPr>
              <a:t>must provide information about the vehicle’s warranty period.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1914174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7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System Modelling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cap="none" dirty="0"/>
              <a:t>Use case diagram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800" cap="none" dirty="0"/>
              <a:t>State chart diagram</a:t>
            </a:r>
          </a:p>
          <a:p>
            <a:pPr marL="457200" lvl="0" indent="-228600">
              <a:spcBef>
                <a:spcPts val="0"/>
              </a:spcBef>
            </a:pPr>
            <a:r>
              <a:rPr lang="en-US" sz="2800" cap="none" dirty="0"/>
              <a:t>Sequence diagram</a:t>
            </a:r>
          </a:p>
          <a:p>
            <a:pPr marL="457200" lvl="0" indent="-228600">
              <a:spcBef>
                <a:spcPts val="0"/>
              </a:spcBef>
            </a:pPr>
            <a:r>
              <a:rPr lang="en-US" sz="2800" cap="none" dirty="0"/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3211351429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9610" y="2510135"/>
            <a:ext cx="816922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</a:rPr>
              <a:t>Use Case Diagram</a:t>
            </a:r>
            <a:endParaRPr lang="en-US" sz="72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0"/>
            <a:ext cx="10607040" cy="68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9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3" y="26216"/>
            <a:ext cx="5867855" cy="3533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920" y="2509746"/>
            <a:ext cx="7379858" cy="41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9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44" y="474033"/>
            <a:ext cx="7006400" cy="62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28" y="80032"/>
            <a:ext cx="6974146" cy="67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48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265"/>
            <a:ext cx="5115426" cy="4010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04" y="2522447"/>
            <a:ext cx="5878873" cy="43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8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87069" y="2052934"/>
            <a:ext cx="1277906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</a:rPr>
              <a:t>State Chart &amp; Associated Sequence Diagrams</a:t>
            </a:r>
            <a:endParaRPr lang="en-US" sz="72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15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29" y="0"/>
            <a:ext cx="6865034" cy="66540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6736" y="103309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Statechart</a:t>
            </a:r>
            <a:r>
              <a:rPr lang="en-US" b="1" dirty="0"/>
              <a:t> for Vehicle Request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79" y="3267075"/>
            <a:ext cx="7143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6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Libre Baskerville"/>
              <a:buNone/>
            </a:pPr>
            <a:r>
              <a:rPr lang="en-US" sz="4400" dirty="0"/>
              <a:t>Topics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cap="none" dirty="0"/>
              <a:t>Introduction</a:t>
            </a:r>
          </a:p>
          <a:p>
            <a: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cap="none" dirty="0"/>
              <a:t>Project overview</a:t>
            </a:r>
          </a:p>
          <a:p>
            <a: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cap="none" dirty="0"/>
              <a:t>Requirements</a:t>
            </a:r>
          </a:p>
          <a:p>
            <a: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cap="none" dirty="0"/>
              <a:t>System modelling</a:t>
            </a:r>
          </a:p>
          <a:p>
            <a: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cap="none" dirty="0"/>
              <a:t>Use case diagram</a:t>
            </a:r>
          </a:p>
          <a:p>
            <a: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cap="none" dirty="0"/>
              <a:t>Sequence diagram</a:t>
            </a:r>
          </a:p>
          <a:p>
            <a: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cap="none" dirty="0"/>
              <a:t>State chart diagram</a:t>
            </a:r>
          </a:p>
          <a:p>
            <a: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dirty="0"/>
          </a:p>
          <a:p>
            <a:pPr marL="91440" marR="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6723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8" y="918639"/>
            <a:ext cx="10904391" cy="5939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8963" y="314325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Vehicle Request</a:t>
            </a:r>
          </a:p>
        </p:txBody>
      </p:sp>
    </p:spTree>
    <p:extLst>
      <p:ext uri="{BB962C8B-B14F-4D97-AF65-F5344CB8AC3E}">
        <p14:creationId xmlns:p14="http://schemas.microsoft.com/office/powerpoint/2010/main" val="60862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56" y="168811"/>
            <a:ext cx="5484877" cy="66891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26" y="3267076"/>
            <a:ext cx="573853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9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93" y="1000125"/>
            <a:ext cx="10878855" cy="585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8963" y="314325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Cancel Vehicle Request</a:t>
            </a:r>
          </a:p>
        </p:txBody>
      </p:sp>
    </p:spTree>
    <p:extLst>
      <p:ext uri="{BB962C8B-B14F-4D97-AF65-F5344CB8AC3E}">
        <p14:creationId xmlns:p14="http://schemas.microsoft.com/office/powerpoint/2010/main" val="2759016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52400"/>
            <a:ext cx="6945086" cy="65314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16" y="3178940"/>
            <a:ext cx="7143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77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529076"/>
            <a:ext cx="10787063" cy="6054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8963" y="314325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Assign Vehicle</a:t>
            </a:r>
          </a:p>
        </p:txBody>
      </p:sp>
    </p:spTree>
    <p:extLst>
      <p:ext uri="{BB962C8B-B14F-4D97-AF65-F5344CB8AC3E}">
        <p14:creationId xmlns:p14="http://schemas.microsoft.com/office/powerpoint/2010/main" val="383294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351" y="0"/>
            <a:ext cx="5570806" cy="6627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0032" y="272121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Statechart</a:t>
            </a:r>
            <a:r>
              <a:rPr lang="en-US" b="1" dirty="0"/>
              <a:t> for Vehicle Status</a:t>
            </a:r>
          </a:p>
        </p:txBody>
      </p:sp>
    </p:spTree>
    <p:extLst>
      <p:ext uri="{BB962C8B-B14F-4D97-AF65-F5344CB8AC3E}">
        <p14:creationId xmlns:p14="http://schemas.microsoft.com/office/powerpoint/2010/main" val="857144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3" y="670030"/>
            <a:ext cx="10787063" cy="6054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8963" y="272122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Assign Vehicle</a:t>
            </a:r>
          </a:p>
        </p:txBody>
      </p:sp>
    </p:spTree>
    <p:extLst>
      <p:ext uri="{BB962C8B-B14F-4D97-AF65-F5344CB8AC3E}">
        <p14:creationId xmlns:p14="http://schemas.microsoft.com/office/powerpoint/2010/main" val="1034571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74" y="166519"/>
            <a:ext cx="6358597" cy="64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13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95" y="439007"/>
            <a:ext cx="9192809" cy="59799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8963" y="314325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/>
              <a:t>Vehicle Check-Out</a:t>
            </a:r>
          </a:p>
        </p:txBody>
      </p:sp>
    </p:spTree>
    <p:extLst>
      <p:ext uri="{BB962C8B-B14F-4D97-AF65-F5344CB8AC3E}">
        <p14:creationId xmlns:p14="http://schemas.microsoft.com/office/powerpoint/2010/main" val="3997034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23" y="122779"/>
            <a:ext cx="5317588" cy="64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9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5675" y="2510135"/>
            <a:ext cx="55370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77954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" y="838630"/>
            <a:ext cx="10384972" cy="5467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8963" y="272122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Maintenance Check In</a:t>
            </a:r>
          </a:p>
        </p:txBody>
      </p:sp>
    </p:spTree>
    <p:extLst>
      <p:ext uri="{BB962C8B-B14F-4D97-AF65-F5344CB8AC3E}">
        <p14:creationId xmlns:p14="http://schemas.microsoft.com/office/powerpoint/2010/main" val="433312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94" y="-42203"/>
            <a:ext cx="5880295" cy="66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50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318656"/>
            <a:ext cx="10923605" cy="62129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8963" y="314325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Maintenance Check Out</a:t>
            </a:r>
          </a:p>
        </p:txBody>
      </p:sp>
    </p:spTree>
    <p:extLst>
      <p:ext uri="{BB962C8B-B14F-4D97-AF65-F5344CB8AC3E}">
        <p14:creationId xmlns:p14="http://schemas.microsoft.com/office/powerpoint/2010/main" val="3743939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58" y="0"/>
            <a:ext cx="5880295" cy="66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20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450547"/>
            <a:ext cx="10126670" cy="6255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8963" y="314325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Check In Vehicles</a:t>
            </a:r>
          </a:p>
        </p:txBody>
      </p:sp>
    </p:spTree>
    <p:extLst>
      <p:ext uri="{BB962C8B-B14F-4D97-AF65-F5344CB8AC3E}">
        <p14:creationId xmlns:p14="http://schemas.microsoft.com/office/powerpoint/2010/main" val="2872615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1690" y="2510135"/>
            <a:ext cx="936506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</a:rPr>
              <a:t>Deployment Diagram</a:t>
            </a:r>
            <a:endParaRPr lang="en-US" sz="72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40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6"/>
          <p:cNvSpPr txBox="1">
            <a:spLocks/>
          </p:cNvSpPr>
          <p:nvPr/>
        </p:nvSpPr>
        <p:spPr>
          <a:xfrm>
            <a:off x="981455" y="292608"/>
            <a:ext cx="9692700" cy="7770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400" dirty="0"/>
              <a:t>Deployment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64" y="1486516"/>
            <a:ext cx="9046463" cy="52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01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ptbackgrounds.org/uploads/comic-cartoon-thank-you-powerpoint-templ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592"/>
            <a:ext cx="12192000" cy="66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38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-1239679" y="-2305883"/>
            <a:ext cx="2277524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30729" y="119031"/>
          <a:ext cx="9323614" cy="6396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8255000" imgH="13525500" progId="Visio.Drawing.15">
                  <p:embed/>
                </p:oleObj>
              </mc:Choice>
              <mc:Fallback>
                <p:oleObj r:id="rId3" imgW="8255000" imgH="135255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729" y="119031"/>
                        <a:ext cx="9323614" cy="6396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5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1" y="702129"/>
            <a:ext cx="9209315" cy="55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7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7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About our company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idx="1"/>
          </p:nvPr>
        </p:nvSpPr>
        <p:spPr>
          <a:xfrm>
            <a:off x="329185" y="1828800"/>
            <a:ext cx="10472166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buSzPct val="100000"/>
            </a:pPr>
            <a:r>
              <a:rPr lang="en-US" sz="2800" cap="none" dirty="0"/>
              <a:t> XYZ consultants located in downtown, Cleveland, OH</a:t>
            </a:r>
          </a:p>
          <a:p>
            <a:pPr marL="457200" lvl="0" indent="-342900" algn="just" rtl="0">
              <a:spcBef>
                <a:spcPts val="0"/>
              </a:spcBef>
              <a:buSzPct val="100000"/>
            </a:pPr>
            <a:r>
              <a:rPr lang="en-US" sz="2800" cap="none" dirty="0"/>
              <a:t>5 year old company with substantial experience in software engineering and creating business applications</a:t>
            </a:r>
          </a:p>
          <a:p>
            <a:pPr marL="457200" lvl="0" indent="-342900" algn="just" rtl="0">
              <a:spcBef>
                <a:spcPts val="0"/>
              </a:spcBef>
              <a:buSzPct val="100000"/>
            </a:pPr>
            <a:r>
              <a:rPr lang="en-US" sz="2800" cap="none" dirty="0"/>
              <a:t>6 skilled employees which include project manager, business analysts and software designers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474770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5" y="702129"/>
            <a:ext cx="9470572" cy="53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6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7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US" sz="4400" dirty="0"/>
              <a:t>Project Overview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idx="1"/>
          </p:nvPr>
        </p:nvSpPr>
        <p:spPr>
          <a:xfrm>
            <a:off x="207264" y="1828800"/>
            <a:ext cx="10747307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Noto Sans Symbols"/>
            </a:pPr>
            <a:r>
              <a:rPr lang="en-US" sz="2800" cap="none" dirty="0"/>
              <a:t>Designed for vehicle management department that manages the vehicles within the consolidated industries 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Noto Sans Symbols"/>
            </a:pPr>
            <a:r>
              <a:rPr lang="en-US" sz="2800" cap="none" dirty="0"/>
              <a:t>Implement a vehicle management system with the purpose of 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-US" sz="2800" cap="none" dirty="0"/>
              <a:t>Replacing the ineffective fleet management system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-US" sz="2800" cap="none" dirty="0"/>
              <a:t>Effective management of the vehicle’s within the consolidated industries fleet</a:t>
            </a:r>
          </a:p>
          <a:p>
            <a:pPr marL="914400" lvl="1" indent="-342900" rtl="0">
              <a:spcBef>
                <a:spcPts val="0"/>
              </a:spcBef>
              <a:buSzPct val="100000"/>
            </a:pPr>
            <a:r>
              <a:rPr lang="en-US" sz="2800" cap="none" dirty="0"/>
              <a:t>Decrease the vehicle management department's workload</a:t>
            </a:r>
          </a:p>
          <a:p>
            <a:pPr lvl="0" indent="457200" rtl="0">
              <a:spcBef>
                <a:spcPts val="0"/>
              </a:spcBef>
              <a:buNone/>
            </a:pPr>
            <a:endParaRPr sz="1800" dirty="0"/>
          </a:p>
          <a:p>
            <a:pPr lvl="0" indent="45720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70831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7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Objectives of VMS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-US" sz="2800" cap="none" dirty="0"/>
              <a:t>Provide online reservation feature to customer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800" cap="none" dirty="0"/>
              <a:t>Track vehicles at all times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800" cap="none" dirty="0">
                <a:solidFill>
                  <a:srgbClr val="262626"/>
                </a:solidFill>
              </a:rPr>
              <a:t>Marketing the vehicles to the corporation employees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800" dirty="0"/>
              <a:t>Maintenance Alerts </a:t>
            </a:r>
            <a:endParaRPr lang="en-US" sz="2800" cap="none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00599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7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Requirements</a:t>
            </a:r>
            <a:r>
              <a:rPr lang="en-US" dirty="0"/>
              <a:t> 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800" cap="none" dirty="0"/>
              <a:t>Functional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sz="2800" cap="none" dirty="0"/>
              <a:t>Non-functional</a:t>
            </a:r>
          </a:p>
          <a:p>
            <a:pPr marL="457200" lvl="0" indent="-228600">
              <a:spcBef>
                <a:spcPts val="0"/>
              </a:spcBef>
            </a:pPr>
            <a:r>
              <a:rPr lang="en-US" sz="2800" cap="none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7435016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469135" y="97536"/>
            <a:ext cx="9692700" cy="80144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Functional Requirements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idx="1"/>
          </p:nvPr>
        </p:nvSpPr>
        <p:spPr>
          <a:xfrm>
            <a:off x="182938" y="898980"/>
            <a:ext cx="10675562" cy="59590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600" cap="none" dirty="0">
                <a:ea typeface="Times New Roman"/>
                <a:cs typeface="Times New Roman"/>
                <a:sym typeface="Times New Roman"/>
              </a:rPr>
              <a:t>VMS must place and track vehicle request orders</a:t>
            </a:r>
          </a:p>
          <a:p>
            <a:pPr marL="457200" lvl="0" indent="-342900" algn="just" rtl="0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600" cap="none" dirty="0">
                <a:ea typeface="Times New Roman"/>
                <a:cs typeface="Times New Roman"/>
                <a:sym typeface="Times New Roman"/>
              </a:rPr>
              <a:t>VMS should generate the information necessary for determining the best selling time of the vehicle</a:t>
            </a:r>
          </a:p>
          <a:p>
            <a:pPr marL="457200" lvl="0" indent="-342900" algn="just" rtl="0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600" cap="none" dirty="0">
                <a:ea typeface="Times New Roman"/>
                <a:cs typeface="Times New Roman"/>
                <a:sym typeface="Times New Roman"/>
              </a:rPr>
              <a:t>VMS must track where a vehicle is at all times</a:t>
            </a:r>
          </a:p>
          <a:p>
            <a:pPr marL="457200" lvl="0" indent="-342900" algn="just" rtl="0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600" cap="none" dirty="0">
                <a:ea typeface="Times New Roman"/>
                <a:cs typeface="Times New Roman"/>
                <a:sym typeface="Times New Roman"/>
              </a:rPr>
              <a:t>VMS must handle and generate receipts  at the time of check-in and check-out</a:t>
            </a:r>
          </a:p>
          <a:p>
            <a:pPr marL="457200" lvl="0" indent="-342900" algn="just" rtl="0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600" cap="none" dirty="0">
                <a:ea typeface="Times New Roman"/>
                <a:cs typeface="Times New Roman"/>
                <a:sym typeface="Times New Roman"/>
              </a:rPr>
              <a:t>VMS must update vehicle maintenance history</a:t>
            </a:r>
          </a:p>
          <a:p>
            <a:pPr marL="457200" lvl="0" indent="-342900" algn="just" rtl="0">
              <a:lnSpc>
                <a:spcPct val="1295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Times New Roman"/>
            </a:pPr>
            <a:r>
              <a:rPr lang="en-US" sz="2600" cap="none" dirty="0">
                <a:ea typeface="Times New Roman"/>
                <a:cs typeface="Times New Roman"/>
                <a:sym typeface="Times New Roman"/>
              </a:rPr>
              <a:t>VMS must have an alert system to remind the assignees about the vehicle’s scheduled maintenance</a:t>
            </a:r>
          </a:p>
          <a:p>
            <a:pPr marL="457200" lvl="0" indent="-342900" algn="just" rtl="0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600" cap="none" dirty="0">
                <a:ea typeface="Times New Roman"/>
                <a:cs typeface="Times New Roman"/>
                <a:sym typeface="Times New Roman"/>
              </a:rPr>
              <a:t>VMS must aid in providing replacement vehicles for vehicles that are in for scheduled maintenance</a:t>
            </a:r>
          </a:p>
          <a:p>
            <a:pPr marL="0" lvl="0" indent="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499664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261871" y="365760"/>
            <a:ext cx="96927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Non-Functional Requirements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xfrm>
            <a:off x="423700" y="1840992"/>
            <a:ext cx="10349075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800" cap="none" dirty="0">
                <a:ea typeface="Times New Roman"/>
                <a:cs typeface="Times New Roman"/>
                <a:sym typeface="Times New Roman"/>
              </a:rPr>
              <a:t>The system should always be available for access except for few days which would be used for maintenance of the system</a:t>
            </a:r>
          </a:p>
          <a:p>
            <a:pPr marL="457200" lvl="0" indent="-342900" algn="just" rtl="0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800" cap="none" dirty="0">
                <a:ea typeface="Times New Roman"/>
                <a:cs typeface="Times New Roman"/>
                <a:sym typeface="Times New Roman"/>
              </a:rPr>
              <a:t>VMS must make the workflow of the vehicle management department to be simple</a:t>
            </a:r>
          </a:p>
          <a:p>
            <a:pPr marL="457200" lvl="0" indent="-34290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800" cap="none" dirty="0">
                <a:ea typeface="Times New Roman"/>
                <a:cs typeface="Times New Roman"/>
                <a:sym typeface="Times New Roman"/>
              </a:rPr>
              <a:t>VMS must be user friendly and must maintain accurate data</a:t>
            </a:r>
          </a:p>
        </p:txBody>
      </p:sp>
    </p:spTree>
    <p:extLst>
      <p:ext uri="{BB962C8B-B14F-4D97-AF65-F5344CB8AC3E}">
        <p14:creationId xmlns:p14="http://schemas.microsoft.com/office/powerpoint/2010/main" val="260585453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231</TotalTime>
  <Words>388</Words>
  <Application>Microsoft Office PowerPoint</Application>
  <PresentationFormat>Widescreen</PresentationFormat>
  <Paragraphs>77</Paragraphs>
  <Slides>40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Century Schoolbook</vt:lpstr>
      <vt:lpstr>Libre Baskerville</vt:lpstr>
      <vt:lpstr>Noto Sans Symbols</vt:lpstr>
      <vt:lpstr>Times New Roman</vt:lpstr>
      <vt:lpstr>Wingdings 2</vt:lpstr>
      <vt:lpstr>View</vt:lpstr>
      <vt:lpstr>Visio.Drawing.15</vt:lpstr>
      <vt:lpstr>Vehicle Management System - VMS</vt:lpstr>
      <vt:lpstr>Topics</vt:lpstr>
      <vt:lpstr>PowerPoint Presentation</vt:lpstr>
      <vt:lpstr>About our company</vt:lpstr>
      <vt:lpstr> Project Overview</vt:lpstr>
      <vt:lpstr>Objectives of VMS</vt:lpstr>
      <vt:lpstr>Requirements </vt:lpstr>
      <vt:lpstr>Functional Requirements</vt:lpstr>
      <vt:lpstr>Non-Functional Requirements</vt:lpstr>
      <vt:lpstr>Data Requirements</vt:lpstr>
      <vt:lpstr>System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GANDHI</dc:creator>
  <cp:lastModifiedBy>Jagravi Bhushan  Ojha</cp:lastModifiedBy>
  <cp:revision>64</cp:revision>
  <dcterms:created xsi:type="dcterms:W3CDTF">2016-04-28T22:16:08Z</dcterms:created>
  <dcterms:modified xsi:type="dcterms:W3CDTF">2016-04-29T14:59:37Z</dcterms:modified>
</cp:coreProperties>
</file>