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Shape 19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410111" y="1595775"/>
            <a:ext cx="6321599" cy="30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2"/>
            <a:ext cx="2807999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39"/>
            <a:ext cx="6244199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69"/>
            <a:ext cx="4045199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6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1" y="1595775"/>
            <a:ext cx="6321599" cy="30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882425" y="630225"/>
            <a:ext cx="6820800" cy="154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b="1" i="0" lang="en" sz="4800" u="none" cap="none" strike="noStrike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Conversational</a:t>
            </a:r>
            <a:br>
              <a:rPr b="1" i="0" lang="en" sz="4800" u="none" cap="none" strike="noStrike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4800" u="none" cap="none" strike="noStrike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        Chatbot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75" y="2850125"/>
            <a:ext cx="6331500" cy="162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TEAM:</a:t>
            </a:r>
            <a:b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Shiva Krishna</a:t>
            </a:r>
            <a:b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Tarun Goud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Manoj Reddy</a:t>
            </a:r>
            <a:b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PROBLEMS TARGETED:-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997680" y="1595775"/>
            <a:ext cx="37340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Depression</a:t>
            </a:r>
            <a:b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Stress</a:t>
            </a:r>
            <a:b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400"/>
              <a:t>L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onliness</a:t>
            </a:r>
          </a:p>
        </p:txBody>
      </p:sp>
      <p:pic>
        <p:nvPicPr>
          <p:cNvPr descr="depressed-man-hiding-face.jpg"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23" y="1595775"/>
            <a:ext cx="4154199" cy="25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10100" y="1595775"/>
            <a:ext cx="63216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BUMBLE BEE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lang="en"/>
              <a:t>A Personal Chatbot</a:t>
            </a:r>
          </a:p>
        </p:txBody>
      </p:sp>
      <p:pic>
        <p:nvPicPr>
          <p:cNvPr descr="bumblebee6.jpg"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0975" y="1211350"/>
            <a:ext cx="1764600" cy="26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659200" y="3216275"/>
            <a:ext cx="4186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We keep you in a conversation, always!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FEATURES:-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410111" y="1595775"/>
            <a:ext cx="6321599" cy="30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Generative Model based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/Short conversations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Open Domain  -    addresses Wide Variety of conversations.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2400"/>
              <a:t>Bot knows English grammar (Dataset is trained for 2000 iterations).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descr="Screenshot from 2017-07-23 03-38-34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8399"/>
            <a:ext cx="9143999" cy="3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sample chat</a:t>
            </a:r>
          </a:p>
        </p:txBody>
      </p:sp>
      <p:pic>
        <p:nvPicPr>
          <p:cNvPr descr="Screenshot from 2017-07-23 08-55-23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007425"/>
            <a:ext cx="5283473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410111" y="1595775"/>
            <a:ext cx="6321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7-23 10-04-36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381000"/>
            <a:ext cx="69151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Working of char by char classifier</a:t>
            </a:r>
          </a:p>
        </p:txBody>
      </p:sp>
      <p:pic>
        <p:nvPicPr>
          <p:cNvPr descr="Screenshot from 2017-07-23 09-25-01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825" y="1075400"/>
            <a:ext cx="4523997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FUTURE IMPROVEMENTS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410111" y="1595775"/>
            <a:ext cx="6321599" cy="300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Incorporating Context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Coherent personality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ato"/>
              <a:buChar char="●"/>
            </a:pPr>
            <a:r>
              <a:rPr lang="en" sz="2400"/>
              <a:t>Attention and 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/>
              <a:t>I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nten</a:t>
            </a:r>
            <a:r>
              <a:rPr lang="en" sz="2400"/>
              <a:t>t</a:t>
            </a:r>
            <a:r>
              <a:rPr b="0" i="0" lang="en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