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</p:sldMasterIdLst>
  <p:sldIdLst>
    <p:sldId id="256" r:id="rId28"/>
    <p:sldId id="257" r:id="rId29"/>
    <p:sldId id="258" r:id="rId30"/>
    <p:sldId id="259" r:id="rId31"/>
    <p:sldId id="262" r:id="rId32"/>
    <p:sldId id="263" r:id="rId33"/>
    <p:sldId id="264" r:id="rId34"/>
    <p:sldId id="265" r:id="rId35"/>
    <p:sldId id="279" r:id="rId36"/>
    <p:sldId id="266" r:id="rId37"/>
    <p:sldId id="267" r:id="rId38"/>
    <p:sldId id="268" r:id="rId39"/>
    <p:sldId id="269" r:id="rId40"/>
    <p:sldId id="273" r:id="rId41"/>
    <p:sldId id="274" r:id="rId42"/>
    <p:sldId id="277" r:id="rId43"/>
    <p:sldId id="278" r:id="rId44"/>
    <p:sldId id="281" r:id="rId45"/>
    <p:sldId id="282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pher Z" initials="CZ" lastIdx="1" clrIdx="0">
    <p:extLst>
      <p:ext uri="{19B8F6BF-5375-455C-9EA6-DF929625EA0E}">
        <p15:presenceInfo xmlns:p15="http://schemas.microsoft.com/office/powerpoint/2012/main" userId="8da3e2c560f55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1772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1772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1772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1772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it.ly/2TtBDfr" TargetMode="Externa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81440" y="1777320"/>
            <a:ext cx="4791960" cy="229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9" name="Google Shape;11;p2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2" name="Google Shape;12;p2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>
              <a:off x="8836920" y="3234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" name="Google Shape;16;p2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7" name="Google Shape;17;p2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" name="Google Shape;20;p2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" name="Google Shape;22;p2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34;p2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35;p2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36;p2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" name="Google Shape;37;p2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" name="Google Shape;38;p2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9" name="Google Shape;39;p2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30" name="Google Shape;40;p2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41;p2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" name="Google Shape;42;p2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" name="Google Shape;43;p2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" name="Google Shape;44;p2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" name="Google Shape;45;p2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" name="Google Shape;46;p2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" name="Google Shape;47;p2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" name="Google Shape;48;p2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" name="Google Shape;49;p2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" name="Google Shape;50;p2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" name="Google Shape;51;p2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52;p2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6" name="Google Shape;56;p2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7" name="Google Shape;603;p19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348" name="Google Shape;604;p19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9" name="Google Shape;605;p19"/>
            <p:cNvSpPr/>
            <p:nvPr/>
          </p:nvSpPr>
          <p:spPr>
            <a:xfrm>
              <a:off x="8836920" y="3234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0" name="Google Shape;606;p19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607;p19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52" name="Google Shape;608;p19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353" name="Google Shape;609;p19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" name="Google Shape;610;p19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5" name="Google Shape;611;p19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" name="Google Shape;612;p19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" name="Google Shape;613;p19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" name="Google Shape;614;p19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9" name="Google Shape;615;p19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616;p19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617;p19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618;p19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619;p19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4" name="Google Shape;620;p19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5" name="Google Shape;621;p19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6" name="Google Shape;622;p19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7" name="Google Shape;623;p19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8" name="Google Shape;624;p19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69" name="Google Shape;625;p19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626;p19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627;p19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628;p19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3" name="Google Shape;629;p19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4" name="Google Shape;630;p19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75" name="Google Shape;631;p19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376" name="Google Shape;632;p19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7" name="Google Shape;633;p19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8" name="Google Shape;634;p19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9" name="Google Shape;635;p19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0" name="Google Shape;636;p19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1" name="Google Shape;637;p19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2" name="Google Shape;638;p19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3" name="Google Shape;639;p19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4" name="Google Shape;640;p19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5" name="Google Shape;641;p19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6" name="Google Shape;642;p19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7" name="Google Shape;643;p19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8" name="Google Shape;644;p19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9" name="Google Shape;645;p19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0" name="Google Shape;646;p19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1" name="Google Shape;647;p19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92" name="Google Shape;648;p19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650;p20"/>
          <p:cNvGrpSpPr/>
          <p:nvPr/>
        </p:nvGrpSpPr>
        <p:grpSpPr>
          <a:xfrm>
            <a:off x="245160" y="198720"/>
            <a:ext cx="8595360" cy="4797360"/>
            <a:chOff x="245160" y="198720"/>
            <a:chExt cx="8595360" cy="4797360"/>
          </a:xfrm>
        </p:grpSpPr>
        <p:sp>
          <p:nvSpPr>
            <p:cNvPr id="394" name="Google Shape;651;p20"/>
            <p:cNvSpPr/>
            <p:nvPr/>
          </p:nvSpPr>
          <p:spPr>
            <a:xfrm>
              <a:off x="4804920" y="225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652;p20"/>
            <p:cNvSpPr/>
            <p:nvPr/>
          </p:nvSpPr>
          <p:spPr>
            <a:xfrm>
              <a:off x="8106480" y="198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6" name="Google Shape;653;p20"/>
            <p:cNvSpPr/>
            <p:nvPr/>
          </p:nvSpPr>
          <p:spPr>
            <a:xfrm>
              <a:off x="6929280" y="26100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7" name="Google Shape;654;p20"/>
            <p:cNvSpPr/>
            <p:nvPr/>
          </p:nvSpPr>
          <p:spPr>
            <a:xfrm>
              <a:off x="3000240" y="3358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98" name="Google Shape;655;p20"/>
            <p:cNvGrpSpPr/>
            <p:nvPr/>
          </p:nvGrpSpPr>
          <p:grpSpPr>
            <a:xfrm>
              <a:off x="245160" y="2045160"/>
              <a:ext cx="8595360" cy="2950920"/>
              <a:chOff x="245160" y="2045160"/>
              <a:chExt cx="8595360" cy="2950920"/>
            </a:xfrm>
          </p:grpSpPr>
          <p:sp>
            <p:nvSpPr>
              <p:cNvPr id="399" name="Google Shape;656;p20"/>
              <p:cNvSpPr/>
              <p:nvPr/>
            </p:nvSpPr>
            <p:spPr>
              <a:xfrm>
                <a:off x="266040" y="4604040"/>
                <a:ext cx="163440" cy="163440"/>
              </a:xfrm>
              <a:custGeom>
                <a:avLst/>
                <a:gdLst>
                  <a:gd name="textAreaLeft" fmla="*/ 0 w 163440"/>
                  <a:gd name="textAreaRight" fmla="*/ 163800 w 163440"/>
                  <a:gd name="textAreaTop" fmla="*/ 0 h 163440"/>
                  <a:gd name="textAreaBottom" fmla="*/ 163800 h 163440"/>
                </a:gdLst>
                <a:ahLst/>
                <a:cxnLst/>
                <a:rect l="textAreaLeft" t="textAreaTop" r="textAreaRight" b="textAreaBottom"/>
                <a:pathLst>
                  <a:path w="6555" h="6554">
                    <a:moveTo>
                      <a:pt x="3278" y="1931"/>
                    </a:moveTo>
                    <a:cubicBezTo>
                      <a:pt x="4020" y="1931"/>
                      <a:pt x="4622" y="2534"/>
                      <a:pt x="4622" y="3277"/>
                    </a:cubicBezTo>
                    <a:cubicBezTo>
                      <a:pt x="4622" y="4020"/>
                      <a:pt x="4020" y="4623"/>
                      <a:pt x="3278" y="4623"/>
                    </a:cubicBezTo>
                    <a:cubicBezTo>
                      <a:pt x="2533" y="4623"/>
                      <a:pt x="1931" y="4020"/>
                      <a:pt x="1931" y="3277"/>
                    </a:cubicBezTo>
                    <a:cubicBezTo>
                      <a:pt x="1931" y="2534"/>
                      <a:pt x="2533" y="1931"/>
                      <a:pt x="3278" y="1931"/>
                    </a:cubicBezTo>
                    <a:close/>
                    <a:moveTo>
                      <a:pt x="3278" y="0"/>
                    </a:moveTo>
                    <a:cubicBezTo>
                      <a:pt x="1468" y="0"/>
                      <a:pt x="1" y="1467"/>
                      <a:pt x="1" y="3277"/>
                    </a:cubicBezTo>
                    <a:cubicBezTo>
                      <a:pt x="1" y="5087"/>
                      <a:pt x="1468" y="6554"/>
                      <a:pt x="3278" y="6554"/>
                    </a:cubicBezTo>
                    <a:cubicBezTo>
                      <a:pt x="5087" y="6554"/>
                      <a:pt x="6554" y="5087"/>
                      <a:pt x="6554" y="3277"/>
                    </a:cubicBezTo>
                    <a:cubicBezTo>
                      <a:pt x="6554" y="1467"/>
                      <a:pt x="5087" y="0"/>
                      <a:pt x="32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1720" bIns="81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0" name="Google Shape;657;p20"/>
              <p:cNvSpPr/>
              <p:nvPr/>
            </p:nvSpPr>
            <p:spPr>
              <a:xfrm>
                <a:off x="245160" y="2200680"/>
                <a:ext cx="205200" cy="109440"/>
              </a:xfrm>
              <a:custGeom>
                <a:avLst/>
                <a:gdLst>
                  <a:gd name="textAreaLeft" fmla="*/ 0 w 205200"/>
                  <a:gd name="textAreaRight" fmla="*/ 205560 w 205200"/>
                  <a:gd name="textAreaTop" fmla="*/ 0 h 109440"/>
                  <a:gd name="textAreaBottom" fmla="*/ 109800 h 109440"/>
                </a:gdLst>
                <a:ahLst/>
                <a:cxnLst/>
                <a:rect l="textAreaLeft" t="textAreaTop" r="textAreaRight" b="textAreaBottom"/>
                <a:pathLst>
                  <a:path w="8222" h="4398">
                    <a:moveTo>
                      <a:pt x="7464" y="0"/>
                    </a:moveTo>
                    <a:cubicBezTo>
                      <a:pt x="7277" y="0"/>
                      <a:pt x="7092" y="76"/>
                      <a:pt x="6957" y="225"/>
                    </a:cubicBezTo>
                    <a:lnTo>
                      <a:pt x="4827" y="2584"/>
                    </a:lnTo>
                    <a:lnTo>
                      <a:pt x="3179" y="1048"/>
                    </a:lnTo>
                    <a:cubicBezTo>
                      <a:pt x="3053" y="930"/>
                      <a:pt x="2887" y="865"/>
                      <a:pt x="2715" y="865"/>
                    </a:cubicBezTo>
                    <a:cubicBezTo>
                      <a:pt x="2705" y="865"/>
                      <a:pt x="2695" y="865"/>
                      <a:pt x="2685" y="866"/>
                    </a:cubicBezTo>
                    <a:cubicBezTo>
                      <a:pt x="2501" y="872"/>
                      <a:pt x="2330" y="953"/>
                      <a:pt x="2208" y="1090"/>
                    </a:cubicBezTo>
                    <a:lnTo>
                      <a:pt x="253" y="3259"/>
                    </a:lnTo>
                    <a:cubicBezTo>
                      <a:pt x="1" y="3539"/>
                      <a:pt x="23" y="3970"/>
                      <a:pt x="302" y="4222"/>
                    </a:cubicBezTo>
                    <a:cubicBezTo>
                      <a:pt x="433" y="4340"/>
                      <a:pt x="596" y="4398"/>
                      <a:pt x="759" y="4398"/>
                    </a:cubicBezTo>
                    <a:cubicBezTo>
                      <a:pt x="945" y="4398"/>
                      <a:pt x="1131" y="4322"/>
                      <a:pt x="1266" y="4173"/>
                    </a:cubicBezTo>
                    <a:lnTo>
                      <a:pt x="2756" y="2519"/>
                    </a:lnTo>
                    <a:lnTo>
                      <a:pt x="4404" y="4055"/>
                    </a:lnTo>
                    <a:cubicBezTo>
                      <a:pt x="4530" y="4172"/>
                      <a:pt x="4696" y="4238"/>
                      <a:pt x="4869" y="4238"/>
                    </a:cubicBezTo>
                    <a:cubicBezTo>
                      <a:pt x="4879" y="4238"/>
                      <a:pt x="4889" y="4237"/>
                      <a:pt x="4899" y="4237"/>
                    </a:cubicBezTo>
                    <a:cubicBezTo>
                      <a:pt x="4916" y="4237"/>
                      <a:pt x="4932" y="4234"/>
                      <a:pt x="4949" y="4233"/>
                    </a:cubicBezTo>
                    <a:cubicBezTo>
                      <a:pt x="5112" y="4213"/>
                      <a:pt x="5264" y="4136"/>
                      <a:pt x="5376" y="4012"/>
                    </a:cubicBezTo>
                    <a:lnTo>
                      <a:pt x="7969" y="1140"/>
                    </a:lnTo>
                    <a:cubicBezTo>
                      <a:pt x="8222" y="860"/>
                      <a:pt x="8201" y="429"/>
                      <a:pt x="7920" y="176"/>
                    </a:cubicBezTo>
                    <a:cubicBezTo>
                      <a:pt x="7790" y="58"/>
                      <a:pt x="7627" y="0"/>
                      <a:pt x="7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720" bIns="54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1" name="Google Shape;658;p20"/>
              <p:cNvSpPr/>
              <p:nvPr/>
            </p:nvSpPr>
            <p:spPr>
              <a:xfrm>
                <a:off x="8635320" y="3412080"/>
                <a:ext cx="205200" cy="109440"/>
              </a:xfrm>
              <a:custGeom>
                <a:avLst/>
                <a:gdLst>
                  <a:gd name="textAreaLeft" fmla="*/ 0 w 205200"/>
                  <a:gd name="textAreaRight" fmla="*/ 205560 w 205200"/>
                  <a:gd name="textAreaTop" fmla="*/ 0 h 109440"/>
                  <a:gd name="textAreaBottom" fmla="*/ 109800 h 109440"/>
                </a:gdLst>
                <a:ahLst/>
                <a:cxnLst/>
                <a:rect l="textAreaLeft" t="textAreaTop" r="textAreaRight" b="textAreaBottom"/>
                <a:pathLst>
                  <a:path w="8222" h="4398">
                    <a:moveTo>
                      <a:pt x="7464" y="0"/>
                    </a:moveTo>
                    <a:cubicBezTo>
                      <a:pt x="7277" y="0"/>
                      <a:pt x="7092" y="76"/>
                      <a:pt x="6957" y="225"/>
                    </a:cubicBezTo>
                    <a:lnTo>
                      <a:pt x="4827" y="2584"/>
                    </a:lnTo>
                    <a:lnTo>
                      <a:pt x="3179" y="1048"/>
                    </a:lnTo>
                    <a:cubicBezTo>
                      <a:pt x="3053" y="930"/>
                      <a:pt x="2887" y="865"/>
                      <a:pt x="2715" y="865"/>
                    </a:cubicBezTo>
                    <a:cubicBezTo>
                      <a:pt x="2705" y="865"/>
                      <a:pt x="2695" y="865"/>
                      <a:pt x="2685" y="866"/>
                    </a:cubicBezTo>
                    <a:cubicBezTo>
                      <a:pt x="2501" y="872"/>
                      <a:pt x="2330" y="953"/>
                      <a:pt x="2208" y="1090"/>
                    </a:cubicBezTo>
                    <a:lnTo>
                      <a:pt x="253" y="3259"/>
                    </a:lnTo>
                    <a:cubicBezTo>
                      <a:pt x="1" y="3539"/>
                      <a:pt x="23" y="3970"/>
                      <a:pt x="302" y="4222"/>
                    </a:cubicBezTo>
                    <a:cubicBezTo>
                      <a:pt x="433" y="4340"/>
                      <a:pt x="596" y="4398"/>
                      <a:pt x="759" y="4398"/>
                    </a:cubicBezTo>
                    <a:cubicBezTo>
                      <a:pt x="945" y="4398"/>
                      <a:pt x="1131" y="4322"/>
                      <a:pt x="1266" y="4173"/>
                    </a:cubicBezTo>
                    <a:lnTo>
                      <a:pt x="2756" y="2519"/>
                    </a:lnTo>
                    <a:lnTo>
                      <a:pt x="4404" y="4055"/>
                    </a:lnTo>
                    <a:cubicBezTo>
                      <a:pt x="4530" y="4172"/>
                      <a:pt x="4696" y="4238"/>
                      <a:pt x="4869" y="4238"/>
                    </a:cubicBezTo>
                    <a:cubicBezTo>
                      <a:pt x="4879" y="4238"/>
                      <a:pt x="4889" y="4237"/>
                      <a:pt x="4899" y="4237"/>
                    </a:cubicBezTo>
                    <a:cubicBezTo>
                      <a:pt x="4916" y="4237"/>
                      <a:pt x="4932" y="4234"/>
                      <a:pt x="4949" y="4233"/>
                    </a:cubicBezTo>
                    <a:cubicBezTo>
                      <a:pt x="5112" y="4213"/>
                      <a:pt x="5264" y="4136"/>
                      <a:pt x="5376" y="4012"/>
                    </a:cubicBezTo>
                    <a:lnTo>
                      <a:pt x="7969" y="1140"/>
                    </a:lnTo>
                    <a:cubicBezTo>
                      <a:pt x="8222" y="860"/>
                      <a:pt x="8201" y="429"/>
                      <a:pt x="7920" y="176"/>
                    </a:cubicBezTo>
                    <a:cubicBezTo>
                      <a:pt x="7790" y="58"/>
                      <a:pt x="7627" y="0"/>
                      <a:pt x="7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720" bIns="54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2" name="Google Shape;659;p20"/>
              <p:cNvSpPr/>
              <p:nvPr/>
            </p:nvSpPr>
            <p:spPr>
              <a:xfrm>
                <a:off x="8764200" y="2045160"/>
                <a:ext cx="39240" cy="38880"/>
              </a:xfrm>
              <a:custGeom>
                <a:avLst/>
                <a:gdLst>
                  <a:gd name="textAreaLeft" fmla="*/ 0 w 39240"/>
                  <a:gd name="textAreaRight" fmla="*/ 39600 w 39240"/>
                  <a:gd name="textAreaTop" fmla="*/ 0 h 38880"/>
                  <a:gd name="textAreaBottom" fmla="*/ 39240 h 38880"/>
                </a:gdLst>
                <a:ahLst/>
                <a:cxnLst/>
                <a:rect l="textAreaLeft" t="textAreaTop" r="textAreaRight" b="textAreaBottom"/>
                <a:pathLst>
                  <a:path w="812" h="811">
                    <a:moveTo>
                      <a:pt x="406" y="0"/>
                    </a:moveTo>
                    <a:cubicBezTo>
                      <a:pt x="183" y="0"/>
                      <a:pt x="1" y="181"/>
                      <a:pt x="1" y="405"/>
                    </a:cubicBezTo>
                    <a:cubicBezTo>
                      <a:pt x="1" y="629"/>
                      <a:pt x="183" y="811"/>
                      <a:pt x="406" y="811"/>
                    </a:cubicBezTo>
                    <a:cubicBezTo>
                      <a:pt x="630" y="811"/>
                      <a:pt x="811" y="629"/>
                      <a:pt x="811" y="405"/>
                    </a:cubicBezTo>
                    <a:cubicBezTo>
                      <a:pt x="811" y="181"/>
                      <a:pt x="630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3" name="Google Shape;660;p20"/>
              <p:cNvSpPr/>
              <p:nvPr/>
            </p:nvSpPr>
            <p:spPr>
              <a:xfrm>
                <a:off x="1171080" y="4864320"/>
                <a:ext cx="39240" cy="38880"/>
              </a:xfrm>
              <a:custGeom>
                <a:avLst/>
                <a:gdLst>
                  <a:gd name="textAreaLeft" fmla="*/ 0 w 39240"/>
                  <a:gd name="textAreaRight" fmla="*/ 39600 w 39240"/>
                  <a:gd name="textAreaTop" fmla="*/ 0 h 38880"/>
                  <a:gd name="textAreaBottom" fmla="*/ 39240 h 38880"/>
                </a:gdLst>
                <a:ahLst/>
                <a:cxnLst/>
                <a:rect l="textAreaLeft" t="textAreaTop" r="textAreaRight" b="textAreaBottom"/>
                <a:pathLst>
                  <a:path w="812" h="811">
                    <a:moveTo>
                      <a:pt x="406" y="0"/>
                    </a:moveTo>
                    <a:cubicBezTo>
                      <a:pt x="183" y="0"/>
                      <a:pt x="1" y="181"/>
                      <a:pt x="1" y="405"/>
                    </a:cubicBezTo>
                    <a:cubicBezTo>
                      <a:pt x="1" y="629"/>
                      <a:pt x="183" y="811"/>
                      <a:pt x="406" y="811"/>
                    </a:cubicBezTo>
                    <a:cubicBezTo>
                      <a:pt x="630" y="811"/>
                      <a:pt x="811" y="629"/>
                      <a:pt x="811" y="405"/>
                    </a:cubicBezTo>
                    <a:cubicBezTo>
                      <a:pt x="811" y="181"/>
                      <a:pt x="630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4" name="Google Shape;661;p20"/>
              <p:cNvSpPr/>
              <p:nvPr/>
            </p:nvSpPr>
            <p:spPr>
              <a:xfrm>
                <a:off x="8596080" y="4767840"/>
                <a:ext cx="39240" cy="38880"/>
              </a:xfrm>
              <a:custGeom>
                <a:avLst/>
                <a:gdLst>
                  <a:gd name="textAreaLeft" fmla="*/ 0 w 39240"/>
                  <a:gd name="textAreaRight" fmla="*/ 39600 w 39240"/>
                  <a:gd name="textAreaTop" fmla="*/ 0 h 38880"/>
                  <a:gd name="textAreaBottom" fmla="*/ 39240 h 38880"/>
                </a:gdLst>
                <a:ahLst/>
                <a:cxnLst/>
                <a:rect l="textAreaLeft" t="textAreaTop" r="textAreaRight" b="textAreaBottom"/>
                <a:pathLst>
                  <a:path w="812" h="811">
                    <a:moveTo>
                      <a:pt x="406" y="0"/>
                    </a:moveTo>
                    <a:cubicBezTo>
                      <a:pt x="183" y="0"/>
                      <a:pt x="1" y="181"/>
                      <a:pt x="1" y="405"/>
                    </a:cubicBezTo>
                    <a:cubicBezTo>
                      <a:pt x="1" y="629"/>
                      <a:pt x="183" y="811"/>
                      <a:pt x="406" y="811"/>
                    </a:cubicBezTo>
                    <a:cubicBezTo>
                      <a:pt x="630" y="811"/>
                      <a:pt x="811" y="629"/>
                      <a:pt x="811" y="405"/>
                    </a:cubicBezTo>
                    <a:cubicBezTo>
                      <a:pt x="811" y="181"/>
                      <a:pt x="630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5" name="Google Shape;662;p20"/>
              <p:cNvSpPr/>
              <p:nvPr/>
            </p:nvSpPr>
            <p:spPr>
              <a:xfrm>
                <a:off x="4720680" y="4832640"/>
                <a:ext cx="163440" cy="163440"/>
              </a:xfrm>
              <a:custGeom>
                <a:avLst/>
                <a:gdLst>
                  <a:gd name="textAreaLeft" fmla="*/ 0 w 163440"/>
                  <a:gd name="textAreaRight" fmla="*/ 163800 w 163440"/>
                  <a:gd name="textAreaTop" fmla="*/ 0 h 163440"/>
                  <a:gd name="textAreaBottom" fmla="*/ 163800 h 163440"/>
                </a:gdLst>
                <a:ahLst/>
                <a:cxnLst/>
                <a:rect l="textAreaLeft" t="textAreaTop" r="textAreaRight" b="textAreaBottom"/>
                <a:pathLst>
                  <a:path w="6555" h="6554">
                    <a:moveTo>
                      <a:pt x="3278" y="1931"/>
                    </a:moveTo>
                    <a:cubicBezTo>
                      <a:pt x="4020" y="1931"/>
                      <a:pt x="4622" y="2534"/>
                      <a:pt x="4622" y="3277"/>
                    </a:cubicBezTo>
                    <a:cubicBezTo>
                      <a:pt x="4622" y="4020"/>
                      <a:pt x="4020" y="4623"/>
                      <a:pt x="3278" y="4623"/>
                    </a:cubicBezTo>
                    <a:cubicBezTo>
                      <a:pt x="2533" y="4623"/>
                      <a:pt x="1931" y="4020"/>
                      <a:pt x="1931" y="3277"/>
                    </a:cubicBezTo>
                    <a:cubicBezTo>
                      <a:pt x="1931" y="2534"/>
                      <a:pt x="2533" y="1931"/>
                      <a:pt x="3278" y="1931"/>
                    </a:cubicBezTo>
                    <a:close/>
                    <a:moveTo>
                      <a:pt x="3278" y="0"/>
                    </a:moveTo>
                    <a:cubicBezTo>
                      <a:pt x="1468" y="0"/>
                      <a:pt x="1" y="1467"/>
                      <a:pt x="1" y="3277"/>
                    </a:cubicBezTo>
                    <a:cubicBezTo>
                      <a:pt x="1" y="5087"/>
                      <a:pt x="1468" y="6554"/>
                      <a:pt x="3278" y="6554"/>
                    </a:cubicBezTo>
                    <a:cubicBezTo>
                      <a:pt x="5087" y="6554"/>
                      <a:pt x="6554" y="5087"/>
                      <a:pt x="6554" y="3277"/>
                    </a:cubicBezTo>
                    <a:cubicBezTo>
                      <a:pt x="6554" y="1467"/>
                      <a:pt x="5087" y="0"/>
                      <a:pt x="3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1720" bIns="817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06" name="Google Shape;663;p20"/>
            <p:cNvSpPr/>
            <p:nvPr/>
          </p:nvSpPr>
          <p:spPr>
            <a:xfrm rot="5076600">
              <a:off x="1655280" y="2782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407" name="Google Shape;664;p20"/>
            <p:cNvGrpSpPr/>
            <p:nvPr/>
          </p:nvGrpSpPr>
          <p:grpSpPr>
            <a:xfrm>
              <a:off x="308880" y="457560"/>
              <a:ext cx="163440" cy="163440"/>
              <a:chOff x="308880" y="457560"/>
              <a:chExt cx="163440" cy="163440"/>
            </a:xfrm>
          </p:grpSpPr>
          <p:sp>
            <p:nvSpPr>
              <p:cNvPr id="408" name="Google Shape;665;p20"/>
              <p:cNvSpPr/>
              <p:nvPr/>
            </p:nvSpPr>
            <p:spPr>
              <a:xfrm>
                <a:off x="390960" y="4575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66;p20"/>
              <p:cNvSpPr/>
              <p:nvPr/>
            </p:nvSpPr>
            <p:spPr>
              <a:xfrm>
                <a:off x="390960" y="4575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67;p20"/>
              <p:cNvSpPr/>
              <p:nvPr/>
            </p:nvSpPr>
            <p:spPr>
              <a:xfrm>
                <a:off x="424440" y="5396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68;p20"/>
              <p:cNvSpPr/>
              <p:nvPr/>
            </p:nvSpPr>
            <p:spPr>
              <a:xfrm>
                <a:off x="424440" y="5396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69;p20"/>
              <p:cNvSpPr/>
              <p:nvPr/>
            </p:nvSpPr>
            <p:spPr>
              <a:xfrm>
                <a:off x="414720" y="4921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70;p20"/>
              <p:cNvSpPr/>
              <p:nvPr/>
            </p:nvSpPr>
            <p:spPr>
              <a:xfrm>
                <a:off x="414720" y="4921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4" name="Google Shape;671;p20"/>
              <p:cNvSpPr/>
              <p:nvPr/>
            </p:nvSpPr>
            <p:spPr>
              <a:xfrm>
                <a:off x="390960" y="5731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5" name="Google Shape;672;p20"/>
              <p:cNvSpPr/>
              <p:nvPr/>
            </p:nvSpPr>
            <p:spPr>
              <a:xfrm>
                <a:off x="390960" y="5731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73;p20"/>
              <p:cNvSpPr/>
              <p:nvPr/>
            </p:nvSpPr>
            <p:spPr>
              <a:xfrm>
                <a:off x="414720" y="5634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74;p20"/>
              <p:cNvSpPr/>
              <p:nvPr/>
            </p:nvSpPr>
            <p:spPr>
              <a:xfrm>
                <a:off x="414720" y="5634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75;p20"/>
              <p:cNvSpPr/>
              <p:nvPr/>
            </p:nvSpPr>
            <p:spPr>
              <a:xfrm>
                <a:off x="308880" y="5396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76;p20"/>
              <p:cNvSpPr/>
              <p:nvPr/>
            </p:nvSpPr>
            <p:spPr>
              <a:xfrm>
                <a:off x="308880" y="5396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77;p20"/>
              <p:cNvSpPr/>
              <p:nvPr/>
            </p:nvSpPr>
            <p:spPr>
              <a:xfrm>
                <a:off x="343800" y="5634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78;p20"/>
              <p:cNvSpPr/>
              <p:nvPr/>
            </p:nvSpPr>
            <p:spPr>
              <a:xfrm>
                <a:off x="343800" y="5634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2" name="Google Shape;679;p20"/>
              <p:cNvSpPr/>
              <p:nvPr/>
            </p:nvSpPr>
            <p:spPr>
              <a:xfrm>
                <a:off x="343800" y="4921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3" name="Google Shape;680;p20"/>
              <p:cNvSpPr/>
              <p:nvPr/>
            </p:nvSpPr>
            <p:spPr>
              <a:xfrm>
                <a:off x="343800" y="4921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2684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865800" y="1946520"/>
            <a:ext cx="6007320" cy="110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6" name="PlaceHolder 2"/>
          <p:cNvSpPr>
            <a:spLocks noGrp="1"/>
          </p:cNvSpPr>
          <p:nvPr>
            <p:ph type="title"/>
          </p:nvPr>
        </p:nvSpPr>
        <p:spPr>
          <a:xfrm>
            <a:off x="865800" y="1049400"/>
            <a:ext cx="1551240" cy="8413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27" name="Google Shape;61;p3"/>
          <p:cNvGrpSpPr/>
          <p:nvPr/>
        </p:nvGrpSpPr>
        <p:grpSpPr>
          <a:xfrm>
            <a:off x="98640" y="117360"/>
            <a:ext cx="9042120" cy="4949640"/>
            <a:chOff x="98640" y="117360"/>
            <a:chExt cx="9042120" cy="4949640"/>
          </a:xfrm>
        </p:grpSpPr>
        <p:grpSp>
          <p:nvGrpSpPr>
            <p:cNvPr id="428" name="Google Shape;62;p3"/>
            <p:cNvGrpSpPr/>
            <p:nvPr/>
          </p:nvGrpSpPr>
          <p:grpSpPr>
            <a:xfrm>
              <a:off x="5622480" y="534240"/>
              <a:ext cx="163440" cy="163440"/>
              <a:chOff x="5622480" y="534240"/>
              <a:chExt cx="163440" cy="163440"/>
            </a:xfrm>
          </p:grpSpPr>
          <p:sp>
            <p:nvSpPr>
              <p:cNvPr id="429" name="Google Shape;63;p3"/>
              <p:cNvSpPr/>
              <p:nvPr/>
            </p:nvSpPr>
            <p:spPr>
              <a:xfrm rot="10800000">
                <a:off x="5703480" y="6498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0" name="Google Shape;64;p3"/>
              <p:cNvSpPr/>
              <p:nvPr/>
            </p:nvSpPr>
            <p:spPr>
              <a:xfrm rot="10800000">
                <a:off x="5703480" y="6498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1" name="Google Shape;65;p3"/>
              <p:cNvSpPr/>
              <p:nvPr/>
            </p:nvSpPr>
            <p:spPr>
              <a:xfrm rot="10800000">
                <a:off x="5622480" y="615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6;p3"/>
              <p:cNvSpPr/>
              <p:nvPr/>
            </p:nvSpPr>
            <p:spPr>
              <a:xfrm rot="10800000">
                <a:off x="5622480" y="615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3" name="Google Shape;67;p3"/>
              <p:cNvSpPr/>
              <p:nvPr/>
            </p:nvSpPr>
            <p:spPr>
              <a:xfrm rot="10800000">
                <a:off x="5657040" y="6400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4" name="Google Shape;68;p3"/>
              <p:cNvSpPr/>
              <p:nvPr/>
            </p:nvSpPr>
            <p:spPr>
              <a:xfrm rot="10800000">
                <a:off x="5657040" y="6400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9;p3"/>
              <p:cNvSpPr/>
              <p:nvPr/>
            </p:nvSpPr>
            <p:spPr>
              <a:xfrm rot="10800000">
                <a:off x="5703480" y="5342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70;p3"/>
              <p:cNvSpPr/>
              <p:nvPr/>
            </p:nvSpPr>
            <p:spPr>
              <a:xfrm rot="10800000">
                <a:off x="5703480" y="5342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7" name="Google Shape;71;p3"/>
              <p:cNvSpPr/>
              <p:nvPr/>
            </p:nvSpPr>
            <p:spPr>
              <a:xfrm rot="10800000">
                <a:off x="5657040" y="568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8" name="Google Shape;72;p3"/>
              <p:cNvSpPr/>
              <p:nvPr/>
            </p:nvSpPr>
            <p:spPr>
              <a:xfrm rot="10800000">
                <a:off x="5657040" y="568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9" name="Google Shape;73;p3"/>
              <p:cNvSpPr/>
              <p:nvPr/>
            </p:nvSpPr>
            <p:spPr>
              <a:xfrm rot="10800000">
                <a:off x="5738040" y="615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0" name="Google Shape;74;p3"/>
              <p:cNvSpPr/>
              <p:nvPr/>
            </p:nvSpPr>
            <p:spPr>
              <a:xfrm rot="10800000">
                <a:off x="5738040" y="615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1" name="Google Shape;75;p3"/>
              <p:cNvSpPr/>
              <p:nvPr/>
            </p:nvSpPr>
            <p:spPr>
              <a:xfrm rot="10800000">
                <a:off x="5728320" y="568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2" name="Google Shape;76;p3"/>
              <p:cNvSpPr/>
              <p:nvPr/>
            </p:nvSpPr>
            <p:spPr>
              <a:xfrm rot="10800000">
                <a:off x="5728320" y="568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3" name="Google Shape;77;p3"/>
              <p:cNvSpPr/>
              <p:nvPr/>
            </p:nvSpPr>
            <p:spPr>
              <a:xfrm rot="10800000">
                <a:off x="5728320" y="6400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4" name="Google Shape;78;p3"/>
              <p:cNvSpPr/>
              <p:nvPr/>
            </p:nvSpPr>
            <p:spPr>
              <a:xfrm rot="10800000">
                <a:off x="5728320" y="6400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45" name="Google Shape;79;p3"/>
            <p:cNvSpPr/>
            <p:nvPr/>
          </p:nvSpPr>
          <p:spPr>
            <a:xfrm>
              <a:off x="420840" y="47271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80;p3"/>
            <p:cNvSpPr/>
            <p:nvPr/>
          </p:nvSpPr>
          <p:spPr>
            <a:xfrm>
              <a:off x="8935560" y="31582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81;p3"/>
            <p:cNvSpPr/>
            <p:nvPr/>
          </p:nvSpPr>
          <p:spPr>
            <a:xfrm>
              <a:off x="570960" y="2595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82;p3"/>
            <p:cNvSpPr/>
            <p:nvPr/>
          </p:nvSpPr>
          <p:spPr>
            <a:xfrm>
              <a:off x="3725280" y="2325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83;p3"/>
            <p:cNvSpPr/>
            <p:nvPr/>
          </p:nvSpPr>
          <p:spPr>
            <a:xfrm>
              <a:off x="98640" y="187200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84;p3"/>
            <p:cNvSpPr/>
            <p:nvPr/>
          </p:nvSpPr>
          <p:spPr>
            <a:xfrm>
              <a:off x="4844520" y="49035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85;p3"/>
            <p:cNvSpPr/>
            <p:nvPr/>
          </p:nvSpPr>
          <p:spPr>
            <a:xfrm>
              <a:off x="6709320" y="1173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2" name="Google Shape;86;p3"/>
            <p:cNvSpPr/>
            <p:nvPr/>
          </p:nvSpPr>
          <p:spPr>
            <a:xfrm>
              <a:off x="8841600" y="47977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3" name="Google Shape;87;p3"/>
            <p:cNvSpPr/>
            <p:nvPr/>
          </p:nvSpPr>
          <p:spPr>
            <a:xfrm>
              <a:off x="8526600" y="369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890280" y="3764880"/>
            <a:ext cx="225756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title"/>
          </p:nvPr>
        </p:nvSpPr>
        <p:spPr>
          <a:xfrm>
            <a:off x="3443040" y="3764880"/>
            <a:ext cx="225756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title"/>
          </p:nvPr>
        </p:nvSpPr>
        <p:spPr>
          <a:xfrm>
            <a:off x="5995800" y="3764880"/>
            <a:ext cx="225756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59" name="Google Shape;705;p21"/>
          <p:cNvGrpSpPr/>
          <p:nvPr/>
        </p:nvGrpSpPr>
        <p:grpSpPr>
          <a:xfrm>
            <a:off x="99000" y="117720"/>
            <a:ext cx="9042120" cy="4949640"/>
            <a:chOff x="99000" y="117720"/>
            <a:chExt cx="9042120" cy="4949640"/>
          </a:xfrm>
        </p:grpSpPr>
        <p:grpSp>
          <p:nvGrpSpPr>
            <p:cNvPr id="460" name="Google Shape;706;p21"/>
            <p:cNvGrpSpPr/>
            <p:nvPr/>
          </p:nvGrpSpPr>
          <p:grpSpPr>
            <a:xfrm>
              <a:off x="5621760" y="4487040"/>
              <a:ext cx="163440" cy="163440"/>
              <a:chOff x="5621760" y="4487040"/>
              <a:chExt cx="163440" cy="163440"/>
            </a:xfrm>
          </p:grpSpPr>
          <p:sp>
            <p:nvSpPr>
              <p:cNvPr id="461" name="Google Shape;707;p21"/>
              <p:cNvSpPr/>
              <p:nvPr/>
            </p:nvSpPr>
            <p:spPr>
              <a:xfrm flipH="1">
                <a:off x="5703120" y="448704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2" name="Google Shape;708;p21"/>
              <p:cNvSpPr/>
              <p:nvPr/>
            </p:nvSpPr>
            <p:spPr>
              <a:xfrm flipH="1">
                <a:off x="5703120" y="448704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3" name="Google Shape;709;p21"/>
              <p:cNvSpPr/>
              <p:nvPr/>
            </p:nvSpPr>
            <p:spPr>
              <a:xfrm flipH="1">
                <a:off x="5621400" y="456912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4" name="Google Shape;710;p21"/>
              <p:cNvSpPr/>
              <p:nvPr/>
            </p:nvSpPr>
            <p:spPr>
              <a:xfrm flipH="1">
                <a:off x="5621400" y="456912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5" name="Google Shape;711;p21"/>
              <p:cNvSpPr/>
              <p:nvPr/>
            </p:nvSpPr>
            <p:spPr>
              <a:xfrm flipH="1">
                <a:off x="5656680" y="45216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6" name="Google Shape;712;p21"/>
              <p:cNvSpPr/>
              <p:nvPr/>
            </p:nvSpPr>
            <p:spPr>
              <a:xfrm flipH="1">
                <a:off x="5656680" y="45216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7" name="Google Shape;713;p21"/>
              <p:cNvSpPr/>
              <p:nvPr/>
            </p:nvSpPr>
            <p:spPr>
              <a:xfrm flipH="1">
                <a:off x="5703120" y="460260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8" name="Google Shape;714;p21"/>
              <p:cNvSpPr/>
              <p:nvPr/>
            </p:nvSpPr>
            <p:spPr>
              <a:xfrm flipH="1">
                <a:off x="5703120" y="460260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9" name="Google Shape;715;p21"/>
              <p:cNvSpPr/>
              <p:nvPr/>
            </p:nvSpPr>
            <p:spPr>
              <a:xfrm flipH="1">
                <a:off x="5656680" y="459288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0" name="Google Shape;716;p21"/>
              <p:cNvSpPr/>
              <p:nvPr/>
            </p:nvSpPr>
            <p:spPr>
              <a:xfrm flipH="1">
                <a:off x="5656680" y="459288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1" name="Google Shape;717;p21"/>
              <p:cNvSpPr/>
              <p:nvPr/>
            </p:nvSpPr>
            <p:spPr>
              <a:xfrm flipH="1">
                <a:off x="5736960" y="456912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2" name="Google Shape;718;p21"/>
              <p:cNvSpPr/>
              <p:nvPr/>
            </p:nvSpPr>
            <p:spPr>
              <a:xfrm flipH="1">
                <a:off x="5736960" y="456912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3" name="Google Shape;719;p21"/>
              <p:cNvSpPr/>
              <p:nvPr/>
            </p:nvSpPr>
            <p:spPr>
              <a:xfrm flipH="1">
                <a:off x="5727600" y="459288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4" name="Google Shape;720;p21"/>
              <p:cNvSpPr/>
              <p:nvPr/>
            </p:nvSpPr>
            <p:spPr>
              <a:xfrm flipH="1">
                <a:off x="5727600" y="459288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5" name="Google Shape;721;p21"/>
              <p:cNvSpPr/>
              <p:nvPr/>
            </p:nvSpPr>
            <p:spPr>
              <a:xfrm flipH="1">
                <a:off x="5727600" y="45216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6" name="Google Shape;722;p21"/>
              <p:cNvSpPr/>
              <p:nvPr/>
            </p:nvSpPr>
            <p:spPr>
              <a:xfrm flipH="1">
                <a:off x="5727600" y="45216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77" name="Google Shape;723;p21"/>
            <p:cNvSpPr/>
            <p:nvPr/>
          </p:nvSpPr>
          <p:spPr>
            <a:xfrm rot="10800000" flipH="1">
              <a:off x="357480" y="387000"/>
              <a:ext cx="150120" cy="180360"/>
            </a:xfrm>
            <a:custGeom>
              <a:avLst/>
              <a:gdLst>
                <a:gd name="textAreaLeft" fmla="*/ -360 w 150120"/>
                <a:gd name="textAreaRight" fmla="*/ 15012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8" name="Google Shape;724;p21"/>
            <p:cNvSpPr/>
            <p:nvPr/>
          </p:nvSpPr>
          <p:spPr>
            <a:xfrm rot="10800000" flipH="1">
              <a:off x="8935920" y="191700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9" name="Google Shape;725;p21"/>
            <p:cNvSpPr/>
            <p:nvPr/>
          </p:nvSpPr>
          <p:spPr>
            <a:xfrm rot="10800000" flipH="1">
              <a:off x="571320" y="481572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0" name="Google Shape;726;p21"/>
            <p:cNvSpPr/>
            <p:nvPr/>
          </p:nvSpPr>
          <p:spPr>
            <a:xfrm rot="10800000" flipH="1">
              <a:off x="3725640" y="478872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727;p21"/>
            <p:cNvSpPr/>
            <p:nvPr/>
          </p:nvSpPr>
          <p:spPr>
            <a:xfrm rot="10800000" flipH="1">
              <a:off x="99000" y="314892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2" name="Google Shape;728;p21"/>
            <p:cNvSpPr/>
            <p:nvPr/>
          </p:nvSpPr>
          <p:spPr>
            <a:xfrm rot="10800000" flipH="1">
              <a:off x="4844880" y="11772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3" name="Google Shape;729;p21"/>
            <p:cNvSpPr/>
            <p:nvPr/>
          </p:nvSpPr>
          <p:spPr>
            <a:xfrm rot="10800000" flipH="1">
              <a:off x="6708960" y="502848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4" name="Google Shape;730;p21"/>
            <p:cNvSpPr/>
            <p:nvPr/>
          </p:nvSpPr>
          <p:spPr>
            <a:xfrm rot="10800000" flipH="1">
              <a:off x="8840880" y="34812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5" name="Google Shape;731;p21"/>
            <p:cNvSpPr/>
            <p:nvPr/>
          </p:nvSpPr>
          <p:spPr>
            <a:xfrm rot="10800000" flipH="1">
              <a:off x="8526960" y="470556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734;p22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487" name="Google Shape;735;p22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8" name="Google Shape;736;p22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9" name="Google Shape;737;p22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490" name="Google Shape;738;p22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491" name="Google Shape;739;p22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2" name="Google Shape;740;p22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3" name="Google Shape;741;p22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4" name="Google Shape;742;p22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5" name="Google Shape;743;p22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6" name="Google Shape;744;p22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7" name="Google Shape;745;p22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8" name="Google Shape;746;p22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9" name="Google Shape;747;p22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0" name="Google Shape;748;p22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1" name="Google Shape;749;p22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2" name="Google Shape;750;p22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3" name="Google Shape;751;p22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4" name="Google Shape;752;p22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5" name="Google Shape;753;p22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6" name="Google Shape;754;p22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07" name="Google Shape;755;p22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56;p22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9" name="Google Shape;757;p22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58;p22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1" name="Google Shape;759;p22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2" name="Google Shape;760;p22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13" name="Google Shape;761;p22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514" name="Google Shape;762;p22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5" name="Google Shape;763;p22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6" name="Google Shape;764;p22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7" name="Google Shape;765;p22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8" name="Google Shape;766;p22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9" name="Google Shape;767;p22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0" name="Google Shape;768;p22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1" name="Google Shape;769;p22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770;p22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3" name="Google Shape;771;p22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4" name="Google Shape;772;p22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5" name="Google Shape;773;p22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6" name="Google Shape;774;p22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7" name="Google Shape;775;p22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8" name="Google Shape;776;p22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9" name="Google Shape;777;p22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30" name="Google Shape;778;p22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31" name="Google Shape;779;p22"/>
          <p:cNvSpPr/>
          <p:nvPr/>
        </p:nvSpPr>
        <p:spPr>
          <a:xfrm>
            <a:off x="713160" y="378756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strike="noStrike" spc="-1">
                <a:solidFill>
                  <a:schemeClr val="dk1"/>
                </a:solidFill>
                <a:latin typeface="Raleway"/>
                <a:ea typeface="Raleway"/>
              </a:rPr>
              <a:t>CREDITS:</a:t>
            </a: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 This presentation template was created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Raleway"/>
                <a:ea typeface="Raleway"/>
                <a:hlinkClick r:id="rId3"/>
              </a:rPr>
              <a:t>Slidesgo</a:t>
            </a: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, and includes icons, infographics &amp; images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Raleway"/>
                <a:ea typeface="Raleway"/>
                <a:hlinkClick r:id="rId4"/>
              </a:rPr>
              <a:t>Freepik</a:t>
            </a:r>
            <a:r>
              <a:rPr lang="en" sz="1200" b="0" strike="noStrike" spc="-1">
                <a:solidFill>
                  <a:schemeClr val="dk1"/>
                </a:solidFill>
                <a:latin typeface="Raleway"/>
                <a:ea typeface="Raleway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17720" cy="12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782;p23"/>
          <p:cNvGrpSpPr/>
          <p:nvPr/>
        </p:nvGrpSpPr>
        <p:grpSpPr>
          <a:xfrm>
            <a:off x="316080" y="192600"/>
            <a:ext cx="8567640" cy="4755600"/>
            <a:chOff x="316080" y="192600"/>
            <a:chExt cx="8567640" cy="4755600"/>
          </a:xfrm>
        </p:grpSpPr>
        <p:sp>
          <p:nvSpPr>
            <p:cNvPr id="535" name="Google Shape;783;p23"/>
            <p:cNvSpPr/>
            <p:nvPr/>
          </p:nvSpPr>
          <p:spPr>
            <a:xfrm>
              <a:off x="355320" y="417600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6" name="Google Shape;784;p23"/>
            <p:cNvSpPr/>
            <p:nvPr/>
          </p:nvSpPr>
          <p:spPr>
            <a:xfrm>
              <a:off x="5371560" y="48387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785;p23"/>
            <p:cNvSpPr/>
            <p:nvPr/>
          </p:nvSpPr>
          <p:spPr>
            <a:xfrm>
              <a:off x="2988720" y="246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786;p23"/>
            <p:cNvSpPr/>
            <p:nvPr/>
          </p:nvSpPr>
          <p:spPr>
            <a:xfrm>
              <a:off x="8489160" y="24660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539" name="Google Shape;787;p23"/>
            <p:cNvGrpSpPr/>
            <p:nvPr/>
          </p:nvGrpSpPr>
          <p:grpSpPr>
            <a:xfrm>
              <a:off x="505800" y="246600"/>
              <a:ext cx="163440" cy="163440"/>
              <a:chOff x="505800" y="246600"/>
              <a:chExt cx="163440" cy="163440"/>
            </a:xfrm>
          </p:grpSpPr>
          <p:sp>
            <p:nvSpPr>
              <p:cNvPr id="540" name="Google Shape;788;p23"/>
              <p:cNvSpPr/>
              <p:nvPr/>
            </p:nvSpPr>
            <p:spPr>
              <a:xfrm>
                <a:off x="587880" y="246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1" name="Google Shape;789;p23"/>
              <p:cNvSpPr/>
              <p:nvPr/>
            </p:nvSpPr>
            <p:spPr>
              <a:xfrm>
                <a:off x="587880" y="246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2" name="Google Shape;790;p23"/>
              <p:cNvSpPr/>
              <p:nvPr/>
            </p:nvSpPr>
            <p:spPr>
              <a:xfrm>
                <a:off x="621360" y="3286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3" name="Google Shape;791;p23"/>
              <p:cNvSpPr/>
              <p:nvPr/>
            </p:nvSpPr>
            <p:spPr>
              <a:xfrm>
                <a:off x="621360" y="3286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4" name="Google Shape;792;p23"/>
              <p:cNvSpPr/>
              <p:nvPr/>
            </p:nvSpPr>
            <p:spPr>
              <a:xfrm>
                <a:off x="611640" y="2811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5" name="Google Shape;793;p23"/>
              <p:cNvSpPr/>
              <p:nvPr/>
            </p:nvSpPr>
            <p:spPr>
              <a:xfrm>
                <a:off x="611640" y="2811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6" name="Google Shape;794;p23"/>
              <p:cNvSpPr/>
              <p:nvPr/>
            </p:nvSpPr>
            <p:spPr>
              <a:xfrm>
                <a:off x="587880" y="3621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7" name="Google Shape;795;p23"/>
              <p:cNvSpPr/>
              <p:nvPr/>
            </p:nvSpPr>
            <p:spPr>
              <a:xfrm>
                <a:off x="587880" y="3621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8" name="Google Shape;796;p23"/>
              <p:cNvSpPr/>
              <p:nvPr/>
            </p:nvSpPr>
            <p:spPr>
              <a:xfrm>
                <a:off x="61164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7;p23"/>
              <p:cNvSpPr/>
              <p:nvPr/>
            </p:nvSpPr>
            <p:spPr>
              <a:xfrm>
                <a:off x="61164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8;p23"/>
              <p:cNvSpPr/>
              <p:nvPr/>
            </p:nvSpPr>
            <p:spPr>
              <a:xfrm>
                <a:off x="505800" y="3286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9;p23"/>
              <p:cNvSpPr/>
              <p:nvPr/>
            </p:nvSpPr>
            <p:spPr>
              <a:xfrm>
                <a:off x="505800" y="3286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800;p23"/>
              <p:cNvSpPr/>
              <p:nvPr/>
            </p:nvSpPr>
            <p:spPr>
              <a:xfrm>
                <a:off x="54036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3" name="Google Shape;801;p23"/>
              <p:cNvSpPr/>
              <p:nvPr/>
            </p:nvSpPr>
            <p:spPr>
              <a:xfrm>
                <a:off x="54036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4" name="Google Shape;802;p23"/>
              <p:cNvSpPr/>
              <p:nvPr/>
            </p:nvSpPr>
            <p:spPr>
              <a:xfrm>
                <a:off x="540360" y="2811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803;p23"/>
              <p:cNvSpPr/>
              <p:nvPr/>
            </p:nvSpPr>
            <p:spPr>
              <a:xfrm>
                <a:off x="540360" y="2811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56" name="Google Shape;804;p23"/>
            <p:cNvSpPr/>
            <p:nvPr/>
          </p:nvSpPr>
          <p:spPr>
            <a:xfrm>
              <a:off x="5643000" y="19260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7" name="Google Shape;805;p23"/>
            <p:cNvSpPr/>
            <p:nvPr/>
          </p:nvSpPr>
          <p:spPr>
            <a:xfrm>
              <a:off x="426240" y="4709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8" name="Google Shape;806;p23"/>
            <p:cNvSpPr/>
            <p:nvPr/>
          </p:nvSpPr>
          <p:spPr>
            <a:xfrm>
              <a:off x="8680680" y="409860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9" name="Google Shape;807;p23"/>
            <p:cNvSpPr/>
            <p:nvPr/>
          </p:nvSpPr>
          <p:spPr>
            <a:xfrm>
              <a:off x="316080" y="2435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0" name="Google Shape;808;p23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1" name="Google Shape;809;p23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62" name="Google Shape;810;p23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563" name="Google Shape;811;p23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4" name="Google Shape;812;p23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5" name="Google Shape;813;p23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6" name="Google Shape;814;p23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7" name="Google Shape;815;p23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816;p23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817;p23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818;p23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1" name="Google Shape;819;p23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2" name="Google Shape;820;p23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21;p23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22;p23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3;p23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24;p23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25;p23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26;p23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79" name="Google Shape;827;p23"/>
            <p:cNvSpPr/>
            <p:nvPr/>
          </p:nvSpPr>
          <p:spPr>
            <a:xfrm>
              <a:off x="8844480" y="16027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829;p24"/>
          <p:cNvGrpSpPr/>
          <p:nvPr/>
        </p:nvGrpSpPr>
        <p:grpSpPr>
          <a:xfrm>
            <a:off x="315720" y="192600"/>
            <a:ext cx="8567640" cy="4755600"/>
            <a:chOff x="315720" y="192600"/>
            <a:chExt cx="8567640" cy="4755600"/>
          </a:xfrm>
        </p:grpSpPr>
        <p:sp>
          <p:nvSpPr>
            <p:cNvPr id="581" name="Google Shape;830;p24"/>
            <p:cNvSpPr/>
            <p:nvPr/>
          </p:nvSpPr>
          <p:spPr>
            <a:xfrm flipH="1">
              <a:off x="8693280" y="4176000"/>
              <a:ext cx="150120" cy="180360"/>
            </a:xfrm>
            <a:custGeom>
              <a:avLst/>
              <a:gdLst>
                <a:gd name="textAreaLeft" fmla="*/ -360 w 150120"/>
                <a:gd name="textAreaRight" fmla="*/ 15012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2" name="Google Shape;831;p24"/>
            <p:cNvSpPr/>
            <p:nvPr/>
          </p:nvSpPr>
          <p:spPr>
            <a:xfrm flipH="1">
              <a:off x="3622680" y="483876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3" name="Google Shape;832;p24"/>
            <p:cNvSpPr/>
            <p:nvPr/>
          </p:nvSpPr>
          <p:spPr>
            <a:xfrm flipH="1">
              <a:off x="6005880" y="24660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4" name="Google Shape;833;p24"/>
            <p:cNvSpPr/>
            <p:nvPr/>
          </p:nvSpPr>
          <p:spPr>
            <a:xfrm flipH="1">
              <a:off x="547200" y="24660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585" name="Google Shape;834;p24"/>
            <p:cNvGrpSpPr/>
            <p:nvPr/>
          </p:nvGrpSpPr>
          <p:grpSpPr>
            <a:xfrm>
              <a:off x="8529840" y="246600"/>
              <a:ext cx="163440" cy="163440"/>
              <a:chOff x="8529840" y="246600"/>
              <a:chExt cx="163440" cy="163440"/>
            </a:xfrm>
          </p:grpSpPr>
          <p:sp>
            <p:nvSpPr>
              <p:cNvPr id="586" name="Google Shape;835;p24"/>
              <p:cNvSpPr/>
              <p:nvPr/>
            </p:nvSpPr>
            <p:spPr>
              <a:xfrm flipH="1">
                <a:off x="8611560" y="24660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836;p24"/>
              <p:cNvSpPr/>
              <p:nvPr/>
            </p:nvSpPr>
            <p:spPr>
              <a:xfrm flipH="1">
                <a:off x="8611560" y="24660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8" name="Google Shape;837;p24"/>
              <p:cNvSpPr/>
              <p:nvPr/>
            </p:nvSpPr>
            <p:spPr>
              <a:xfrm flipH="1">
                <a:off x="8529480" y="32868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9" name="Google Shape;838;p24"/>
              <p:cNvSpPr/>
              <p:nvPr/>
            </p:nvSpPr>
            <p:spPr>
              <a:xfrm flipH="1">
                <a:off x="8529480" y="32868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0" name="Google Shape;839;p24"/>
              <p:cNvSpPr/>
              <p:nvPr/>
            </p:nvSpPr>
            <p:spPr>
              <a:xfrm flipH="1">
                <a:off x="8564760" y="28116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1" name="Google Shape;840;p24"/>
              <p:cNvSpPr/>
              <p:nvPr/>
            </p:nvSpPr>
            <p:spPr>
              <a:xfrm flipH="1">
                <a:off x="8564760" y="28116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2" name="Google Shape;841;p24"/>
              <p:cNvSpPr/>
              <p:nvPr/>
            </p:nvSpPr>
            <p:spPr>
              <a:xfrm flipH="1">
                <a:off x="8611560" y="36216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842;p24"/>
              <p:cNvSpPr/>
              <p:nvPr/>
            </p:nvSpPr>
            <p:spPr>
              <a:xfrm flipH="1">
                <a:off x="8611560" y="36216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843;p24"/>
              <p:cNvSpPr/>
              <p:nvPr/>
            </p:nvSpPr>
            <p:spPr>
              <a:xfrm flipH="1">
                <a:off x="8564760" y="35244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844;p24"/>
              <p:cNvSpPr/>
              <p:nvPr/>
            </p:nvSpPr>
            <p:spPr>
              <a:xfrm flipH="1">
                <a:off x="8564760" y="35244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6" name="Google Shape;845;p24"/>
              <p:cNvSpPr/>
              <p:nvPr/>
            </p:nvSpPr>
            <p:spPr>
              <a:xfrm flipH="1">
                <a:off x="8645040" y="32868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7" name="Google Shape;846;p24"/>
              <p:cNvSpPr/>
              <p:nvPr/>
            </p:nvSpPr>
            <p:spPr>
              <a:xfrm flipH="1">
                <a:off x="8645040" y="32868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847;p24"/>
              <p:cNvSpPr/>
              <p:nvPr/>
            </p:nvSpPr>
            <p:spPr>
              <a:xfrm flipH="1">
                <a:off x="8636040" y="35244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9" name="Google Shape;848;p24"/>
              <p:cNvSpPr/>
              <p:nvPr/>
            </p:nvSpPr>
            <p:spPr>
              <a:xfrm flipH="1">
                <a:off x="8636040" y="35244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0" name="Google Shape;849;p24"/>
              <p:cNvSpPr/>
              <p:nvPr/>
            </p:nvSpPr>
            <p:spPr>
              <a:xfrm flipH="1">
                <a:off x="8636040" y="28116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850;p24"/>
              <p:cNvSpPr/>
              <p:nvPr/>
            </p:nvSpPr>
            <p:spPr>
              <a:xfrm flipH="1">
                <a:off x="8636040" y="28116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02" name="Google Shape;851;p24"/>
            <p:cNvSpPr/>
            <p:nvPr/>
          </p:nvSpPr>
          <p:spPr>
            <a:xfrm flipH="1">
              <a:off x="3393000" y="19260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3" name="Google Shape;852;p24"/>
            <p:cNvSpPr/>
            <p:nvPr/>
          </p:nvSpPr>
          <p:spPr>
            <a:xfrm flipH="1">
              <a:off x="8609760" y="470988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53;p24"/>
            <p:cNvSpPr/>
            <p:nvPr/>
          </p:nvSpPr>
          <p:spPr>
            <a:xfrm flipH="1">
              <a:off x="355320" y="409860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5" name="Google Shape;854;p24"/>
            <p:cNvSpPr/>
            <p:nvPr/>
          </p:nvSpPr>
          <p:spPr>
            <a:xfrm flipH="1">
              <a:off x="8843760" y="243504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6" name="Google Shape;855;p24"/>
            <p:cNvSpPr/>
            <p:nvPr/>
          </p:nvSpPr>
          <p:spPr>
            <a:xfrm flipH="1">
              <a:off x="2427480" y="37116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7" name="Google Shape;856;p24"/>
            <p:cNvSpPr/>
            <p:nvPr/>
          </p:nvSpPr>
          <p:spPr>
            <a:xfrm flipH="1">
              <a:off x="416880" y="487404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08" name="Google Shape;857;p24"/>
            <p:cNvGrpSpPr/>
            <p:nvPr/>
          </p:nvGrpSpPr>
          <p:grpSpPr>
            <a:xfrm>
              <a:off x="6305040" y="4779360"/>
              <a:ext cx="163080" cy="163440"/>
              <a:chOff x="6305040" y="4779360"/>
              <a:chExt cx="163080" cy="163440"/>
            </a:xfrm>
          </p:grpSpPr>
          <p:sp>
            <p:nvSpPr>
              <p:cNvPr id="609" name="Google Shape;858;p24"/>
              <p:cNvSpPr/>
              <p:nvPr/>
            </p:nvSpPr>
            <p:spPr>
              <a:xfrm flipH="1">
                <a:off x="6386400" y="477936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859;p24"/>
              <p:cNvSpPr/>
              <p:nvPr/>
            </p:nvSpPr>
            <p:spPr>
              <a:xfrm flipH="1">
                <a:off x="6386400" y="477936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1" name="Google Shape;860;p24"/>
              <p:cNvSpPr/>
              <p:nvPr/>
            </p:nvSpPr>
            <p:spPr>
              <a:xfrm flipH="1">
                <a:off x="6304680" y="486144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2" name="Google Shape;861;p24"/>
              <p:cNvSpPr/>
              <p:nvPr/>
            </p:nvSpPr>
            <p:spPr>
              <a:xfrm flipH="1">
                <a:off x="6304680" y="486144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862;p24"/>
              <p:cNvSpPr/>
              <p:nvPr/>
            </p:nvSpPr>
            <p:spPr>
              <a:xfrm flipH="1">
                <a:off x="6339960" y="481392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863;p24"/>
              <p:cNvSpPr/>
              <p:nvPr/>
            </p:nvSpPr>
            <p:spPr>
              <a:xfrm flipH="1">
                <a:off x="6339960" y="481392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864;p24"/>
              <p:cNvSpPr/>
              <p:nvPr/>
            </p:nvSpPr>
            <p:spPr>
              <a:xfrm flipH="1">
                <a:off x="6386400" y="489492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865;p24"/>
              <p:cNvSpPr/>
              <p:nvPr/>
            </p:nvSpPr>
            <p:spPr>
              <a:xfrm flipH="1">
                <a:off x="6386400" y="4894920"/>
                <a:ext cx="360" cy="47880"/>
              </a:xfrm>
              <a:custGeom>
                <a:avLst/>
                <a:gdLst>
                  <a:gd name="textAreaLeft" fmla="*/ -360 w 360"/>
                  <a:gd name="textAreaRight" fmla="*/ 36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866;p24"/>
              <p:cNvSpPr/>
              <p:nvPr/>
            </p:nvSpPr>
            <p:spPr>
              <a:xfrm flipH="1">
                <a:off x="6339960" y="48852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867;p24"/>
              <p:cNvSpPr/>
              <p:nvPr/>
            </p:nvSpPr>
            <p:spPr>
              <a:xfrm flipH="1">
                <a:off x="6339960" y="48852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868;p24"/>
              <p:cNvSpPr/>
              <p:nvPr/>
            </p:nvSpPr>
            <p:spPr>
              <a:xfrm flipH="1">
                <a:off x="6419880" y="486144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869;p24"/>
              <p:cNvSpPr/>
              <p:nvPr/>
            </p:nvSpPr>
            <p:spPr>
              <a:xfrm flipH="1">
                <a:off x="6419880" y="4861440"/>
                <a:ext cx="47880" cy="360"/>
              </a:xfrm>
              <a:custGeom>
                <a:avLst/>
                <a:gdLst>
                  <a:gd name="textAreaLeft" fmla="*/ -360 w 47880"/>
                  <a:gd name="textAreaRight" fmla="*/ 4788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1" name="Google Shape;870;p24"/>
              <p:cNvSpPr/>
              <p:nvPr/>
            </p:nvSpPr>
            <p:spPr>
              <a:xfrm flipH="1">
                <a:off x="6410880" y="48852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2" name="Google Shape;871;p24"/>
              <p:cNvSpPr/>
              <p:nvPr/>
            </p:nvSpPr>
            <p:spPr>
              <a:xfrm flipH="1">
                <a:off x="6410880" y="488520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3" name="Google Shape;872;p24"/>
              <p:cNvSpPr/>
              <p:nvPr/>
            </p:nvSpPr>
            <p:spPr>
              <a:xfrm flipH="1">
                <a:off x="6410880" y="481392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4" name="Google Shape;873;p24"/>
              <p:cNvSpPr/>
              <p:nvPr/>
            </p:nvSpPr>
            <p:spPr>
              <a:xfrm flipH="1">
                <a:off x="6410880" y="4813920"/>
                <a:ext cx="23040" cy="23040"/>
              </a:xfrm>
              <a:custGeom>
                <a:avLst/>
                <a:gdLst>
                  <a:gd name="textAreaLeft" fmla="*/ 360 w 23040"/>
                  <a:gd name="textAreaRight" fmla="*/ 2376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25" name="Google Shape;874;p24"/>
            <p:cNvSpPr/>
            <p:nvPr/>
          </p:nvSpPr>
          <p:spPr>
            <a:xfrm flipH="1">
              <a:off x="315360" y="160272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250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28" name="Google Shape;91;p4"/>
          <p:cNvGrpSpPr/>
          <p:nvPr/>
        </p:nvGrpSpPr>
        <p:grpSpPr>
          <a:xfrm>
            <a:off x="246240" y="195120"/>
            <a:ext cx="8604720" cy="4615920"/>
            <a:chOff x="246240" y="195120"/>
            <a:chExt cx="8604720" cy="4615920"/>
          </a:xfrm>
        </p:grpSpPr>
        <p:sp>
          <p:nvSpPr>
            <p:cNvPr id="629" name="Google Shape;92;p4"/>
            <p:cNvSpPr/>
            <p:nvPr/>
          </p:nvSpPr>
          <p:spPr>
            <a:xfrm>
              <a:off x="6297120" y="2491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0" name="Google Shape;93;p4"/>
            <p:cNvSpPr/>
            <p:nvPr/>
          </p:nvSpPr>
          <p:spPr>
            <a:xfrm>
              <a:off x="1719360" y="1951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1" name="Google Shape;94;p4"/>
            <p:cNvSpPr/>
            <p:nvPr/>
          </p:nvSpPr>
          <p:spPr>
            <a:xfrm>
              <a:off x="8619480" y="16689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2" name="Google Shape;95;p4"/>
            <p:cNvSpPr/>
            <p:nvPr/>
          </p:nvSpPr>
          <p:spPr>
            <a:xfrm>
              <a:off x="246240" y="2817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3" name="Google Shape;96;p4"/>
            <p:cNvSpPr/>
            <p:nvPr/>
          </p:nvSpPr>
          <p:spPr>
            <a:xfrm>
              <a:off x="443880" y="4772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4" name="Google Shape;97;p4"/>
            <p:cNvSpPr/>
            <p:nvPr/>
          </p:nvSpPr>
          <p:spPr>
            <a:xfrm>
              <a:off x="483120" y="16297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5" name="Google Shape;98;p4"/>
            <p:cNvSpPr/>
            <p:nvPr/>
          </p:nvSpPr>
          <p:spPr>
            <a:xfrm>
              <a:off x="5353560" y="25740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6" name="Google Shape;99;p4"/>
            <p:cNvSpPr/>
            <p:nvPr/>
          </p:nvSpPr>
          <p:spPr>
            <a:xfrm>
              <a:off x="8811720" y="4218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101;p5"/>
          <p:cNvGrpSpPr/>
          <p:nvPr/>
        </p:nvGrpSpPr>
        <p:grpSpPr>
          <a:xfrm>
            <a:off x="99000" y="117720"/>
            <a:ext cx="9042120" cy="4949640"/>
            <a:chOff x="99000" y="117720"/>
            <a:chExt cx="9042120" cy="4949640"/>
          </a:xfrm>
        </p:grpSpPr>
        <p:grpSp>
          <p:nvGrpSpPr>
            <p:cNvPr id="640" name="Google Shape;102;p5"/>
            <p:cNvGrpSpPr/>
            <p:nvPr/>
          </p:nvGrpSpPr>
          <p:grpSpPr>
            <a:xfrm>
              <a:off x="3453840" y="4487040"/>
              <a:ext cx="163440" cy="163440"/>
              <a:chOff x="3453840" y="4487040"/>
              <a:chExt cx="163440" cy="163440"/>
            </a:xfrm>
          </p:grpSpPr>
          <p:sp>
            <p:nvSpPr>
              <p:cNvPr id="641" name="Google Shape;103;p5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04;p5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3" name="Google Shape;105;p5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4" name="Google Shape;106;p5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5" name="Google Shape;107;p5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6" name="Google Shape;108;p5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7" name="Google Shape;109;p5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8" name="Google Shape;110;p5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9" name="Google Shape;111;p5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0" name="Google Shape;112;p5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1" name="Google Shape;113;p5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2" name="Google Shape;114;p5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15;p5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116;p5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5" name="Google Shape;117;p5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18;p5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57" name="Google Shape;119;p5"/>
            <p:cNvSpPr/>
            <p:nvPr/>
          </p:nvSpPr>
          <p:spPr>
            <a:xfrm rot="10800000">
              <a:off x="8280720" y="4917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8" name="Google Shape;120;p5"/>
            <p:cNvSpPr/>
            <p:nvPr/>
          </p:nvSpPr>
          <p:spPr>
            <a:xfrm rot="10800000">
              <a:off x="99000" y="19170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9" name="Google Shape;121;p5"/>
            <p:cNvSpPr/>
            <p:nvPr/>
          </p:nvSpPr>
          <p:spPr>
            <a:xfrm rot="10800000">
              <a:off x="8463600" y="4815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0" name="Google Shape;122;p5"/>
            <p:cNvSpPr/>
            <p:nvPr/>
          </p:nvSpPr>
          <p:spPr>
            <a:xfrm rot="10800000">
              <a:off x="5351040" y="4788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1" name="Google Shape;123;p5"/>
            <p:cNvSpPr/>
            <p:nvPr/>
          </p:nvSpPr>
          <p:spPr>
            <a:xfrm rot="10800000">
              <a:off x="8977680" y="31489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2" name="Google Shape;124;p5"/>
            <p:cNvSpPr/>
            <p:nvPr/>
          </p:nvSpPr>
          <p:spPr>
            <a:xfrm rot="10800000">
              <a:off x="4231800" y="117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3" name="Google Shape;125;p5"/>
            <p:cNvSpPr/>
            <p:nvPr/>
          </p:nvSpPr>
          <p:spPr>
            <a:xfrm rot="10800000">
              <a:off x="2491200" y="50284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4" name="Google Shape;126;p5"/>
            <p:cNvSpPr/>
            <p:nvPr/>
          </p:nvSpPr>
          <p:spPr>
            <a:xfrm rot="10800000">
              <a:off x="358920" y="3481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5" name="Google Shape;127;p5"/>
            <p:cNvSpPr/>
            <p:nvPr/>
          </p:nvSpPr>
          <p:spPr>
            <a:xfrm rot="10800000">
              <a:off x="507960" y="47055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133;p6"/>
          <p:cNvGrpSpPr/>
          <p:nvPr/>
        </p:nvGrpSpPr>
        <p:grpSpPr>
          <a:xfrm>
            <a:off x="360" y="117720"/>
            <a:ext cx="9140760" cy="4949640"/>
            <a:chOff x="360" y="117720"/>
            <a:chExt cx="9140760" cy="4949640"/>
          </a:xfrm>
        </p:grpSpPr>
        <p:sp>
          <p:nvSpPr>
            <p:cNvPr id="670" name="Google Shape;134;p6"/>
            <p:cNvSpPr/>
            <p:nvPr/>
          </p:nvSpPr>
          <p:spPr>
            <a:xfrm rot="10800000">
              <a:off x="8490960" y="3477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1" name="Google Shape;135;p6"/>
            <p:cNvSpPr/>
            <p:nvPr/>
          </p:nvSpPr>
          <p:spPr>
            <a:xfrm rot="10800000">
              <a:off x="99000" y="19170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2" name="Google Shape;136;p6"/>
            <p:cNvSpPr/>
            <p:nvPr/>
          </p:nvSpPr>
          <p:spPr>
            <a:xfrm rot="10800000">
              <a:off x="8463600" y="4815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3" name="Google Shape;137;p6"/>
            <p:cNvSpPr/>
            <p:nvPr/>
          </p:nvSpPr>
          <p:spPr>
            <a:xfrm rot="10800000">
              <a:off x="360" y="3494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74" name="Google Shape;138;p6"/>
            <p:cNvGrpSpPr/>
            <p:nvPr/>
          </p:nvGrpSpPr>
          <p:grpSpPr>
            <a:xfrm>
              <a:off x="4838400" y="4824720"/>
              <a:ext cx="163440" cy="163440"/>
              <a:chOff x="4838400" y="4824720"/>
              <a:chExt cx="163440" cy="163440"/>
            </a:xfrm>
          </p:grpSpPr>
          <p:sp>
            <p:nvSpPr>
              <p:cNvPr id="675" name="Google Shape;139;p6"/>
              <p:cNvSpPr/>
              <p:nvPr/>
            </p:nvSpPr>
            <p:spPr>
              <a:xfrm rot="10800000">
                <a:off x="4919760" y="49402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40;p6"/>
              <p:cNvSpPr/>
              <p:nvPr/>
            </p:nvSpPr>
            <p:spPr>
              <a:xfrm rot="10800000">
                <a:off x="4919760" y="49402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41;p6"/>
              <p:cNvSpPr/>
              <p:nvPr/>
            </p:nvSpPr>
            <p:spPr>
              <a:xfrm rot="10800000">
                <a:off x="4838400" y="49057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42;p6"/>
              <p:cNvSpPr/>
              <p:nvPr/>
            </p:nvSpPr>
            <p:spPr>
              <a:xfrm rot="10800000">
                <a:off x="4838400" y="49057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43;p6"/>
              <p:cNvSpPr/>
              <p:nvPr/>
            </p:nvSpPr>
            <p:spPr>
              <a:xfrm rot="10800000">
                <a:off x="4873320" y="4930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0" name="Google Shape;144;p6"/>
              <p:cNvSpPr/>
              <p:nvPr/>
            </p:nvSpPr>
            <p:spPr>
              <a:xfrm rot="10800000">
                <a:off x="4873320" y="4930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1" name="Google Shape;145;p6"/>
              <p:cNvSpPr/>
              <p:nvPr/>
            </p:nvSpPr>
            <p:spPr>
              <a:xfrm rot="10800000">
                <a:off x="4919760" y="48247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46;p6"/>
              <p:cNvSpPr/>
              <p:nvPr/>
            </p:nvSpPr>
            <p:spPr>
              <a:xfrm rot="10800000">
                <a:off x="4919760" y="48247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47;p6"/>
              <p:cNvSpPr/>
              <p:nvPr/>
            </p:nvSpPr>
            <p:spPr>
              <a:xfrm rot="10800000">
                <a:off x="4873320" y="48592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4" name="Google Shape;148;p6"/>
              <p:cNvSpPr/>
              <p:nvPr/>
            </p:nvSpPr>
            <p:spPr>
              <a:xfrm rot="10800000">
                <a:off x="4873320" y="48592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5" name="Google Shape;149;p6"/>
              <p:cNvSpPr/>
              <p:nvPr/>
            </p:nvSpPr>
            <p:spPr>
              <a:xfrm rot="10800000">
                <a:off x="4953960" y="49057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6" name="Google Shape;150;p6"/>
              <p:cNvSpPr/>
              <p:nvPr/>
            </p:nvSpPr>
            <p:spPr>
              <a:xfrm rot="10800000">
                <a:off x="4953960" y="49057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7" name="Google Shape;151;p6"/>
              <p:cNvSpPr/>
              <p:nvPr/>
            </p:nvSpPr>
            <p:spPr>
              <a:xfrm rot="10800000">
                <a:off x="4944240" y="48592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8" name="Google Shape;152;p6"/>
              <p:cNvSpPr/>
              <p:nvPr/>
            </p:nvSpPr>
            <p:spPr>
              <a:xfrm rot="10800000">
                <a:off x="4944240" y="48592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9" name="Google Shape;153;p6"/>
              <p:cNvSpPr/>
              <p:nvPr/>
            </p:nvSpPr>
            <p:spPr>
              <a:xfrm rot="10800000">
                <a:off x="4944240" y="4930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0" name="Google Shape;154;p6"/>
              <p:cNvSpPr/>
              <p:nvPr/>
            </p:nvSpPr>
            <p:spPr>
              <a:xfrm rot="10800000">
                <a:off x="4944240" y="4930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91" name="Google Shape;155;p6"/>
            <p:cNvSpPr/>
            <p:nvPr/>
          </p:nvSpPr>
          <p:spPr>
            <a:xfrm rot="10800000">
              <a:off x="969480" y="4788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2" name="Google Shape;156;p6"/>
            <p:cNvSpPr/>
            <p:nvPr/>
          </p:nvSpPr>
          <p:spPr>
            <a:xfrm rot="10800000">
              <a:off x="8977680" y="31489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3" name="Google Shape;157;p6"/>
            <p:cNvSpPr/>
            <p:nvPr/>
          </p:nvSpPr>
          <p:spPr>
            <a:xfrm rot="10800000">
              <a:off x="4231800" y="117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4" name="Google Shape;158;p6"/>
            <p:cNvSpPr/>
            <p:nvPr/>
          </p:nvSpPr>
          <p:spPr>
            <a:xfrm rot="10800000">
              <a:off x="8668800" y="15634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5" name="Google Shape;159;p6"/>
            <p:cNvSpPr/>
            <p:nvPr/>
          </p:nvSpPr>
          <p:spPr>
            <a:xfrm rot="10800000">
              <a:off x="2491200" y="50284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96" name="Google Shape;160;p6"/>
            <p:cNvSpPr/>
            <p:nvPr/>
          </p:nvSpPr>
          <p:spPr>
            <a:xfrm rot="10800000">
              <a:off x="358920" y="3481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97" name="Google Shape;161;p6"/>
            <p:cNvGrpSpPr/>
            <p:nvPr/>
          </p:nvGrpSpPr>
          <p:grpSpPr>
            <a:xfrm>
              <a:off x="6246720" y="318240"/>
              <a:ext cx="163440" cy="163440"/>
              <a:chOff x="6246720" y="318240"/>
              <a:chExt cx="163440" cy="163440"/>
            </a:xfrm>
          </p:grpSpPr>
          <p:sp>
            <p:nvSpPr>
              <p:cNvPr id="698" name="Google Shape;162;p6"/>
              <p:cNvSpPr/>
              <p:nvPr/>
            </p:nvSpPr>
            <p:spPr>
              <a:xfrm rot="10800000">
                <a:off x="6327720" y="4338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9" name="Google Shape;163;p6"/>
              <p:cNvSpPr/>
              <p:nvPr/>
            </p:nvSpPr>
            <p:spPr>
              <a:xfrm rot="10800000">
                <a:off x="6327720" y="4338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0" name="Google Shape;164;p6"/>
              <p:cNvSpPr/>
              <p:nvPr/>
            </p:nvSpPr>
            <p:spPr>
              <a:xfrm rot="10800000">
                <a:off x="6246720" y="399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1" name="Google Shape;165;p6"/>
              <p:cNvSpPr/>
              <p:nvPr/>
            </p:nvSpPr>
            <p:spPr>
              <a:xfrm rot="10800000">
                <a:off x="6246720" y="399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2" name="Google Shape;166;p6"/>
              <p:cNvSpPr/>
              <p:nvPr/>
            </p:nvSpPr>
            <p:spPr>
              <a:xfrm rot="10800000">
                <a:off x="6281280" y="4237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3" name="Google Shape;167;p6"/>
              <p:cNvSpPr/>
              <p:nvPr/>
            </p:nvSpPr>
            <p:spPr>
              <a:xfrm rot="10800000">
                <a:off x="6281280" y="4237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4" name="Google Shape;168;p6"/>
              <p:cNvSpPr/>
              <p:nvPr/>
            </p:nvSpPr>
            <p:spPr>
              <a:xfrm rot="10800000">
                <a:off x="6327720" y="3182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5" name="Google Shape;169;p6"/>
              <p:cNvSpPr/>
              <p:nvPr/>
            </p:nvSpPr>
            <p:spPr>
              <a:xfrm rot="10800000">
                <a:off x="6327720" y="3182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6" name="Google Shape;170;p6"/>
              <p:cNvSpPr/>
              <p:nvPr/>
            </p:nvSpPr>
            <p:spPr>
              <a:xfrm rot="10800000">
                <a:off x="6281280" y="352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7" name="Google Shape;171;p6"/>
              <p:cNvSpPr/>
              <p:nvPr/>
            </p:nvSpPr>
            <p:spPr>
              <a:xfrm rot="10800000">
                <a:off x="6281280" y="352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8" name="Google Shape;172;p6"/>
              <p:cNvSpPr/>
              <p:nvPr/>
            </p:nvSpPr>
            <p:spPr>
              <a:xfrm rot="10800000">
                <a:off x="6362280" y="399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9" name="Google Shape;173;p6"/>
              <p:cNvSpPr/>
              <p:nvPr/>
            </p:nvSpPr>
            <p:spPr>
              <a:xfrm rot="10800000">
                <a:off x="6362280" y="3992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0" name="Google Shape;174;p6"/>
              <p:cNvSpPr/>
              <p:nvPr/>
            </p:nvSpPr>
            <p:spPr>
              <a:xfrm rot="10800000">
                <a:off x="6352560" y="352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1" name="Google Shape;175;p6"/>
              <p:cNvSpPr/>
              <p:nvPr/>
            </p:nvSpPr>
            <p:spPr>
              <a:xfrm rot="10800000">
                <a:off x="6352560" y="3528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2" name="Google Shape;176;p6"/>
              <p:cNvSpPr/>
              <p:nvPr/>
            </p:nvSpPr>
            <p:spPr>
              <a:xfrm rot="10800000">
                <a:off x="6352560" y="4237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3" name="Google Shape;177;p6"/>
              <p:cNvSpPr/>
              <p:nvPr/>
            </p:nvSpPr>
            <p:spPr>
              <a:xfrm rot="10800000">
                <a:off x="6352560" y="4237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14" name="Google Shape;178;p6"/>
            <p:cNvSpPr/>
            <p:nvPr/>
          </p:nvSpPr>
          <p:spPr>
            <a:xfrm rot="10800000">
              <a:off x="124560" y="47023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72684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5105880" cy="116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4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xx%</a:t>
            </a:r>
            <a:endParaRPr lang="fr-FR" sz="6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1" name="Google Shape;275;p11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52" name="Google Shape;276;p11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" name="Google Shape;277;p11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278;p11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55" name="Google Shape;279;p11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56" name="Google Shape;280;p11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" name="Google Shape;281;p11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282;p11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283;p11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" name="Google Shape;284;p11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" name="Google Shape;285;p11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" name="Google Shape;286;p11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" name="Google Shape;287;p11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" name="Google Shape;288;p11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289;p11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" name="Google Shape;290;p11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" name="Google Shape;291;p11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" name="Google Shape;292;p11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293;p11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" name="Google Shape;294;p11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" name="Google Shape;295;p11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2" name="Google Shape;296;p11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" name="Google Shape;297;p11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298;p11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299;p11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00;p11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" name="Google Shape;301;p11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8" name="Google Shape;302;p11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79" name="Google Shape;303;p11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" name="Google Shape;304;p11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" name="Google Shape;305;p11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" name="Google Shape;306;p11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" name="Google Shape;307;p11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" name="Google Shape;308;p11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" name="Google Shape;309;p11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" name="Google Shape;310;p11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11;p11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12;p11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13;p11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0" name="Google Shape;314;p11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" name="Google Shape;315;p11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" name="Google Shape;316;p11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" name="Google Shape;317;p11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" name="Google Shape;318;p11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5" name="Google Shape;319;p11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720000" y="1021320"/>
            <a:ext cx="4358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18" name="Google Shape;183;p7"/>
          <p:cNvGrpSpPr/>
          <p:nvPr/>
        </p:nvGrpSpPr>
        <p:grpSpPr>
          <a:xfrm>
            <a:off x="99000" y="117720"/>
            <a:ext cx="9042120" cy="4949640"/>
            <a:chOff x="99000" y="117720"/>
            <a:chExt cx="9042120" cy="4949640"/>
          </a:xfrm>
        </p:grpSpPr>
        <p:grpSp>
          <p:nvGrpSpPr>
            <p:cNvPr id="719" name="Google Shape;184;p7"/>
            <p:cNvGrpSpPr/>
            <p:nvPr/>
          </p:nvGrpSpPr>
          <p:grpSpPr>
            <a:xfrm>
              <a:off x="3453840" y="4487040"/>
              <a:ext cx="163440" cy="163440"/>
              <a:chOff x="3453840" y="4487040"/>
              <a:chExt cx="163440" cy="163440"/>
            </a:xfrm>
          </p:grpSpPr>
          <p:sp>
            <p:nvSpPr>
              <p:cNvPr id="720" name="Google Shape;185;p7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1" name="Google Shape;186;p7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2" name="Google Shape;187;p7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3" name="Google Shape;188;p7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4" name="Google Shape;189;p7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5" name="Google Shape;190;p7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6" name="Google Shape;191;p7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192;p7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193;p7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194;p7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0" name="Google Shape;195;p7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1" name="Google Shape;196;p7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2" name="Google Shape;197;p7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3" name="Google Shape;198;p7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199;p7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00;p7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36" name="Google Shape;201;p7"/>
            <p:cNvSpPr/>
            <p:nvPr/>
          </p:nvSpPr>
          <p:spPr>
            <a:xfrm rot="10800000">
              <a:off x="8731800" y="38700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7" name="Google Shape;202;p7"/>
            <p:cNvSpPr/>
            <p:nvPr/>
          </p:nvSpPr>
          <p:spPr>
            <a:xfrm rot="10800000">
              <a:off x="99000" y="19170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8" name="Google Shape;203;p7"/>
            <p:cNvSpPr/>
            <p:nvPr/>
          </p:nvSpPr>
          <p:spPr>
            <a:xfrm rot="10800000">
              <a:off x="8463600" y="4815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04;p7"/>
            <p:cNvSpPr/>
            <p:nvPr/>
          </p:nvSpPr>
          <p:spPr>
            <a:xfrm rot="10800000">
              <a:off x="5351040" y="4788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0" name="Google Shape;205;p7"/>
            <p:cNvSpPr/>
            <p:nvPr/>
          </p:nvSpPr>
          <p:spPr>
            <a:xfrm rot="10800000">
              <a:off x="8977680" y="31489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1" name="Google Shape;206;p7"/>
            <p:cNvSpPr/>
            <p:nvPr/>
          </p:nvSpPr>
          <p:spPr>
            <a:xfrm rot="10800000">
              <a:off x="4231800" y="117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2" name="Google Shape;207;p7"/>
            <p:cNvSpPr/>
            <p:nvPr/>
          </p:nvSpPr>
          <p:spPr>
            <a:xfrm rot="10800000">
              <a:off x="2491200" y="50284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3" name="Google Shape;208;p7"/>
            <p:cNvSpPr/>
            <p:nvPr/>
          </p:nvSpPr>
          <p:spPr>
            <a:xfrm rot="10800000">
              <a:off x="358920" y="3481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4" name="Google Shape;209;p7"/>
            <p:cNvSpPr/>
            <p:nvPr/>
          </p:nvSpPr>
          <p:spPr>
            <a:xfrm rot="10800000">
              <a:off x="507960" y="47055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721800" y="539640"/>
            <a:ext cx="5727960" cy="226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9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46" name="Google Shape;212;p8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747" name="Google Shape;213;p8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8" name="Google Shape;214;p8"/>
            <p:cNvSpPr/>
            <p:nvPr/>
          </p:nvSpPr>
          <p:spPr>
            <a:xfrm>
              <a:off x="8836920" y="3234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9" name="Google Shape;215;p8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0" name="Google Shape;216;p8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751" name="Google Shape;217;p8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752" name="Google Shape;218;p8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19;p8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20;p8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21;p8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22;p8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7" name="Google Shape;223;p8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8" name="Google Shape;224;p8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25;p8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26;p8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1" name="Google Shape;227;p8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2" name="Google Shape;228;p8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3" name="Google Shape;229;p8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4" name="Google Shape;230;p8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5" name="Google Shape;231;p8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32;p8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33;p8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68" name="Google Shape;234;p8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9" name="Google Shape;235;p8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0" name="Google Shape;236;p8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1" name="Google Shape;237;p8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2" name="Google Shape;238;p8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3" name="Google Shape;239;p8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74" name="Google Shape;240;p8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775" name="Google Shape;241;p8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6" name="Google Shape;242;p8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7" name="Google Shape;243;p8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8" name="Google Shape;244;p8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9" name="Google Shape;245;p8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0" name="Google Shape;246;p8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1" name="Google Shape;247;p8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2" name="Google Shape;248;p8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3" name="Google Shape;249;p8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4" name="Google Shape;250;p8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5" name="Google Shape;251;p8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6" name="Google Shape;252;p8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7" name="Google Shape;253;p8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8" name="Google Shape;254;p8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9" name="Google Shape;255;p8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0" name="Google Shape;256;p8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91" name="Google Shape;257;p8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713160" y="1273680"/>
            <a:ext cx="4669560" cy="1177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93" name="Google Shape;261;p9"/>
          <p:cNvGrpSpPr/>
          <p:nvPr/>
        </p:nvGrpSpPr>
        <p:grpSpPr>
          <a:xfrm>
            <a:off x="246240" y="195120"/>
            <a:ext cx="8604720" cy="4615920"/>
            <a:chOff x="246240" y="195120"/>
            <a:chExt cx="8604720" cy="4615920"/>
          </a:xfrm>
        </p:grpSpPr>
        <p:sp>
          <p:nvSpPr>
            <p:cNvPr id="794" name="Google Shape;262;p9"/>
            <p:cNvSpPr/>
            <p:nvPr/>
          </p:nvSpPr>
          <p:spPr>
            <a:xfrm>
              <a:off x="6297120" y="2491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5" name="Google Shape;263;p9"/>
            <p:cNvSpPr/>
            <p:nvPr/>
          </p:nvSpPr>
          <p:spPr>
            <a:xfrm>
              <a:off x="1719360" y="1951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6" name="Google Shape;264;p9"/>
            <p:cNvSpPr/>
            <p:nvPr/>
          </p:nvSpPr>
          <p:spPr>
            <a:xfrm>
              <a:off x="8619480" y="16689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7" name="Google Shape;265;p9"/>
            <p:cNvSpPr/>
            <p:nvPr/>
          </p:nvSpPr>
          <p:spPr>
            <a:xfrm>
              <a:off x="246240" y="2817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8" name="Google Shape;266;p9"/>
            <p:cNvSpPr/>
            <p:nvPr/>
          </p:nvSpPr>
          <p:spPr>
            <a:xfrm>
              <a:off x="443880" y="4772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9" name="Google Shape;267;p9"/>
            <p:cNvSpPr/>
            <p:nvPr/>
          </p:nvSpPr>
          <p:spPr>
            <a:xfrm>
              <a:off x="483120" y="16297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68;p9"/>
            <p:cNvSpPr/>
            <p:nvPr/>
          </p:nvSpPr>
          <p:spPr>
            <a:xfrm>
              <a:off x="5353560" y="25740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1" name="Google Shape;269;p9"/>
            <p:cNvSpPr/>
            <p:nvPr/>
          </p:nvSpPr>
          <p:spPr>
            <a:xfrm>
              <a:off x="8811720" y="4218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232640" y="539640"/>
            <a:ext cx="4623120" cy="379440"/>
          </a:xfrm>
          <a:prstGeom prst="rect">
            <a:avLst/>
          </a:prstGeom>
          <a:solidFill>
            <a:schemeClr val="lt1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8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83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7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322;p13"/>
          <p:cNvGrpSpPr/>
          <p:nvPr/>
        </p:nvGrpSpPr>
        <p:grpSpPr>
          <a:xfrm>
            <a:off x="360" y="117720"/>
            <a:ext cx="9140760" cy="4949640"/>
            <a:chOff x="360" y="117720"/>
            <a:chExt cx="9140760" cy="4949640"/>
          </a:xfrm>
        </p:grpSpPr>
        <p:sp>
          <p:nvSpPr>
            <p:cNvPr id="97" name="Google Shape;323;p13"/>
            <p:cNvSpPr/>
            <p:nvPr/>
          </p:nvSpPr>
          <p:spPr>
            <a:xfrm rot="10800000" flipH="1">
              <a:off x="499320" y="347760"/>
              <a:ext cx="150120" cy="180360"/>
            </a:xfrm>
            <a:custGeom>
              <a:avLst/>
              <a:gdLst>
                <a:gd name="textAreaLeft" fmla="*/ -360 w 150120"/>
                <a:gd name="textAreaRight" fmla="*/ 15012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324;p13"/>
            <p:cNvSpPr/>
            <p:nvPr/>
          </p:nvSpPr>
          <p:spPr>
            <a:xfrm rot="10800000" flipH="1">
              <a:off x="8837280" y="191700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325;p13"/>
            <p:cNvSpPr/>
            <p:nvPr/>
          </p:nvSpPr>
          <p:spPr>
            <a:xfrm rot="10800000" flipH="1">
              <a:off x="472680" y="4815720"/>
              <a:ext cx="205200" cy="109440"/>
            </a:xfrm>
            <a:custGeom>
              <a:avLst/>
              <a:gdLst>
                <a:gd name="textAreaLeft" fmla="*/ 360 w 205200"/>
                <a:gd name="textAreaRight" fmla="*/ 20592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326;p13"/>
            <p:cNvSpPr/>
            <p:nvPr/>
          </p:nvSpPr>
          <p:spPr>
            <a:xfrm rot="10800000" flipH="1">
              <a:off x="8977680" y="349488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01" name="Google Shape;327;p13"/>
            <p:cNvGrpSpPr/>
            <p:nvPr/>
          </p:nvGrpSpPr>
          <p:grpSpPr>
            <a:xfrm>
              <a:off x="4139280" y="4824000"/>
              <a:ext cx="163440" cy="163440"/>
              <a:chOff x="4139280" y="4824000"/>
              <a:chExt cx="163440" cy="163440"/>
            </a:xfrm>
          </p:grpSpPr>
          <p:sp>
            <p:nvSpPr>
              <p:cNvPr id="102" name="Google Shape;328;p13"/>
              <p:cNvSpPr/>
              <p:nvPr/>
            </p:nvSpPr>
            <p:spPr>
              <a:xfrm flipV="1">
                <a:off x="4221000" y="49392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" name="Google Shape;329;p13"/>
              <p:cNvSpPr/>
              <p:nvPr/>
            </p:nvSpPr>
            <p:spPr>
              <a:xfrm flipV="1">
                <a:off x="4221000" y="49392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" name="Google Shape;330;p13"/>
              <p:cNvSpPr/>
              <p:nvPr/>
            </p:nvSpPr>
            <p:spPr>
              <a:xfrm flipV="1">
                <a:off x="4254840" y="4905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" name="Google Shape;331;p13"/>
              <p:cNvSpPr/>
              <p:nvPr/>
            </p:nvSpPr>
            <p:spPr>
              <a:xfrm flipV="1">
                <a:off x="4254840" y="4905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" name="Google Shape;332;p13"/>
              <p:cNvSpPr/>
              <p:nvPr/>
            </p:nvSpPr>
            <p:spPr>
              <a:xfrm flipV="1">
                <a:off x="4244760" y="4929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333;p13"/>
              <p:cNvSpPr/>
              <p:nvPr/>
            </p:nvSpPr>
            <p:spPr>
              <a:xfrm flipV="1">
                <a:off x="4244760" y="4929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" name="Google Shape;334;p13"/>
              <p:cNvSpPr/>
              <p:nvPr/>
            </p:nvSpPr>
            <p:spPr>
              <a:xfrm flipV="1">
                <a:off x="4221000" y="48236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" name="Google Shape;335;p13"/>
              <p:cNvSpPr/>
              <p:nvPr/>
            </p:nvSpPr>
            <p:spPr>
              <a:xfrm flipV="1">
                <a:off x="4221000" y="48236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" name="Google Shape;336;p13"/>
              <p:cNvSpPr/>
              <p:nvPr/>
            </p:nvSpPr>
            <p:spPr>
              <a:xfrm flipV="1">
                <a:off x="4244760" y="4858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" name="Google Shape;337;p13"/>
              <p:cNvSpPr/>
              <p:nvPr/>
            </p:nvSpPr>
            <p:spPr>
              <a:xfrm flipV="1">
                <a:off x="4244760" y="4858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" name="Google Shape;338;p13"/>
              <p:cNvSpPr/>
              <p:nvPr/>
            </p:nvSpPr>
            <p:spPr>
              <a:xfrm flipV="1">
                <a:off x="4139280" y="4905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" name="Google Shape;339;p13"/>
              <p:cNvSpPr/>
              <p:nvPr/>
            </p:nvSpPr>
            <p:spPr>
              <a:xfrm flipV="1">
                <a:off x="4139280" y="4905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" name="Google Shape;340;p13"/>
              <p:cNvSpPr/>
              <p:nvPr/>
            </p:nvSpPr>
            <p:spPr>
              <a:xfrm flipV="1">
                <a:off x="4173840" y="4858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" name="Google Shape;341;p13"/>
              <p:cNvSpPr/>
              <p:nvPr/>
            </p:nvSpPr>
            <p:spPr>
              <a:xfrm flipV="1">
                <a:off x="4173840" y="4858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342;p13"/>
              <p:cNvSpPr/>
              <p:nvPr/>
            </p:nvSpPr>
            <p:spPr>
              <a:xfrm flipV="1">
                <a:off x="4173840" y="4929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" name="Google Shape;343;p13"/>
              <p:cNvSpPr/>
              <p:nvPr/>
            </p:nvSpPr>
            <p:spPr>
              <a:xfrm flipV="1">
                <a:off x="4173840" y="4929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8" name="Google Shape;344;p13"/>
            <p:cNvSpPr/>
            <p:nvPr/>
          </p:nvSpPr>
          <p:spPr>
            <a:xfrm rot="10800000" flipH="1">
              <a:off x="8008560" y="478872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" name="Google Shape;345;p13"/>
            <p:cNvSpPr/>
            <p:nvPr/>
          </p:nvSpPr>
          <p:spPr>
            <a:xfrm rot="10800000" flipH="1">
              <a:off x="360" y="314892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" name="Google Shape;346;p13"/>
            <p:cNvSpPr/>
            <p:nvPr/>
          </p:nvSpPr>
          <p:spPr>
            <a:xfrm rot="10800000" flipH="1">
              <a:off x="4746240" y="117720"/>
              <a:ext cx="163440" cy="163440"/>
            </a:xfrm>
            <a:custGeom>
              <a:avLst/>
              <a:gdLst>
                <a:gd name="textAreaLeft" fmla="*/ 360 w 163440"/>
                <a:gd name="textAreaRight" fmla="*/ 16416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" name="Google Shape;347;p13"/>
            <p:cNvSpPr/>
            <p:nvPr/>
          </p:nvSpPr>
          <p:spPr>
            <a:xfrm rot="10800000" flipH="1">
              <a:off x="432360" y="156348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" name="Google Shape;348;p13"/>
            <p:cNvSpPr/>
            <p:nvPr/>
          </p:nvSpPr>
          <p:spPr>
            <a:xfrm rot="10800000" flipH="1">
              <a:off x="6609960" y="502848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" name="Google Shape;349;p13"/>
            <p:cNvSpPr/>
            <p:nvPr/>
          </p:nvSpPr>
          <p:spPr>
            <a:xfrm rot="10800000" flipH="1">
              <a:off x="8742240" y="34812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24" name="Google Shape;350;p13"/>
            <p:cNvGrpSpPr/>
            <p:nvPr/>
          </p:nvGrpSpPr>
          <p:grpSpPr>
            <a:xfrm>
              <a:off x="2730960" y="317160"/>
              <a:ext cx="163440" cy="163440"/>
              <a:chOff x="2730960" y="317160"/>
              <a:chExt cx="163440" cy="163440"/>
            </a:xfrm>
          </p:grpSpPr>
          <p:sp>
            <p:nvSpPr>
              <p:cNvPr id="125" name="Google Shape;351;p13"/>
              <p:cNvSpPr/>
              <p:nvPr/>
            </p:nvSpPr>
            <p:spPr>
              <a:xfrm flipV="1">
                <a:off x="2812680" y="432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" name="Google Shape;352;p13"/>
              <p:cNvSpPr/>
              <p:nvPr/>
            </p:nvSpPr>
            <p:spPr>
              <a:xfrm flipV="1">
                <a:off x="2812680" y="432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" name="Google Shape;353;p13"/>
              <p:cNvSpPr/>
              <p:nvPr/>
            </p:nvSpPr>
            <p:spPr>
              <a:xfrm flipV="1">
                <a:off x="2846520" y="3988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" name="Google Shape;354;p13"/>
              <p:cNvSpPr/>
              <p:nvPr/>
            </p:nvSpPr>
            <p:spPr>
              <a:xfrm flipV="1">
                <a:off x="2846520" y="3988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" name="Google Shape;355;p13"/>
              <p:cNvSpPr/>
              <p:nvPr/>
            </p:nvSpPr>
            <p:spPr>
              <a:xfrm flipV="1">
                <a:off x="2836440" y="423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" name="Google Shape;356;p13"/>
              <p:cNvSpPr/>
              <p:nvPr/>
            </p:nvSpPr>
            <p:spPr>
              <a:xfrm flipV="1">
                <a:off x="2836440" y="423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" name="Google Shape;357;p13"/>
              <p:cNvSpPr/>
              <p:nvPr/>
            </p:nvSpPr>
            <p:spPr>
              <a:xfrm flipV="1">
                <a:off x="2812680" y="3168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" name="Google Shape;358;p13"/>
              <p:cNvSpPr/>
              <p:nvPr/>
            </p:nvSpPr>
            <p:spPr>
              <a:xfrm flipV="1">
                <a:off x="2812680" y="3168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" name="Google Shape;359;p13"/>
              <p:cNvSpPr/>
              <p:nvPr/>
            </p:nvSpPr>
            <p:spPr>
              <a:xfrm flipV="1">
                <a:off x="283644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60;p13"/>
              <p:cNvSpPr/>
              <p:nvPr/>
            </p:nvSpPr>
            <p:spPr>
              <a:xfrm flipV="1">
                <a:off x="283644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61;p13"/>
              <p:cNvSpPr/>
              <p:nvPr/>
            </p:nvSpPr>
            <p:spPr>
              <a:xfrm flipV="1">
                <a:off x="2730960" y="3988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62;p13"/>
              <p:cNvSpPr/>
              <p:nvPr/>
            </p:nvSpPr>
            <p:spPr>
              <a:xfrm flipV="1">
                <a:off x="2730960" y="39888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" name="Google Shape;363;p13"/>
              <p:cNvSpPr/>
              <p:nvPr/>
            </p:nvSpPr>
            <p:spPr>
              <a:xfrm flipV="1">
                <a:off x="276552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364;p13"/>
              <p:cNvSpPr/>
              <p:nvPr/>
            </p:nvSpPr>
            <p:spPr>
              <a:xfrm flipV="1">
                <a:off x="2765520" y="352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65;p13"/>
              <p:cNvSpPr/>
              <p:nvPr/>
            </p:nvSpPr>
            <p:spPr>
              <a:xfrm flipV="1">
                <a:off x="2765520" y="423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66;p13"/>
              <p:cNvSpPr/>
              <p:nvPr/>
            </p:nvSpPr>
            <p:spPr>
              <a:xfrm flipV="1">
                <a:off x="2765520" y="423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1" name="Google Shape;367;p13"/>
            <p:cNvSpPr/>
            <p:nvPr/>
          </p:nvSpPr>
          <p:spPr>
            <a:xfrm rot="10800000" flipH="1">
              <a:off x="8976600" y="4702320"/>
              <a:ext cx="39240" cy="38880"/>
            </a:xfrm>
            <a:custGeom>
              <a:avLst/>
              <a:gdLst>
                <a:gd name="textAreaLeft" fmla="*/ -360 w 39240"/>
                <a:gd name="textAreaRight" fmla="*/ 3924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684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923400" y="2032920"/>
            <a:ext cx="734400" cy="4471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923400" y="3549960"/>
            <a:ext cx="734400" cy="4471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title"/>
          </p:nvPr>
        </p:nvSpPr>
        <p:spPr>
          <a:xfrm>
            <a:off x="4395600" y="2032920"/>
            <a:ext cx="734400" cy="4471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title"/>
          </p:nvPr>
        </p:nvSpPr>
        <p:spPr>
          <a:xfrm>
            <a:off x="4395600" y="3544560"/>
            <a:ext cx="734400" cy="4471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8" name="Google Shape;383;p14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149" name="Google Shape;384;p14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385;p14"/>
            <p:cNvSpPr/>
            <p:nvPr/>
          </p:nvSpPr>
          <p:spPr>
            <a:xfrm>
              <a:off x="8836920" y="3234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386;p14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" name="Google Shape;387;p14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53" name="Google Shape;388;p14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154" name="Google Shape;389;p14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390;p14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6" name="Google Shape;391;p14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" name="Google Shape;392;p14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393;p14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394;p14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395;p14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396;p14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397;p14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398;p14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399;p14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00;p14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01;p14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02;p14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8" name="Google Shape;403;p14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9" name="Google Shape;404;p14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70" name="Google Shape;405;p14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406;p14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407;p14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408;p14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4" name="Google Shape;409;p14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5" name="Google Shape;410;p14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6" name="Google Shape;411;p14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177" name="Google Shape;412;p14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13;p14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14;p14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15;p14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16;p14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17;p14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18;p14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19;p14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20;p14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21;p14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" name="Google Shape;422;p14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8" name="Google Shape;423;p14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" name="Google Shape;424;p14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425;p14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426;p14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27;p14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93" name="Google Shape;428;p14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707480" y="2576160"/>
            <a:ext cx="669096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95" name="Google Shape;432;p15"/>
          <p:cNvGrpSpPr/>
          <p:nvPr/>
        </p:nvGrpSpPr>
        <p:grpSpPr>
          <a:xfrm>
            <a:off x="0" y="272880"/>
            <a:ext cx="9140760" cy="4669920"/>
            <a:chOff x="0" y="272880"/>
            <a:chExt cx="9140760" cy="4669920"/>
          </a:xfrm>
        </p:grpSpPr>
        <p:sp>
          <p:nvSpPr>
            <p:cNvPr id="196" name="Google Shape;433;p15"/>
            <p:cNvSpPr/>
            <p:nvPr/>
          </p:nvSpPr>
          <p:spPr>
            <a:xfrm>
              <a:off x="500040" y="47325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" name="Google Shape;434;p15"/>
            <p:cNvSpPr/>
            <p:nvPr/>
          </p:nvSpPr>
          <p:spPr>
            <a:xfrm>
              <a:off x="8836920" y="3234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8" name="Google Shape;435;p15"/>
            <p:cNvSpPr/>
            <p:nvPr/>
          </p:nvSpPr>
          <p:spPr>
            <a:xfrm>
              <a:off x="472320" y="33588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436;p15"/>
            <p:cNvSpPr/>
            <p:nvPr/>
          </p:nvSpPr>
          <p:spPr>
            <a:xfrm>
              <a:off x="8977320" y="1602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0" name="Google Shape;437;p15"/>
            <p:cNvGrpSpPr/>
            <p:nvPr/>
          </p:nvGrpSpPr>
          <p:grpSpPr>
            <a:xfrm>
              <a:off x="4139280" y="272880"/>
              <a:ext cx="163440" cy="163440"/>
              <a:chOff x="4139280" y="272880"/>
              <a:chExt cx="163440" cy="163440"/>
            </a:xfrm>
          </p:grpSpPr>
          <p:sp>
            <p:nvSpPr>
              <p:cNvPr id="201" name="Google Shape;438;p15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39;p15"/>
              <p:cNvSpPr/>
              <p:nvPr/>
            </p:nvSpPr>
            <p:spPr>
              <a:xfrm>
                <a:off x="4221000" y="2728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40;p15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41;p15"/>
              <p:cNvSpPr/>
              <p:nvPr/>
            </p:nvSpPr>
            <p:spPr>
              <a:xfrm>
                <a:off x="425484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42;p15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43;p15"/>
              <p:cNvSpPr/>
              <p:nvPr/>
            </p:nvSpPr>
            <p:spPr>
              <a:xfrm>
                <a:off x="424476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7" name="Google Shape;444;p15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45;p15"/>
              <p:cNvSpPr/>
              <p:nvPr/>
            </p:nvSpPr>
            <p:spPr>
              <a:xfrm>
                <a:off x="4221000" y="3884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46;p15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447;p15"/>
              <p:cNvSpPr/>
              <p:nvPr/>
            </p:nvSpPr>
            <p:spPr>
              <a:xfrm>
                <a:off x="424476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448;p15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49;p15"/>
              <p:cNvSpPr/>
              <p:nvPr/>
            </p:nvSpPr>
            <p:spPr>
              <a:xfrm>
                <a:off x="4139280" y="35460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50;p15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51;p15"/>
              <p:cNvSpPr/>
              <p:nvPr/>
            </p:nvSpPr>
            <p:spPr>
              <a:xfrm>
                <a:off x="4173840" y="3783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52;p15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53;p15"/>
              <p:cNvSpPr/>
              <p:nvPr/>
            </p:nvSpPr>
            <p:spPr>
              <a:xfrm>
                <a:off x="4173840" y="3074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17" name="Google Shape;454;p15"/>
            <p:cNvSpPr/>
            <p:nvPr/>
          </p:nvSpPr>
          <p:spPr>
            <a:xfrm>
              <a:off x="8008200" y="3088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455;p15"/>
            <p:cNvSpPr/>
            <p:nvPr/>
          </p:nvSpPr>
          <p:spPr>
            <a:xfrm>
              <a:off x="0" y="19483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" name="Google Shape;456;p15"/>
            <p:cNvSpPr/>
            <p:nvPr/>
          </p:nvSpPr>
          <p:spPr>
            <a:xfrm>
              <a:off x="4614480" y="47793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" name="Google Shape;457;p15"/>
            <p:cNvSpPr/>
            <p:nvPr/>
          </p:nvSpPr>
          <p:spPr>
            <a:xfrm>
              <a:off x="433080" y="36586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" name="Google Shape;458;p15"/>
            <p:cNvSpPr/>
            <p:nvPr/>
          </p:nvSpPr>
          <p:spPr>
            <a:xfrm>
              <a:off x="6732360" y="3711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" name="Google Shape;459;p15"/>
            <p:cNvSpPr/>
            <p:nvPr/>
          </p:nvSpPr>
          <p:spPr>
            <a:xfrm>
              <a:off x="8742960" y="48740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3" name="Google Shape;460;p15"/>
            <p:cNvGrpSpPr/>
            <p:nvPr/>
          </p:nvGrpSpPr>
          <p:grpSpPr>
            <a:xfrm>
              <a:off x="2730960" y="4779360"/>
              <a:ext cx="163440" cy="163440"/>
              <a:chOff x="2730960" y="4779360"/>
              <a:chExt cx="163440" cy="163440"/>
            </a:xfrm>
          </p:grpSpPr>
          <p:sp>
            <p:nvSpPr>
              <p:cNvPr id="224" name="Google Shape;461;p15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62;p15"/>
              <p:cNvSpPr/>
              <p:nvPr/>
            </p:nvSpPr>
            <p:spPr>
              <a:xfrm>
                <a:off x="2812680" y="477936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63;p15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64;p15"/>
              <p:cNvSpPr/>
              <p:nvPr/>
            </p:nvSpPr>
            <p:spPr>
              <a:xfrm>
                <a:off x="284652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65;p15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66;p15"/>
              <p:cNvSpPr/>
              <p:nvPr/>
            </p:nvSpPr>
            <p:spPr>
              <a:xfrm>
                <a:off x="283644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67;p15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68;p15"/>
              <p:cNvSpPr/>
              <p:nvPr/>
            </p:nvSpPr>
            <p:spPr>
              <a:xfrm>
                <a:off x="2812680" y="489492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69;p15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3" name="Google Shape;470;p15"/>
              <p:cNvSpPr/>
              <p:nvPr/>
            </p:nvSpPr>
            <p:spPr>
              <a:xfrm>
                <a:off x="283644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4" name="Google Shape;471;p15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72;p15"/>
              <p:cNvSpPr/>
              <p:nvPr/>
            </p:nvSpPr>
            <p:spPr>
              <a:xfrm>
                <a:off x="2730960" y="486144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6" name="Google Shape;473;p15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7" name="Google Shape;474;p15"/>
              <p:cNvSpPr/>
              <p:nvPr/>
            </p:nvSpPr>
            <p:spPr>
              <a:xfrm>
                <a:off x="2765520" y="48852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75;p15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476;p15"/>
              <p:cNvSpPr/>
              <p:nvPr/>
            </p:nvSpPr>
            <p:spPr>
              <a:xfrm>
                <a:off x="2765520" y="48139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40" name="Google Shape;477;p15"/>
            <p:cNvSpPr/>
            <p:nvPr/>
          </p:nvSpPr>
          <p:spPr>
            <a:xfrm>
              <a:off x="8977320" y="51984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20000" y="624240"/>
            <a:ext cx="6423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2" name="Google Shape;481;p16"/>
          <p:cNvGrpSpPr/>
          <p:nvPr/>
        </p:nvGrpSpPr>
        <p:grpSpPr>
          <a:xfrm>
            <a:off x="99000" y="117720"/>
            <a:ext cx="9042120" cy="4949640"/>
            <a:chOff x="99000" y="117720"/>
            <a:chExt cx="9042120" cy="4949640"/>
          </a:xfrm>
        </p:grpSpPr>
        <p:grpSp>
          <p:nvGrpSpPr>
            <p:cNvPr id="243" name="Google Shape;482;p16"/>
            <p:cNvGrpSpPr/>
            <p:nvPr/>
          </p:nvGrpSpPr>
          <p:grpSpPr>
            <a:xfrm>
              <a:off x="3453840" y="4487040"/>
              <a:ext cx="163440" cy="163440"/>
              <a:chOff x="3453840" y="4487040"/>
              <a:chExt cx="163440" cy="163440"/>
            </a:xfrm>
          </p:grpSpPr>
          <p:sp>
            <p:nvSpPr>
              <p:cNvPr id="244" name="Google Shape;483;p16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484;p16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485;p16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486;p16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8" name="Google Shape;487;p16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9" name="Google Shape;488;p16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489;p16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490;p16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491;p16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492;p16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493;p16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494;p16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495;p16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496;p16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8" name="Google Shape;497;p16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9" name="Google Shape;498;p16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60" name="Google Shape;499;p16"/>
            <p:cNvSpPr/>
            <p:nvPr/>
          </p:nvSpPr>
          <p:spPr>
            <a:xfrm rot="10800000">
              <a:off x="8731800" y="38700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00;p16"/>
            <p:cNvSpPr/>
            <p:nvPr/>
          </p:nvSpPr>
          <p:spPr>
            <a:xfrm rot="10800000">
              <a:off x="99000" y="19170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501;p16"/>
            <p:cNvSpPr/>
            <p:nvPr/>
          </p:nvSpPr>
          <p:spPr>
            <a:xfrm rot="10800000">
              <a:off x="8463600" y="4815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02;p16"/>
            <p:cNvSpPr/>
            <p:nvPr/>
          </p:nvSpPr>
          <p:spPr>
            <a:xfrm rot="10800000">
              <a:off x="5351040" y="4788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503;p16"/>
            <p:cNvSpPr/>
            <p:nvPr/>
          </p:nvSpPr>
          <p:spPr>
            <a:xfrm rot="10800000">
              <a:off x="8977680" y="31489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504;p16"/>
            <p:cNvSpPr/>
            <p:nvPr/>
          </p:nvSpPr>
          <p:spPr>
            <a:xfrm rot="10800000">
              <a:off x="4231800" y="117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505;p16"/>
            <p:cNvSpPr/>
            <p:nvPr/>
          </p:nvSpPr>
          <p:spPr>
            <a:xfrm rot="10800000">
              <a:off x="2491200" y="50284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506;p16"/>
            <p:cNvSpPr/>
            <p:nvPr/>
          </p:nvSpPr>
          <p:spPr>
            <a:xfrm rot="10800000">
              <a:off x="358920" y="3481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507;p16"/>
            <p:cNvSpPr/>
            <p:nvPr/>
          </p:nvSpPr>
          <p:spPr>
            <a:xfrm rot="10800000">
              <a:off x="507960" y="47055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621600" y="599400"/>
            <a:ext cx="4808880" cy="84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1" name="Google Shape;511;p17"/>
          <p:cNvGrpSpPr/>
          <p:nvPr/>
        </p:nvGrpSpPr>
        <p:grpSpPr>
          <a:xfrm>
            <a:off x="316080" y="192600"/>
            <a:ext cx="8567640" cy="4755600"/>
            <a:chOff x="316080" y="192600"/>
            <a:chExt cx="8567640" cy="4755600"/>
          </a:xfrm>
        </p:grpSpPr>
        <p:sp>
          <p:nvSpPr>
            <p:cNvPr id="272" name="Google Shape;512;p17"/>
            <p:cNvSpPr/>
            <p:nvPr/>
          </p:nvSpPr>
          <p:spPr>
            <a:xfrm flipV="1">
              <a:off x="355320" y="78408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-360 h 180360"/>
                <a:gd name="textAreaBottom" fmla="*/ 18036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" name="Google Shape;513;p17"/>
            <p:cNvSpPr/>
            <p:nvPr/>
          </p:nvSpPr>
          <p:spPr>
            <a:xfrm flipV="1">
              <a:off x="5371560" y="1926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360 h 109440"/>
                <a:gd name="textAreaBottom" fmla="*/ 11016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4" name="Google Shape;514;p17"/>
            <p:cNvSpPr/>
            <p:nvPr/>
          </p:nvSpPr>
          <p:spPr>
            <a:xfrm flipV="1">
              <a:off x="2988720" y="47847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360 h 109440"/>
                <a:gd name="textAreaBottom" fmla="*/ 11016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5" name="Google Shape;515;p17"/>
            <p:cNvSpPr/>
            <p:nvPr/>
          </p:nvSpPr>
          <p:spPr>
            <a:xfrm flipV="1">
              <a:off x="8489160" y="47307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360 h 163440"/>
                <a:gd name="textAreaBottom" fmla="*/ 16416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76" name="Google Shape;516;p17"/>
            <p:cNvGrpSpPr/>
            <p:nvPr/>
          </p:nvGrpSpPr>
          <p:grpSpPr>
            <a:xfrm>
              <a:off x="505800" y="4730400"/>
              <a:ext cx="163440" cy="163440"/>
              <a:chOff x="505800" y="4730400"/>
              <a:chExt cx="163440" cy="163440"/>
            </a:xfrm>
          </p:grpSpPr>
          <p:sp>
            <p:nvSpPr>
              <p:cNvPr id="277" name="Google Shape;517;p17"/>
              <p:cNvSpPr/>
              <p:nvPr/>
            </p:nvSpPr>
            <p:spPr>
              <a:xfrm flipV="1">
                <a:off x="587880" y="4845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18;p17"/>
              <p:cNvSpPr/>
              <p:nvPr/>
            </p:nvSpPr>
            <p:spPr>
              <a:xfrm flipV="1">
                <a:off x="587880" y="4845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19;p17"/>
              <p:cNvSpPr/>
              <p:nvPr/>
            </p:nvSpPr>
            <p:spPr>
              <a:xfrm flipV="1">
                <a:off x="621360" y="4812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0" name="Google Shape;520;p17"/>
              <p:cNvSpPr/>
              <p:nvPr/>
            </p:nvSpPr>
            <p:spPr>
              <a:xfrm flipV="1">
                <a:off x="621360" y="4812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" name="Google Shape;521;p17"/>
              <p:cNvSpPr/>
              <p:nvPr/>
            </p:nvSpPr>
            <p:spPr>
              <a:xfrm flipV="1">
                <a:off x="611640" y="4836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22;p17"/>
              <p:cNvSpPr/>
              <p:nvPr/>
            </p:nvSpPr>
            <p:spPr>
              <a:xfrm flipV="1">
                <a:off x="611640" y="4836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23;p17"/>
              <p:cNvSpPr/>
              <p:nvPr/>
            </p:nvSpPr>
            <p:spPr>
              <a:xfrm flipV="1">
                <a:off x="587880" y="4730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4" name="Google Shape;524;p17"/>
              <p:cNvSpPr/>
              <p:nvPr/>
            </p:nvSpPr>
            <p:spPr>
              <a:xfrm flipV="1">
                <a:off x="587880" y="4730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5" name="Google Shape;525;p17"/>
              <p:cNvSpPr/>
              <p:nvPr/>
            </p:nvSpPr>
            <p:spPr>
              <a:xfrm flipV="1">
                <a:off x="611640" y="47653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26;p17"/>
              <p:cNvSpPr/>
              <p:nvPr/>
            </p:nvSpPr>
            <p:spPr>
              <a:xfrm flipV="1">
                <a:off x="611640" y="47653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27;p17"/>
              <p:cNvSpPr/>
              <p:nvPr/>
            </p:nvSpPr>
            <p:spPr>
              <a:xfrm flipV="1">
                <a:off x="505800" y="4812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28;p17"/>
              <p:cNvSpPr/>
              <p:nvPr/>
            </p:nvSpPr>
            <p:spPr>
              <a:xfrm flipV="1">
                <a:off x="505800" y="4812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29;p17"/>
              <p:cNvSpPr/>
              <p:nvPr/>
            </p:nvSpPr>
            <p:spPr>
              <a:xfrm flipV="1">
                <a:off x="540360" y="47653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30;p17"/>
              <p:cNvSpPr/>
              <p:nvPr/>
            </p:nvSpPr>
            <p:spPr>
              <a:xfrm flipV="1">
                <a:off x="540360" y="476532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31;p17"/>
              <p:cNvSpPr/>
              <p:nvPr/>
            </p:nvSpPr>
            <p:spPr>
              <a:xfrm flipV="1">
                <a:off x="540360" y="4836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32;p17"/>
              <p:cNvSpPr/>
              <p:nvPr/>
            </p:nvSpPr>
            <p:spPr>
              <a:xfrm flipV="1">
                <a:off x="540360" y="4836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93" name="Google Shape;533;p17"/>
            <p:cNvSpPr/>
            <p:nvPr/>
          </p:nvSpPr>
          <p:spPr>
            <a:xfrm flipV="1">
              <a:off x="5643000" y="47847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360 h 163440"/>
                <a:gd name="textAreaBottom" fmla="*/ 16416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534;p17"/>
            <p:cNvSpPr/>
            <p:nvPr/>
          </p:nvSpPr>
          <p:spPr>
            <a:xfrm flipV="1">
              <a:off x="426240" y="26748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360 h 163440"/>
                <a:gd name="textAreaBottom" fmla="*/ 16416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5" name="Google Shape;535;p17"/>
            <p:cNvSpPr/>
            <p:nvPr/>
          </p:nvSpPr>
          <p:spPr>
            <a:xfrm flipV="1">
              <a:off x="8680680" y="87876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360 h 163440"/>
                <a:gd name="textAreaBottom" fmla="*/ 16416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6" name="Google Shape;536;p17"/>
            <p:cNvSpPr/>
            <p:nvPr/>
          </p:nvSpPr>
          <p:spPr>
            <a:xfrm flipV="1">
              <a:off x="316080" y="26668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360 h 38880"/>
                <a:gd name="textAreaBottom" fmla="*/ 3960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7" name="Google Shape;537;p17"/>
            <p:cNvSpPr/>
            <p:nvPr/>
          </p:nvSpPr>
          <p:spPr>
            <a:xfrm flipV="1">
              <a:off x="6732360" y="473076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360 h 38880"/>
                <a:gd name="textAreaBottom" fmla="*/ 3960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" name="Google Shape;538;p17"/>
            <p:cNvSpPr/>
            <p:nvPr/>
          </p:nvSpPr>
          <p:spPr>
            <a:xfrm flipV="1">
              <a:off x="8742960" y="2278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360 h 38880"/>
                <a:gd name="textAreaBottom" fmla="*/ 3960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99" name="Google Shape;539;p17"/>
            <p:cNvGrpSpPr/>
            <p:nvPr/>
          </p:nvGrpSpPr>
          <p:grpSpPr>
            <a:xfrm>
              <a:off x="2730960" y="197640"/>
              <a:ext cx="163440" cy="163440"/>
              <a:chOff x="2730960" y="197640"/>
              <a:chExt cx="163440" cy="163440"/>
            </a:xfrm>
          </p:grpSpPr>
          <p:sp>
            <p:nvSpPr>
              <p:cNvPr id="300" name="Google Shape;540;p17"/>
              <p:cNvSpPr/>
              <p:nvPr/>
            </p:nvSpPr>
            <p:spPr>
              <a:xfrm flipV="1">
                <a:off x="2812680" y="3128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" name="Google Shape;541;p17"/>
              <p:cNvSpPr/>
              <p:nvPr/>
            </p:nvSpPr>
            <p:spPr>
              <a:xfrm flipV="1">
                <a:off x="2812680" y="3128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2" name="Google Shape;542;p17"/>
              <p:cNvSpPr/>
              <p:nvPr/>
            </p:nvSpPr>
            <p:spPr>
              <a:xfrm flipV="1">
                <a:off x="2846520" y="279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543;p17"/>
              <p:cNvSpPr/>
              <p:nvPr/>
            </p:nvSpPr>
            <p:spPr>
              <a:xfrm flipV="1">
                <a:off x="2846520" y="279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544;p17"/>
              <p:cNvSpPr/>
              <p:nvPr/>
            </p:nvSpPr>
            <p:spPr>
              <a:xfrm flipV="1">
                <a:off x="2836440" y="303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" name="Google Shape;545;p17"/>
              <p:cNvSpPr/>
              <p:nvPr/>
            </p:nvSpPr>
            <p:spPr>
              <a:xfrm flipV="1">
                <a:off x="2836440" y="303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546;p17"/>
              <p:cNvSpPr/>
              <p:nvPr/>
            </p:nvSpPr>
            <p:spPr>
              <a:xfrm flipV="1">
                <a:off x="2812680" y="1972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547;p17"/>
              <p:cNvSpPr/>
              <p:nvPr/>
            </p:nvSpPr>
            <p:spPr>
              <a:xfrm flipV="1">
                <a:off x="2812680" y="19728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-360 h 47880"/>
                  <a:gd name="textAreaBottom" fmla="*/ 4788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548;p17"/>
              <p:cNvSpPr/>
              <p:nvPr/>
            </p:nvSpPr>
            <p:spPr>
              <a:xfrm flipV="1">
                <a:off x="2836440" y="232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549;p17"/>
              <p:cNvSpPr/>
              <p:nvPr/>
            </p:nvSpPr>
            <p:spPr>
              <a:xfrm flipV="1">
                <a:off x="2836440" y="232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550;p17"/>
              <p:cNvSpPr/>
              <p:nvPr/>
            </p:nvSpPr>
            <p:spPr>
              <a:xfrm flipV="1">
                <a:off x="2730960" y="279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" name="Google Shape;551;p17"/>
              <p:cNvSpPr/>
              <p:nvPr/>
            </p:nvSpPr>
            <p:spPr>
              <a:xfrm flipV="1">
                <a:off x="2730960" y="27936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-360 h 360"/>
                  <a:gd name="textAreaBottom" fmla="*/ 36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" name="Google Shape;552;p17"/>
              <p:cNvSpPr/>
              <p:nvPr/>
            </p:nvSpPr>
            <p:spPr>
              <a:xfrm flipV="1">
                <a:off x="2765520" y="232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3" name="Google Shape;553;p17"/>
              <p:cNvSpPr/>
              <p:nvPr/>
            </p:nvSpPr>
            <p:spPr>
              <a:xfrm flipV="1">
                <a:off x="2765520" y="23256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" name="Google Shape;554;p17"/>
              <p:cNvSpPr/>
              <p:nvPr/>
            </p:nvSpPr>
            <p:spPr>
              <a:xfrm flipV="1">
                <a:off x="2765520" y="303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555;p17"/>
              <p:cNvSpPr/>
              <p:nvPr/>
            </p:nvSpPr>
            <p:spPr>
              <a:xfrm flipV="1">
                <a:off x="2765520" y="30384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360 h 23040"/>
                  <a:gd name="textAreaBottom" fmla="*/ 2376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16" name="Google Shape;556;p17"/>
            <p:cNvSpPr/>
            <p:nvPr/>
          </p:nvSpPr>
          <p:spPr>
            <a:xfrm flipV="1">
              <a:off x="8844480" y="349920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360 h 38880"/>
                <a:gd name="textAreaBottom" fmla="*/ 3960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21800" y="599400"/>
            <a:ext cx="2740320" cy="394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559;p18"/>
          <p:cNvGrpSpPr/>
          <p:nvPr/>
        </p:nvGrpSpPr>
        <p:grpSpPr>
          <a:xfrm>
            <a:off x="99000" y="117720"/>
            <a:ext cx="9042120" cy="4949640"/>
            <a:chOff x="99000" y="117720"/>
            <a:chExt cx="9042120" cy="4949640"/>
          </a:xfrm>
        </p:grpSpPr>
        <p:grpSp>
          <p:nvGrpSpPr>
            <p:cNvPr id="319" name="Google Shape;560;p18"/>
            <p:cNvGrpSpPr/>
            <p:nvPr/>
          </p:nvGrpSpPr>
          <p:grpSpPr>
            <a:xfrm>
              <a:off x="3453840" y="4487040"/>
              <a:ext cx="163440" cy="163440"/>
              <a:chOff x="3453840" y="4487040"/>
              <a:chExt cx="163440" cy="163440"/>
            </a:xfrm>
          </p:grpSpPr>
          <p:sp>
            <p:nvSpPr>
              <p:cNvPr id="320" name="Google Shape;561;p18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1" name="Google Shape;562;p18"/>
              <p:cNvSpPr/>
              <p:nvPr/>
            </p:nvSpPr>
            <p:spPr>
              <a:xfrm>
                <a:off x="3535920" y="448704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2" fill="none">
                    <a:moveTo>
                      <a:pt x="0" y="1931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2" name="Google Shape;563;p18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64;p18"/>
              <p:cNvSpPr/>
              <p:nvPr/>
            </p:nvSpPr>
            <p:spPr>
              <a:xfrm>
                <a:off x="356940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3" h="1" fill="none">
                    <a:moveTo>
                      <a:pt x="1" y="0"/>
                    </a:moveTo>
                    <a:lnTo>
                      <a:pt x="1933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65;p18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66;p18"/>
              <p:cNvSpPr/>
              <p:nvPr/>
            </p:nvSpPr>
            <p:spPr>
              <a:xfrm>
                <a:off x="355968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3" fill="none">
                    <a:moveTo>
                      <a:pt x="1" y="943"/>
                    </a:moveTo>
                    <a:lnTo>
                      <a:pt x="94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67;p18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68;p18"/>
              <p:cNvSpPr/>
              <p:nvPr/>
            </p:nvSpPr>
            <p:spPr>
              <a:xfrm>
                <a:off x="3535920" y="4602600"/>
                <a:ext cx="360" cy="478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47880"/>
                  <a:gd name="textAreaBottom" fmla="*/ 48240 h 47880"/>
                </a:gdLst>
                <a:ahLst/>
                <a:cxnLst/>
                <a:rect l="textAreaLeft" t="textAreaTop" r="textAreaRight" b="textAreaBottom"/>
                <a:pathLst>
                  <a:path w="1" h="1933" fill="none">
                    <a:moveTo>
                      <a:pt x="0" y="1"/>
                    </a:moveTo>
                    <a:lnTo>
                      <a:pt x="0" y="1933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9;p18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70;p18"/>
              <p:cNvSpPr/>
              <p:nvPr/>
            </p:nvSpPr>
            <p:spPr>
              <a:xfrm>
                <a:off x="355968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2" h="942" fill="none">
                    <a:moveTo>
                      <a:pt x="1" y="1"/>
                    </a:moveTo>
                    <a:lnTo>
                      <a:pt x="94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71;p18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72;p18"/>
              <p:cNvSpPr/>
              <p:nvPr/>
            </p:nvSpPr>
            <p:spPr>
              <a:xfrm>
                <a:off x="3453840" y="4569120"/>
                <a:ext cx="47880" cy="360"/>
              </a:xfrm>
              <a:custGeom>
                <a:avLst/>
                <a:gdLst>
                  <a:gd name="textAreaLeft" fmla="*/ 0 w 47880"/>
                  <a:gd name="textAreaRight" fmla="*/ 48240 w 4788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1932" h="1" fill="none">
                    <a:moveTo>
                      <a:pt x="1931" y="0"/>
                    </a:moveTo>
                    <a:lnTo>
                      <a:pt x="0" y="0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73;p18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3" name="Google Shape;574;p18"/>
              <p:cNvSpPr/>
              <p:nvPr/>
            </p:nvSpPr>
            <p:spPr>
              <a:xfrm>
                <a:off x="3488400" y="459288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2" fill="none">
                    <a:moveTo>
                      <a:pt x="943" y="1"/>
                    </a:moveTo>
                    <a:lnTo>
                      <a:pt x="1" y="94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4" name="Google Shape;575;p18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0E9F7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" name="Google Shape;576;p18"/>
              <p:cNvSpPr/>
              <p:nvPr/>
            </p:nvSpPr>
            <p:spPr>
              <a:xfrm>
                <a:off x="3488400" y="4521600"/>
                <a:ext cx="23040" cy="2304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943" h="943" fill="none">
                    <a:moveTo>
                      <a:pt x="943" y="943"/>
                    </a:moveTo>
                    <a:lnTo>
                      <a:pt x="1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36" name="Google Shape;577;p18"/>
            <p:cNvSpPr/>
            <p:nvPr/>
          </p:nvSpPr>
          <p:spPr>
            <a:xfrm rot="10800000">
              <a:off x="8280720" y="491760"/>
              <a:ext cx="150120" cy="18036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180360"/>
                <a:gd name="textAreaBottom" fmla="*/ 180720 h 180360"/>
              </a:gdLst>
              <a:ahLst/>
              <a:cxnLst/>
              <a:rect l="textAreaLeft" t="textAreaTop" r="textAreaRight" b="textAreaBottom"/>
              <a:pathLst>
                <a:path w="6013" h="7223">
                  <a:moveTo>
                    <a:pt x="780" y="1"/>
                  </a:moveTo>
                  <a:cubicBezTo>
                    <a:pt x="541" y="1"/>
                    <a:pt x="309" y="127"/>
                    <a:pt x="184" y="350"/>
                  </a:cubicBezTo>
                  <a:cubicBezTo>
                    <a:pt x="1" y="680"/>
                    <a:pt x="119" y="1095"/>
                    <a:pt x="448" y="1278"/>
                  </a:cubicBezTo>
                  <a:lnTo>
                    <a:pt x="2394" y="2362"/>
                  </a:lnTo>
                  <a:lnTo>
                    <a:pt x="1263" y="4310"/>
                  </a:lnTo>
                  <a:cubicBezTo>
                    <a:pt x="1171" y="4468"/>
                    <a:pt x="1147" y="4657"/>
                    <a:pt x="1195" y="4834"/>
                  </a:cubicBezTo>
                  <a:cubicBezTo>
                    <a:pt x="1201" y="4850"/>
                    <a:pt x="1206" y="4866"/>
                    <a:pt x="1211" y="4883"/>
                  </a:cubicBezTo>
                  <a:lnTo>
                    <a:pt x="1211" y="4882"/>
                  </a:lnTo>
                  <a:cubicBezTo>
                    <a:pt x="1266" y="5037"/>
                    <a:pt x="1376" y="5167"/>
                    <a:pt x="1521" y="5248"/>
                  </a:cubicBezTo>
                  <a:lnTo>
                    <a:pt x="4900" y="7137"/>
                  </a:lnTo>
                  <a:cubicBezTo>
                    <a:pt x="5005" y="7195"/>
                    <a:pt x="5119" y="7223"/>
                    <a:pt x="5231" y="7223"/>
                  </a:cubicBezTo>
                  <a:cubicBezTo>
                    <a:pt x="5471" y="7223"/>
                    <a:pt x="5703" y="7097"/>
                    <a:pt x="5829" y="6874"/>
                  </a:cubicBezTo>
                  <a:cubicBezTo>
                    <a:pt x="6012" y="6544"/>
                    <a:pt x="5894" y="6129"/>
                    <a:pt x="5566" y="5946"/>
                  </a:cubicBezTo>
                  <a:lnTo>
                    <a:pt x="2791" y="4395"/>
                  </a:lnTo>
                  <a:lnTo>
                    <a:pt x="3921" y="2446"/>
                  </a:lnTo>
                  <a:cubicBezTo>
                    <a:pt x="4012" y="2288"/>
                    <a:pt x="4037" y="2100"/>
                    <a:pt x="3988" y="1924"/>
                  </a:cubicBezTo>
                  <a:cubicBezTo>
                    <a:pt x="3940" y="1747"/>
                    <a:pt x="3822" y="1598"/>
                    <a:pt x="3663" y="1509"/>
                  </a:cubicBezTo>
                  <a:lnTo>
                    <a:pt x="1111" y="87"/>
                  </a:lnTo>
                  <a:cubicBezTo>
                    <a:pt x="1007" y="29"/>
                    <a:pt x="893" y="1"/>
                    <a:pt x="780" y="1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7" name="Google Shape;578;p18"/>
            <p:cNvSpPr/>
            <p:nvPr/>
          </p:nvSpPr>
          <p:spPr>
            <a:xfrm rot="10800000">
              <a:off x="99000" y="191700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8" y="0"/>
                    <a:pt x="7092" y="76"/>
                    <a:pt x="6958" y="226"/>
                  </a:cubicBezTo>
                  <a:lnTo>
                    <a:pt x="4828" y="2584"/>
                  </a:lnTo>
                  <a:lnTo>
                    <a:pt x="3180" y="1047"/>
                  </a:lnTo>
                  <a:cubicBezTo>
                    <a:pt x="3053" y="929"/>
                    <a:pt x="2887" y="864"/>
                    <a:pt x="2716" y="864"/>
                  </a:cubicBezTo>
                  <a:cubicBezTo>
                    <a:pt x="2706" y="864"/>
                    <a:pt x="2696" y="864"/>
                    <a:pt x="2686" y="865"/>
                  </a:cubicBezTo>
                  <a:cubicBezTo>
                    <a:pt x="2502" y="873"/>
                    <a:pt x="2331" y="954"/>
                    <a:pt x="2209" y="1089"/>
                  </a:cubicBezTo>
                  <a:lnTo>
                    <a:pt x="253" y="3259"/>
                  </a:lnTo>
                  <a:cubicBezTo>
                    <a:pt x="0" y="3538"/>
                    <a:pt x="23" y="3970"/>
                    <a:pt x="303" y="4223"/>
                  </a:cubicBezTo>
                  <a:cubicBezTo>
                    <a:pt x="433" y="4340"/>
                    <a:pt x="597" y="4398"/>
                    <a:pt x="759" y="4398"/>
                  </a:cubicBezTo>
                  <a:cubicBezTo>
                    <a:pt x="946" y="4398"/>
                    <a:pt x="1131" y="4322"/>
                    <a:pt x="1265" y="4172"/>
                  </a:cubicBezTo>
                  <a:lnTo>
                    <a:pt x="2756" y="2518"/>
                  </a:lnTo>
                  <a:lnTo>
                    <a:pt x="4404" y="4054"/>
                  </a:lnTo>
                  <a:cubicBezTo>
                    <a:pt x="4530" y="4172"/>
                    <a:pt x="4695" y="4237"/>
                    <a:pt x="4868" y="4237"/>
                  </a:cubicBezTo>
                  <a:cubicBezTo>
                    <a:pt x="4878" y="4237"/>
                    <a:pt x="4888" y="4236"/>
                    <a:pt x="4898" y="4236"/>
                  </a:cubicBezTo>
                  <a:cubicBezTo>
                    <a:pt x="4916" y="4236"/>
                    <a:pt x="4933" y="4235"/>
                    <a:pt x="4949" y="4232"/>
                  </a:cubicBezTo>
                  <a:cubicBezTo>
                    <a:pt x="5112" y="4213"/>
                    <a:pt x="5264" y="4135"/>
                    <a:pt x="5375" y="4013"/>
                  </a:cubicBezTo>
                  <a:lnTo>
                    <a:pt x="7969" y="1140"/>
                  </a:lnTo>
                  <a:cubicBezTo>
                    <a:pt x="8222" y="860"/>
                    <a:pt x="8200" y="429"/>
                    <a:pt x="7921" y="177"/>
                  </a:cubicBezTo>
                  <a:cubicBezTo>
                    <a:pt x="7790" y="59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8" name="Google Shape;579;p18"/>
            <p:cNvSpPr/>
            <p:nvPr/>
          </p:nvSpPr>
          <p:spPr>
            <a:xfrm rot="10800000">
              <a:off x="8463600" y="481572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580;p18"/>
            <p:cNvSpPr/>
            <p:nvPr/>
          </p:nvSpPr>
          <p:spPr>
            <a:xfrm rot="10800000">
              <a:off x="5351040" y="4788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4" y="2534"/>
                    <a:pt x="4624" y="3277"/>
                  </a:cubicBezTo>
                  <a:cubicBezTo>
                    <a:pt x="4624" y="4020"/>
                    <a:pt x="4020" y="4623"/>
                    <a:pt x="3278" y="4623"/>
                  </a:cubicBezTo>
                  <a:cubicBezTo>
                    <a:pt x="2535" y="4623"/>
                    <a:pt x="1932" y="4020"/>
                    <a:pt x="1932" y="3277"/>
                  </a:cubicBezTo>
                  <a:cubicBezTo>
                    <a:pt x="1932" y="2534"/>
                    <a:pt x="2535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rgbClr val="FFFFF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0" name="Google Shape;581;p18"/>
            <p:cNvSpPr/>
            <p:nvPr/>
          </p:nvSpPr>
          <p:spPr>
            <a:xfrm rot="10800000">
              <a:off x="8977680" y="31489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4" h="6555">
                  <a:moveTo>
                    <a:pt x="3277" y="1932"/>
                  </a:moveTo>
                  <a:cubicBezTo>
                    <a:pt x="4020" y="1932"/>
                    <a:pt x="4622" y="2534"/>
                    <a:pt x="4622" y="3278"/>
                  </a:cubicBezTo>
                  <a:cubicBezTo>
                    <a:pt x="4622" y="4020"/>
                    <a:pt x="4020" y="4622"/>
                    <a:pt x="3277" y="4622"/>
                  </a:cubicBezTo>
                  <a:cubicBezTo>
                    <a:pt x="2534" y="4622"/>
                    <a:pt x="1931" y="4020"/>
                    <a:pt x="1931" y="3278"/>
                  </a:cubicBezTo>
                  <a:cubicBezTo>
                    <a:pt x="1931" y="2534"/>
                    <a:pt x="2534" y="1932"/>
                    <a:pt x="3277" y="1932"/>
                  </a:cubicBezTo>
                  <a:close/>
                  <a:moveTo>
                    <a:pt x="3277" y="1"/>
                  </a:moveTo>
                  <a:cubicBezTo>
                    <a:pt x="1467" y="1"/>
                    <a:pt x="0" y="1468"/>
                    <a:pt x="0" y="3278"/>
                  </a:cubicBezTo>
                  <a:cubicBezTo>
                    <a:pt x="0" y="5088"/>
                    <a:pt x="1467" y="6554"/>
                    <a:pt x="3277" y="6554"/>
                  </a:cubicBezTo>
                  <a:cubicBezTo>
                    <a:pt x="5087" y="6554"/>
                    <a:pt x="6554" y="5088"/>
                    <a:pt x="6554" y="3278"/>
                  </a:cubicBezTo>
                  <a:cubicBezTo>
                    <a:pt x="6554" y="1468"/>
                    <a:pt x="5087" y="1"/>
                    <a:pt x="3277" y="1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1" name="Google Shape;582;p18"/>
            <p:cNvSpPr/>
            <p:nvPr/>
          </p:nvSpPr>
          <p:spPr>
            <a:xfrm rot="10800000">
              <a:off x="4231800" y="117720"/>
              <a:ext cx="163440" cy="1634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63440"/>
                <a:gd name="textAreaBottom" fmla="*/ 163800 h 163440"/>
              </a:gdLst>
              <a:ahLst/>
              <a:cxnLst/>
              <a:rect l="textAreaLeft" t="textAreaTop" r="textAreaRight" b="textAreaBottom"/>
              <a:pathLst>
                <a:path w="6555" h="6554">
                  <a:moveTo>
                    <a:pt x="3278" y="1931"/>
                  </a:moveTo>
                  <a:cubicBezTo>
                    <a:pt x="4020" y="1931"/>
                    <a:pt x="4622" y="2534"/>
                    <a:pt x="4622" y="3277"/>
                  </a:cubicBezTo>
                  <a:cubicBezTo>
                    <a:pt x="4622" y="4020"/>
                    <a:pt x="4020" y="4623"/>
                    <a:pt x="3278" y="4623"/>
                  </a:cubicBezTo>
                  <a:cubicBezTo>
                    <a:pt x="2533" y="4623"/>
                    <a:pt x="1931" y="4020"/>
                    <a:pt x="1931" y="3277"/>
                  </a:cubicBezTo>
                  <a:cubicBezTo>
                    <a:pt x="1931" y="2534"/>
                    <a:pt x="2533" y="1931"/>
                    <a:pt x="3278" y="1931"/>
                  </a:cubicBezTo>
                  <a:close/>
                  <a:moveTo>
                    <a:pt x="3278" y="0"/>
                  </a:moveTo>
                  <a:cubicBezTo>
                    <a:pt x="1468" y="0"/>
                    <a:pt x="1" y="1467"/>
                    <a:pt x="1" y="3277"/>
                  </a:cubicBezTo>
                  <a:cubicBezTo>
                    <a:pt x="1" y="5087"/>
                    <a:pt x="1468" y="6554"/>
                    <a:pt x="3278" y="6554"/>
                  </a:cubicBezTo>
                  <a:cubicBezTo>
                    <a:pt x="5087" y="6554"/>
                    <a:pt x="6554" y="5087"/>
                    <a:pt x="6554" y="3277"/>
                  </a:cubicBezTo>
                  <a:cubicBezTo>
                    <a:pt x="6554" y="1467"/>
                    <a:pt x="5087" y="0"/>
                    <a:pt x="3278" y="0"/>
                  </a:cubicBezTo>
                  <a:close/>
                </a:path>
              </a:pathLst>
            </a:custGeom>
            <a:solidFill>
              <a:schemeClr val="dk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2" name="Google Shape;583;p18"/>
            <p:cNvSpPr/>
            <p:nvPr/>
          </p:nvSpPr>
          <p:spPr>
            <a:xfrm rot="10800000">
              <a:off x="2491200" y="502848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3" name="Google Shape;584;p18"/>
            <p:cNvSpPr/>
            <p:nvPr/>
          </p:nvSpPr>
          <p:spPr>
            <a:xfrm rot="10800000">
              <a:off x="358920" y="348120"/>
              <a:ext cx="39240" cy="388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812" h="811">
                  <a:moveTo>
                    <a:pt x="406" y="0"/>
                  </a:moveTo>
                  <a:cubicBezTo>
                    <a:pt x="183" y="0"/>
                    <a:pt x="1" y="181"/>
                    <a:pt x="1" y="405"/>
                  </a:cubicBezTo>
                  <a:cubicBezTo>
                    <a:pt x="1" y="629"/>
                    <a:pt x="183" y="811"/>
                    <a:pt x="406" y="811"/>
                  </a:cubicBezTo>
                  <a:cubicBezTo>
                    <a:pt x="630" y="811"/>
                    <a:pt x="811" y="629"/>
                    <a:pt x="811" y="405"/>
                  </a:cubicBezTo>
                  <a:cubicBezTo>
                    <a:pt x="811" y="181"/>
                    <a:pt x="630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4" name="Google Shape;585;p18"/>
            <p:cNvSpPr/>
            <p:nvPr/>
          </p:nvSpPr>
          <p:spPr>
            <a:xfrm rot="10800000">
              <a:off x="507960" y="4705560"/>
              <a:ext cx="205200" cy="10944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8222" h="4398">
                  <a:moveTo>
                    <a:pt x="7464" y="0"/>
                  </a:moveTo>
                  <a:cubicBezTo>
                    <a:pt x="7277" y="0"/>
                    <a:pt x="7092" y="76"/>
                    <a:pt x="6957" y="225"/>
                  </a:cubicBezTo>
                  <a:lnTo>
                    <a:pt x="4827" y="2584"/>
                  </a:lnTo>
                  <a:lnTo>
                    <a:pt x="3179" y="1048"/>
                  </a:lnTo>
                  <a:cubicBezTo>
                    <a:pt x="3053" y="930"/>
                    <a:pt x="2887" y="865"/>
                    <a:pt x="2715" y="865"/>
                  </a:cubicBezTo>
                  <a:cubicBezTo>
                    <a:pt x="2705" y="865"/>
                    <a:pt x="2695" y="865"/>
                    <a:pt x="2685" y="866"/>
                  </a:cubicBezTo>
                  <a:cubicBezTo>
                    <a:pt x="2501" y="872"/>
                    <a:pt x="2330" y="953"/>
                    <a:pt x="2208" y="1090"/>
                  </a:cubicBezTo>
                  <a:lnTo>
                    <a:pt x="253" y="3259"/>
                  </a:lnTo>
                  <a:cubicBezTo>
                    <a:pt x="1" y="3539"/>
                    <a:pt x="23" y="3970"/>
                    <a:pt x="302" y="4222"/>
                  </a:cubicBezTo>
                  <a:cubicBezTo>
                    <a:pt x="433" y="4340"/>
                    <a:pt x="596" y="4398"/>
                    <a:pt x="759" y="4398"/>
                  </a:cubicBezTo>
                  <a:cubicBezTo>
                    <a:pt x="945" y="4398"/>
                    <a:pt x="1131" y="4322"/>
                    <a:pt x="1266" y="4173"/>
                  </a:cubicBezTo>
                  <a:lnTo>
                    <a:pt x="2756" y="2519"/>
                  </a:lnTo>
                  <a:lnTo>
                    <a:pt x="4404" y="4055"/>
                  </a:lnTo>
                  <a:cubicBezTo>
                    <a:pt x="4530" y="4172"/>
                    <a:pt x="4696" y="4238"/>
                    <a:pt x="4869" y="4238"/>
                  </a:cubicBezTo>
                  <a:cubicBezTo>
                    <a:pt x="4879" y="4238"/>
                    <a:pt x="4889" y="4237"/>
                    <a:pt x="4899" y="4237"/>
                  </a:cubicBezTo>
                  <a:cubicBezTo>
                    <a:pt x="4916" y="4237"/>
                    <a:pt x="4932" y="4234"/>
                    <a:pt x="4949" y="4233"/>
                  </a:cubicBezTo>
                  <a:cubicBezTo>
                    <a:pt x="5112" y="4213"/>
                    <a:pt x="5264" y="4136"/>
                    <a:pt x="5376" y="4012"/>
                  </a:cubicBezTo>
                  <a:lnTo>
                    <a:pt x="7969" y="1140"/>
                  </a:lnTo>
                  <a:cubicBezTo>
                    <a:pt x="8222" y="860"/>
                    <a:pt x="8201" y="429"/>
                    <a:pt x="7920" y="176"/>
                  </a:cubicBezTo>
                  <a:cubicBezTo>
                    <a:pt x="7790" y="58"/>
                    <a:pt x="7627" y="0"/>
                    <a:pt x="7464" y="0"/>
                  </a:cubicBezTo>
                  <a:close/>
                </a:path>
              </a:pathLst>
            </a:custGeom>
            <a:solidFill>
              <a:schemeClr val="lt2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8" name="Google Shape;891;p30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1085760" y="1781280"/>
            <a:ext cx="479088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Data Analytics Insights</a:t>
            </a:r>
            <a:endParaRPr lang="fr-FR" sz="5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" name="Google Shape;1112;p34">
            <a:extLst>
              <a:ext uri="{FF2B5EF4-FFF2-40B4-BE49-F238E27FC236}">
                <a16:creationId xmlns:a16="http://schemas.microsoft.com/office/drawing/2014/main" id="{06274A6D-D800-CAB7-4D83-6FEB5A62CFB7}"/>
              </a:ext>
            </a:extLst>
          </p:cNvPr>
          <p:cNvGrpSpPr/>
          <p:nvPr/>
        </p:nvGrpSpPr>
        <p:grpSpPr>
          <a:xfrm>
            <a:off x="5638899" y="1781280"/>
            <a:ext cx="4159440" cy="3081960"/>
            <a:chOff x="5523120" y="1832760"/>
            <a:chExt cx="4159440" cy="3081960"/>
          </a:xfrm>
        </p:grpSpPr>
        <p:grpSp>
          <p:nvGrpSpPr>
            <p:cNvPr id="3" name="Google Shape;1113;p34">
              <a:extLst>
                <a:ext uri="{FF2B5EF4-FFF2-40B4-BE49-F238E27FC236}">
                  <a16:creationId xmlns:a16="http://schemas.microsoft.com/office/drawing/2014/main" id="{16056455-8A9B-06F0-6A80-9E05D8D6C660}"/>
                </a:ext>
              </a:extLst>
            </p:cNvPr>
            <p:cNvGrpSpPr/>
            <p:nvPr/>
          </p:nvGrpSpPr>
          <p:grpSpPr>
            <a:xfrm>
              <a:off x="6138360" y="1832760"/>
              <a:ext cx="2441160" cy="3075840"/>
              <a:chOff x="6138360" y="1832760"/>
              <a:chExt cx="2441160" cy="3075840"/>
            </a:xfrm>
          </p:grpSpPr>
          <p:sp>
            <p:nvSpPr>
              <p:cNvPr id="13" name="Google Shape;1114;p34">
                <a:extLst>
                  <a:ext uri="{FF2B5EF4-FFF2-40B4-BE49-F238E27FC236}">
                    <a16:creationId xmlns:a16="http://schemas.microsoft.com/office/drawing/2014/main" id="{380EDBD1-6373-1B50-A5D1-5ABD206B71A0}"/>
                  </a:ext>
                </a:extLst>
              </p:cNvPr>
              <p:cNvSpPr/>
              <p:nvPr/>
            </p:nvSpPr>
            <p:spPr>
              <a:xfrm flipH="1">
                <a:off x="7651440" y="3832200"/>
                <a:ext cx="509760" cy="114480"/>
              </a:xfrm>
              <a:custGeom>
                <a:avLst/>
                <a:gdLst>
                  <a:gd name="textAreaLeft" fmla="*/ 360 w 509760"/>
                  <a:gd name="textAreaRight" fmla="*/ 510480 w 509760"/>
                  <a:gd name="textAreaTop" fmla="*/ 0 h 114480"/>
                  <a:gd name="textAreaBottom" fmla="*/ 114840 h 114480"/>
                </a:gdLst>
                <a:ahLst/>
                <a:cxnLst/>
                <a:rect l="textAreaLeft" t="textAreaTop" r="textAreaRight" b="textAreaBottom"/>
                <a:pathLst>
                  <a:path w="15164" h="3418">
                    <a:moveTo>
                      <a:pt x="35" y="0"/>
                    </a:moveTo>
                    <a:cubicBezTo>
                      <a:pt x="15" y="0"/>
                      <a:pt x="1" y="16"/>
                      <a:pt x="1" y="35"/>
                    </a:cubicBezTo>
                    <a:lnTo>
                      <a:pt x="1" y="3383"/>
                    </a:lnTo>
                    <a:cubicBezTo>
                      <a:pt x="1" y="3403"/>
                      <a:pt x="15" y="3418"/>
                      <a:pt x="35" y="3418"/>
                    </a:cubicBezTo>
                    <a:lnTo>
                      <a:pt x="15129" y="3418"/>
                    </a:lnTo>
                    <a:cubicBezTo>
                      <a:pt x="15148" y="3418"/>
                      <a:pt x="15164" y="3403"/>
                      <a:pt x="15164" y="3383"/>
                    </a:cubicBezTo>
                    <a:lnTo>
                      <a:pt x="15164" y="35"/>
                    </a:lnTo>
                    <a:cubicBezTo>
                      <a:pt x="15164" y="16"/>
                      <a:pt x="15148" y="0"/>
                      <a:pt x="15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7240" bIns="572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" name="Google Shape;1115;p34">
                <a:extLst>
                  <a:ext uri="{FF2B5EF4-FFF2-40B4-BE49-F238E27FC236}">
                    <a16:creationId xmlns:a16="http://schemas.microsoft.com/office/drawing/2014/main" id="{310015FB-34A3-5877-89B9-A58EA92B6933}"/>
                  </a:ext>
                </a:extLst>
              </p:cNvPr>
              <p:cNvSpPr/>
              <p:nvPr/>
            </p:nvSpPr>
            <p:spPr>
              <a:xfrm flipH="1">
                <a:off x="7854480" y="3947400"/>
                <a:ext cx="103680" cy="862560"/>
              </a:xfrm>
              <a:custGeom>
                <a:avLst/>
                <a:gdLst>
                  <a:gd name="textAreaLeft" fmla="*/ 360 w 103680"/>
                  <a:gd name="textAreaRight" fmla="*/ 104400 w 103680"/>
                  <a:gd name="textAreaTop" fmla="*/ 0 h 862560"/>
                  <a:gd name="textAreaBottom" fmla="*/ 862920 h 862560"/>
                </a:gdLst>
                <a:ahLst/>
                <a:cxnLst/>
                <a:rect l="textAreaLeft" t="textAreaTop" r="textAreaRight" b="textAreaBottom"/>
                <a:pathLst>
                  <a:path w="3090" h="25654">
                    <a:moveTo>
                      <a:pt x="1" y="1"/>
                    </a:moveTo>
                    <a:lnTo>
                      <a:pt x="1" y="25653"/>
                    </a:lnTo>
                    <a:lnTo>
                      <a:pt x="3090" y="25653"/>
                    </a:lnTo>
                    <a:lnTo>
                      <a:pt x="3090" y="1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1116;p34">
                <a:extLst>
                  <a:ext uri="{FF2B5EF4-FFF2-40B4-BE49-F238E27FC236}">
                    <a16:creationId xmlns:a16="http://schemas.microsoft.com/office/drawing/2014/main" id="{2F9605AB-4C58-2699-D724-9E72D7BED4B4}"/>
                  </a:ext>
                </a:extLst>
              </p:cNvPr>
              <p:cNvSpPr/>
              <p:nvPr/>
            </p:nvSpPr>
            <p:spPr>
              <a:xfrm flipH="1">
                <a:off x="7578720" y="4809960"/>
                <a:ext cx="655200" cy="98640"/>
              </a:xfrm>
              <a:custGeom>
                <a:avLst/>
                <a:gdLst>
                  <a:gd name="textAreaLeft" fmla="*/ 360 w 655200"/>
                  <a:gd name="textAreaRight" fmla="*/ 655920 w 655200"/>
                  <a:gd name="textAreaTop" fmla="*/ 0 h 98640"/>
                  <a:gd name="textAreaBottom" fmla="*/ 99000 h 98640"/>
                </a:gdLst>
                <a:ahLst/>
                <a:cxnLst/>
                <a:rect l="textAreaLeft" t="textAreaTop" r="textAreaRight" b="textAreaBottom"/>
                <a:pathLst>
                  <a:path w="19489" h="2941">
                    <a:moveTo>
                      <a:pt x="1296" y="0"/>
                    </a:moveTo>
                    <a:cubicBezTo>
                      <a:pt x="584" y="0"/>
                      <a:pt x="1" y="582"/>
                      <a:pt x="1" y="1295"/>
                    </a:cubicBezTo>
                    <a:lnTo>
                      <a:pt x="1" y="2941"/>
                    </a:lnTo>
                    <a:lnTo>
                      <a:pt x="19489" y="2941"/>
                    </a:lnTo>
                    <a:lnTo>
                      <a:pt x="19489" y="1295"/>
                    </a:lnTo>
                    <a:cubicBezTo>
                      <a:pt x="19489" y="582"/>
                      <a:pt x="18907" y="0"/>
                      <a:pt x="18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6" name="Google Shape;1117;p34">
                <a:extLst>
                  <a:ext uri="{FF2B5EF4-FFF2-40B4-BE49-F238E27FC236}">
                    <a16:creationId xmlns:a16="http://schemas.microsoft.com/office/drawing/2014/main" id="{998141C0-0269-14CD-02BB-CFA8449FE15C}"/>
                  </a:ext>
                </a:extLst>
              </p:cNvPr>
              <p:cNvSpPr/>
              <p:nvPr/>
            </p:nvSpPr>
            <p:spPr>
              <a:xfrm flipH="1">
                <a:off x="7322760" y="2841840"/>
                <a:ext cx="1256760" cy="990000"/>
              </a:xfrm>
              <a:custGeom>
                <a:avLst/>
                <a:gdLst>
                  <a:gd name="textAreaLeft" fmla="*/ -360 w 1256760"/>
                  <a:gd name="textAreaRight" fmla="*/ 1256760 w 1256760"/>
                  <a:gd name="textAreaTop" fmla="*/ 0 h 990000"/>
                  <a:gd name="textAreaBottom" fmla="*/ 990360 h 990000"/>
                </a:gdLst>
                <a:ahLst/>
                <a:cxnLst/>
                <a:rect l="textAreaLeft" t="textAreaTop" r="textAreaRight" b="textAreaBottom"/>
                <a:pathLst>
                  <a:path w="37373" h="29445">
                    <a:moveTo>
                      <a:pt x="12968" y="1"/>
                    </a:moveTo>
                    <a:cubicBezTo>
                      <a:pt x="12232" y="1"/>
                      <a:pt x="11442" y="13"/>
                      <a:pt x="10595" y="13"/>
                    </a:cubicBezTo>
                    <a:lnTo>
                      <a:pt x="10595" y="14"/>
                    </a:lnTo>
                    <a:lnTo>
                      <a:pt x="2399" y="14"/>
                    </a:lnTo>
                    <a:cubicBezTo>
                      <a:pt x="1074" y="14"/>
                      <a:pt x="0" y="1088"/>
                      <a:pt x="0" y="2412"/>
                    </a:cubicBezTo>
                    <a:lnTo>
                      <a:pt x="0" y="12004"/>
                    </a:lnTo>
                    <a:cubicBezTo>
                      <a:pt x="0" y="21636"/>
                      <a:pt x="672" y="29444"/>
                      <a:pt x="10304" y="29444"/>
                    </a:cubicBezTo>
                    <a:lnTo>
                      <a:pt x="35773" y="29444"/>
                    </a:lnTo>
                    <a:cubicBezTo>
                      <a:pt x="36688" y="29444"/>
                      <a:pt x="37372" y="28596"/>
                      <a:pt x="37173" y="27701"/>
                    </a:cubicBezTo>
                    <a:cubicBezTo>
                      <a:pt x="36466" y="24528"/>
                      <a:pt x="34296" y="18107"/>
                      <a:pt x="28299" y="17832"/>
                    </a:cubicBezTo>
                    <a:lnTo>
                      <a:pt x="28299" y="17823"/>
                    </a:lnTo>
                    <a:lnTo>
                      <a:pt x="23424" y="17823"/>
                    </a:lnTo>
                    <a:cubicBezTo>
                      <a:pt x="19226" y="17823"/>
                      <a:pt x="21833" y="9436"/>
                      <a:pt x="20800" y="5368"/>
                    </a:cubicBezTo>
                    <a:cubicBezTo>
                      <a:pt x="19530" y="377"/>
                      <a:pt x="17116" y="1"/>
                      <a:pt x="129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1118;p34">
                <a:extLst>
                  <a:ext uri="{FF2B5EF4-FFF2-40B4-BE49-F238E27FC236}">
                    <a16:creationId xmlns:a16="http://schemas.microsoft.com/office/drawing/2014/main" id="{C7A5C248-3A28-E5FC-C7FE-5AA6E01939D6}"/>
                  </a:ext>
                </a:extLst>
              </p:cNvPr>
              <p:cNvSpPr/>
              <p:nvPr/>
            </p:nvSpPr>
            <p:spPr>
              <a:xfrm flipH="1">
                <a:off x="7996680" y="3843000"/>
                <a:ext cx="55440" cy="93240"/>
              </a:xfrm>
              <a:custGeom>
                <a:avLst/>
                <a:gdLst>
                  <a:gd name="textAreaLeft" fmla="*/ 360 w 55440"/>
                  <a:gd name="textAreaRight" fmla="*/ 56160 w 55440"/>
                  <a:gd name="textAreaTop" fmla="*/ 0 h 93240"/>
                  <a:gd name="textAreaBottom" fmla="*/ 93600 h 93240"/>
                </a:gdLst>
                <a:ahLst/>
                <a:cxnLst/>
                <a:rect l="textAreaLeft" t="textAreaTop" r="textAreaRight" b="textAreaBottom"/>
                <a:pathLst>
                  <a:path w="1657" h="2778">
                    <a:moveTo>
                      <a:pt x="1" y="0"/>
                    </a:moveTo>
                    <a:lnTo>
                      <a:pt x="1" y="2778"/>
                    </a:lnTo>
                    <a:lnTo>
                      <a:pt x="1656" y="2778"/>
                    </a:lnTo>
                    <a:lnTo>
                      <a:pt x="1656" y="0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1119;p34">
                <a:extLst>
                  <a:ext uri="{FF2B5EF4-FFF2-40B4-BE49-F238E27FC236}">
                    <a16:creationId xmlns:a16="http://schemas.microsoft.com/office/drawing/2014/main" id="{C1F664E1-B5E7-0275-98AD-397DF6949CDD}"/>
                  </a:ext>
                </a:extLst>
              </p:cNvPr>
              <p:cNvSpPr/>
              <p:nvPr/>
            </p:nvSpPr>
            <p:spPr>
              <a:xfrm flipH="1">
                <a:off x="7960680" y="3843000"/>
                <a:ext cx="18720" cy="93240"/>
              </a:xfrm>
              <a:custGeom>
                <a:avLst/>
                <a:gdLst>
                  <a:gd name="textAreaLeft" fmla="*/ 360 w 18720"/>
                  <a:gd name="textAreaRight" fmla="*/ 19440 w 18720"/>
                  <a:gd name="textAreaTop" fmla="*/ 0 h 93240"/>
                  <a:gd name="textAreaBottom" fmla="*/ 93600 h 93240"/>
                </a:gdLst>
                <a:ahLst/>
                <a:cxnLst/>
                <a:rect l="textAreaLeft" t="textAreaTop" r="textAreaRight" b="textAreaBottom"/>
                <a:pathLst>
                  <a:path w="562" h="2778">
                    <a:moveTo>
                      <a:pt x="0" y="0"/>
                    </a:moveTo>
                    <a:lnTo>
                      <a:pt x="0" y="2778"/>
                    </a:lnTo>
                    <a:lnTo>
                      <a:pt x="561" y="2778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1120;p34">
                <a:extLst>
                  <a:ext uri="{FF2B5EF4-FFF2-40B4-BE49-F238E27FC236}">
                    <a16:creationId xmlns:a16="http://schemas.microsoft.com/office/drawing/2014/main" id="{D82C2ABC-E07C-2176-306A-200E0F61C935}"/>
                  </a:ext>
                </a:extLst>
              </p:cNvPr>
              <p:cNvSpPr/>
              <p:nvPr/>
            </p:nvSpPr>
            <p:spPr>
              <a:xfrm flipH="1">
                <a:off x="7996680" y="4822200"/>
                <a:ext cx="55440" cy="73800"/>
              </a:xfrm>
              <a:custGeom>
                <a:avLst/>
                <a:gdLst>
                  <a:gd name="textAreaLeft" fmla="*/ 360 w 55440"/>
                  <a:gd name="textAreaRight" fmla="*/ 56160 w 55440"/>
                  <a:gd name="textAreaTop" fmla="*/ 0 h 73800"/>
                  <a:gd name="textAreaBottom" fmla="*/ 74160 h 73800"/>
                </a:gdLst>
                <a:ahLst/>
                <a:cxnLst/>
                <a:rect l="textAreaLeft" t="textAreaTop" r="textAreaRight" b="textAreaBottom"/>
                <a:pathLst>
                  <a:path w="1657" h="2205">
                    <a:moveTo>
                      <a:pt x="1" y="0"/>
                    </a:moveTo>
                    <a:lnTo>
                      <a:pt x="1" y="2205"/>
                    </a:lnTo>
                    <a:lnTo>
                      <a:pt x="1656" y="2205"/>
                    </a:lnTo>
                    <a:lnTo>
                      <a:pt x="1656" y="0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1121;p34">
                <a:extLst>
                  <a:ext uri="{FF2B5EF4-FFF2-40B4-BE49-F238E27FC236}">
                    <a16:creationId xmlns:a16="http://schemas.microsoft.com/office/drawing/2014/main" id="{CEBB0F60-7D9E-9A4D-B64F-F2F724A3CC3B}"/>
                  </a:ext>
                </a:extLst>
              </p:cNvPr>
              <p:cNvSpPr/>
              <p:nvPr/>
            </p:nvSpPr>
            <p:spPr>
              <a:xfrm flipH="1">
                <a:off x="7960680" y="4822200"/>
                <a:ext cx="18720" cy="73800"/>
              </a:xfrm>
              <a:custGeom>
                <a:avLst/>
                <a:gdLst>
                  <a:gd name="textAreaLeft" fmla="*/ 360 w 18720"/>
                  <a:gd name="textAreaRight" fmla="*/ 19440 w 18720"/>
                  <a:gd name="textAreaTop" fmla="*/ 0 h 73800"/>
                  <a:gd name="textAreaBottom" fmla="*/ 74160 h 73800"/>
                </a:gdLst>
                <a:ahLst/>
                <a:cxnLst/>
                <a:rect l="textAreaLeft" t="textAreaTop" r="textAreaRight" b="textAreaBottom"/>
                <a:pathLst>
                  <a:path w="562" h="2205">
                    <a:moveTo>
                      <a:pt x="0" y="0"/>
                    </a:moveTo>
                    <a:lnTo>
                      <a:pt x="0" y="2205"/>
                    </a:lnTo>
                    <a:lnTo>
                      <a:pt x="561" y="2205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1122;p34">
                <a:extLst>
                  <a:ext uri="{FF2B5EF4-FFF2-40B4-BE49-F238E27FC236}">
                    <a16:creationId xmlns:a16="http://schemas.microsoft.com/office/drawing/2014/main" id="{72F02D06-679F-D0BB-D1B9-79791F5587B6}"/>
                  </a:ext>
                </a:extLst>
              </p:cNvPr>
              <p:cNvSpPr/>
              <p:nvPr/>
            </p:nvSpPr>
            <p:spPr>
              <a:xfrm flipH="1">
                <a:off x="7435080" y="2858040"/>
                <a:ext cx="1068840" cy="900720"/>
              </a:xfrm>
              <a:custGeom>
                <a:avLst/>
                <a:gdLst>
                  <a:gd name="textAreaLeft" fmla="*/ -360 w 1068840"/>
                  <a:gd name="textAreaRight" fmla="*/ 1068840 w 1068840"/>
                  <a:gd name="textAreaTop" fmla="*/ 0 h 900720"/>
                  <a:gd name="textAreaBottom" fmla="*/ 901080 h 900720"/>
                </a:gdLst>
                <a:ahLst/>
                <a:cxnLst/>
                <a:rect l="textAreaLeft" t="textAreaTop" r="textAreaRight" b="textAreaBottom"/>
                <a:pathLst>
                  <a:path w="31787" h="26787">
                    <a:moveTo>
                      <a:pt x="13103" y="1"/>
                    </a:moveTo>
                    <a:lnTo>
                      <a:pt x="13103" y="2"/>
                    </a:lnTo>
                    <a:lnTo>
                      <a:pt x="1131" y="2"/>
                    </a:lnTo>
                    <a:cubicBezTo>
                      <a:pt x="507" y="2"/>
                      <a:pt x="1" y="507"/>
                      <a:pt x="1" y="1132"/>
                    </a:cubicBezTo>
                    <a:lnTo>
                      <a:pt x="1" y="9609"/>
                    </a:lnTo>
                    <a:cubicBezTo>
                      <a:pt x="1" y="10668"/>
                      <a:pt x="859" y="11527"/>
                      <a:pt x="1918" y="11527"/>
                    </a:cubicBezTo>
                    <a:lnTo>
                      <a:pt x="5857" y="11527"/>
                    </a:lnTo>
                    <a:cubicBezTo>
                      <a:pt x="6599" y="11527"/>
                      <a:pt x="7200" y="12126"/>
                      <a:pt x="7207" y="12867"/>
                    </a:cubicBezTo>
                    <a:cubicBezTo>
                      <a:pt x="7280" y="21482"/>
                      <a:pt x="8237" y="26353"/>
                      <a:pt x="16357" y="26760"/>
                    </a:cubicBezTo>
                    <a:cubicBezTo>
                      <a:pt x="16725" y="26779"/>
                      <a:pt x="31389" y="26787"/>
                      <a:pt x="31787" y="26787"/>
                    </a:cubicBezTo>
                    <a:lnTo>
                      <a:pt x="17749" y="13638"/>
                    </a:lnTo>
                    <a:lnTo>
                      <a:pt x="13103" y="1"/>
                    </a:lnTo>
                    <a:close/>
                  </a:path>
                </a:pathLst>
              </a:custGeom>
              <a:solidFill>
                <a:srgbClr val="191919">
                  <a:alpha val="29000"/>
                </a:srgbClr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" name="Google Shape;1123;p34">
                <a:extLst>
                  <a:ext uri="{FF2B5EF4-FFF2-40B4-BE49-F238E27FC236}">
                    <a16:creationId xmlns:a16="http://schemas.microsoft.com/office/drawing/2014/main" id="{6043C63E-7923-FB07-1FE3-6CEF9264BB3D}"/>
                  </a:ext>
                </a:extLst>
              </p:cNvPr>
              <p:cNvSpPr/>
              <p:nvPr/>
            </p:nvSpPr>
            <p:spPr>
              <a:xfrm flipH="1">
                <a:off x="7317360" y="3295080"/>
                <a:ext cx="728280" cy="160200"/>
              </a:xfrm>
              <a:custGeom>
                <a:avLst/>
                <a:gdLst>
                  <a:gd name="textAreaLeft" fmla="*/ -360 w 728280"/>
                  <a:gd name="textAreaRight" fmla="*/ 728280 w 728280"/>
                  <a:gd name="textAreaTop" fmla="*/ 0 h 160200"/>
                  <a:gd name="textAreaBottom" fmla="*/ 160560 h 160200"/>
                </a:gdLst>
                <a:ahLst/>
                <a:cxnLst/>
                <a:rect l="textAreaLeft" t="textAreaTop" r="textAreaRight" b="textAreaBottom"/>
                <a:pathLst>
                  <a:path w="21663" h="4774">
                    <a:moveTo>
                      <a:pt x="0" y="0"/>
                    </a:moveTo>
                    <a:lnTo>
                      <a:pt x="0" y="4773"/>
                    </a:lnTo>
                    <a:lnTo>
                      <a:pt x="21662" y="4773"/>
                    </a:lnTo>
                    <a:lnTo>
                      <a:pt x="21662" y="0"/>
                    </a:lnTo>
                    <a:close/>
                  </a:path>
                </a:pathLst>
              </a:custGeom>
              <a:solidFill>
                <a:srgbClr val="2C26D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280" bIns="802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" name="Google Shape;1124;p34">
                <a:extLst>
                  <a:ext uri="{FF2B5EF4-FFF2-40B4-BE49-F238E27FC236}">
                    <a16:creationId xmlns:a16="http://schemas.microsoft.com/office/drawing/2014/main" id="{C8E12978-3A6A-AAC4-F6E9-D35AE0D89466}"/>
                  </a:ext>
                </a:extLst>
              </p:cNvPr>
              <p:cNvSpPr/>
              <p:nvPr/>
            </p:nvSpPr>
            <p:spPr>
              <a:xfrm flipH="1">
                <a:off x="6383880" y="4217400"/>
                <a:ext cx="315360" cy="603720"/>
              </a:xfrm>
              <a:custGeom>
                <a:avLst/>
                <a:gdLst>
                  <a:gd name="textAreaLeft" fmla="*/ 360 w 315360"/>
                  <a:gd name="textAreaRight" fmla="*/ 316080 w 315360"/>
                  <a:gd name="textAreaTop" fmla="*/ 0 h 603720"/>
                  <a:gd name="textAreaBottom" fmla="*/ 604080 h 603720"/>
                </a:gdLst>
                <a:ahLst/>
                <a:cxnLst/>
                <a:rect l="textAreaLeft" t="textAreaTop" r="textAreaRight" b="textAreaBottom"/>
                <a:pathLst>
                  <a:path w="9386" h="17965">
                    <a:moveTo>
                      <a:pt x="6691" y="0"/>
                    </a:moveTo>
                    <a:lnTo>
                      <a:pt x="1" y="678"/>
                    </a:lnTo>
                    <a:lnTo>
                      <a:pt x="4691" y="17583"/>
                    </a:lnTo>
                    <a:lnTo>
                      <a:pt x="7382" y="17964"/>
                    </a:lnTo>
                    <a:lnTo>
                      <a:pt x="9386" y="15498"/>
                    </a:lnTo>
                    <a:lnTo>
                      <a:pt x="6691" y="0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1125;p34">
                <a:extLst>
                  <a:ext uri="{FF2B5EF4-FFF2-40B4-BE49-F238E27FC236}">
                    <a16:creationId xmlns:a16="http://schemas.microsoft.com/office/drawing/2014/main" id="{C104A587-C3BB-D9FC-92F6-C194FC49384C}"/>
                  </a:ext>
                </a:extLst>
              </p:cNvPr>
              <p:cNvSpPr/>
              <p:nvPr/>
            </p:nvSpPr>
            <p:spPr>
              <a:xfrm flipH="1">
                <a:off x="6395400" y="4644720"/>
                <a:ext cx="186120" cy="22680"/>
              </a:xfrm>
              <a:custGeom>
                <a:avLst/>
                <a:gdLst>
                  <a:gd name="textAreaLeft" fmla="*/ -360 w 186120"/>
                  <a:gd name="textAreaRight" fmla="*/ 186120 w 186120"/>
                  <a:gd name="textAreaTop" fmla="*/ 0 h 22680"/>
                  <a:gd name="textAreaBottom" fmla="*/ 23040 h 22680"/>
                </a:gdLst>
                <a:ahLst/>
                <a:cxnLst/>
                <a:rect l="textAreaLeft" t="textAreaTop" r="textAreaRight" b="textAreaBottom"/>
                <a:pathLst>
                  <a:path w="5544" h="685">
                    <a:moveTo>
                      <a:pt x="5424" y="0"/>
                    </a:moveTo>
                    <a:lnTo>
                      <a:pt x="1" y="505"/>
                    </a:lnTo>
                    <a:lnTo>
                      <a:pt x="5543" y="685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" name="Google Shape;1126;p34">
                <a:extLst>
                  <a:ext uri="{FF2B5EF4-FFF2-40B4-BE49-F238E27FC236}">
                    <a16:creationId xmlns:a16="http://schemas.microsoft.com/office/drawing/2014/main" id="{E62189ED-7013-242E-551E-1931F4DC60C0}"/>
                  </a:ext>
                </a:extLst>
              </p:cNvPr>
              <p:cNvSpPr/>
              <p:nvPr/>
            </p:nvSpPr>
            <p:spPr>
              <a:xfrm flipH="1">
                <a:off x="6138360" y="4840200"/>
                <a:ext cx="456120" cy="64080"/>
              </a:xfrm>
              <a:custGeom>
                <a:avLst/>
                <a:gdLst>
                  <a:gd name="textAreaLeft" fmla="*/ -360 w 456120"/>
                  <a:gd name="textAreaRight" fmla="*/ 456120 w 456120"/>
                  <a:gd name="textAreaTop" fmla="*/ 0 h 64080"/>
                  <a:gd name="textAreaBottom" fmla="*/ 64440 h 64080"/>
                </a:gdLst>
                <a:ahLst/>
                <a:cxnLst/>
                <a:rect l="textAreaLeft" t="textAreaTop" r="textAreaRight" b="textAreaBottom"/>
                <a:pathLst>
                  <a:path w="13576" h="1912">
                    <a:moveTo>
                      <a:pt x="519" y="1"/>
                    </a:moveTo>
                    <a:cubicBezTo>
                      <a:pt x="519" y="1"/>
                      <a:pt x="0" y="1096"/>
                      <a:pt x="555" y="1631"/>
                    </a:cubicBezTo>
                    <a:cubicBezTo>
                      <a:pt x="555" y="1631"/>
                      <a:pt x="4784" y="1912"/>
                      <a:pt x="8464" y="1912"/>
                    </a:cubicBezTo>
                    <a:cubicBezTo>
                      <a:pt x="10789" y="1912"/>
                      <a:pt x="12894" y="1800"/>
                      <a:pt x="13575" y="1435"/>
                    </a:cubicBezTo>
                    <a:lnTo>
                      <a:pt x="13558" y="632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040" bIns="320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" name="Google Shape;1127;p34">
                <a:extLst>
                  <a:ext uri="{FF2B5EF4-FFF2-40B4-BE49-F238E27FC236}">
                    <a16:creationId xmlns:a16="http://schemas.microsoft.com/office/drawing/2014/main" id="{89475891-3D68-F6F2-9874-42DCBD881875}"/>
                  </a:ext>
                </a:extLst>
              </p:cNvPr>
              <p:cNvSpPr/>
              <p:nvPr/>
            </p:nvSpPr>
            <p:spPr>
              <a:xfrm flipH="1">
                <a:off x="6139800" y="4691520"/>
                <a:ext cx="438480" cy="177840"/>
              </a:xfrm>
              <a:custGeom>
                <a:avLst/>
                <a:gdLst>
                  <a:gd name="textAreaLeft" fmla="*/ 360 w 438480"/>
                  <a:gd name="textAreaRight" fmla="*/ 439200 w 438480"/>
                  <a:gd name="textAreaTop" fmla="*/ 0 h 177840"/>
                  <a:gd name="textAreaBottom" fmla="*/ 178200 h 177840"/>
                </a:gdLst>
                <a:ahLst/>
                <a:cxnLst/>
                <a:rect l="textAreaLeft" t="textAreaTop" r="textAreaRight" b="textAreaBottom"/>
                <a:pathLst>
                  <a:path w="13045" h="5299">
                    <a:moveTo>
                      <a:pt x="5718" y="1"/>
                    </a:moveTo>
                    <a:cubicBezTo>
                      <a:pt x="5104" y="1"/>
                      <a:pt x="4582" y="379"/>
                      <a:pt x="4210" y="821"/>
                    </a:cubicBezTo>
                    <a:cubicBezTo>
                      <a:pt x="3707" y="1417"/>
                      <a:pt x="3205" y="2062"/>
                      <a:pt x="2443" y="2062"/>
                    </a:cubicBezTo>
                    <a:cubicBezTo>
                      <a:pt x="2137" y="2062"/>
                      <a:pt x="1789" y="1958"/>
                      <a:pt x="1381" y="1704"/>
                    </a:cubicBezTo>
                    <a:cubicBezTo>
                      <a:pt x="1009" y="1348"/>
                      <a:pt x="727" y="1245"/>
                      <a:pt x="524" y="1245"/>
                    </a:cubicBezTo>
                    <a:cubicBezTo>
                      <a:pt x="242" y="1245"/>
                      <a:pt x="114" y="1444"/>
                      <a:pt x="114" y="1444"/>
                    </a:cubicBezTo>
                    <a:lnTo>
                      <a:pt x="1" y="4532"/>
                    </a:lnTo>
                    <a:cubicBezTo>
                      <a:pt x="1" y="4532"/>
                      <a:pt x="1535" y="5299"/>
                      <a:pt x="7711" y="5299"/>
                    </a:cubicBezTo>
                    <a:cubicBezTo>
                      <a:pt x="8679" y="5299"/>
                      <a:pt x="9761" y="5280"/>
                      <a:pt x="10969" y="5236"/>
                    </a:cubicBezTo>
                    <a:cubicBezTo>
                      <a:pt x="11706" y="5210"/>
                      <a:pt x="12190" y="5219"/>
                      <a:pt x="13044" y="5062"/>
                    </a:cubicBezTo>
                    <a:lnTo>
                      <a:pt x="12938" y="4507"/>
                    </a:lnTo>
                    <a:cubicBezTo>
                      <a:pt x="12838" y="3980"/>
                      <a:pt x="12446" y="3559"/>
                      <a:pt x="11929" y="3421"/>
                    </a:cubicBezTo>
                    <a:cubicBezTo>
                      <a:pt x="10721" y="3097"/>
                      <a:pt x="8529" y="2367"/>
                      <a:pt x="7548" y="1131"/>
                    </a:cubicBezTo>
                    <a:cubicBezTo>
                      <a:pt x="6892" y="303"/>
                      <a:pt x="6268" y="1"/>
                      <a:pt x="57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" name="Google Shape;1128;p34">
                <a:extLst>
                  <a:ext uri="{FF2B5EF4-FFF2-40B4-BE49-F238E27FC236}">
                    <a16:creationId xmlns:a16="http://schemas.microsoft.com/office/drawing/2014/main" id="{901869A2-64D4-9AB8-403F-3648C2C7D875}"/>
                  </a:ext>
                </a:extLst>
              </p:cNvPr>
              <p:cNvSpPr/>
              <p:nvPr/>
            </p:nvSpPr>
            <p:spPr>
              <a:xfrm flipH="1">
                <a:off x="6311160" y="4708800"/>
                <a:ext cx="91440" cy="44280"/>
              </a:xfrm>
              <a:custGeom>
                <a:avLst/>
                <a:gdLst>
                  <a:gd name="textAreaLeft" fmla="*/ 360 w 91440"/>
                  <a:gd name="textAreaRight" fmla="*/ 92160 w 91440"/>
                  <a:gd name="textAreaTop" fmla="*/ 0 h 44280"/>
                  <a:gd name="textAreaBottom" fmla="*/ 44640 h 44280"/>
                </a:gdLst>
                <a:ahLst/>
                <a:cxnLst/>
                <a:rect l="textAreaLeft" t="textAreaTop" r="textAreaRight" b="textAreaBottom"/>
                <a:pathLst>
                  <a:path w="2733" h="1328" fill="none">
                    <a:moveTo>
                      <a:pt x="0" y="1328"/>
                    </a:moveTo>
                    <a:cubicBezTo>
                      <a:pt x="0" y="1328"/>
                      <a:pt x="1215" y="0"/>
                      <a:pt x="2732" y="989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320" bIns="223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" name="Google Shape;1129;p34">
                <a:extLst>
                  <a:ext uri="{FF2B5EF4-FFF2-40B4-BE49-F238E27FC236}">
                    <a16:creationId xmlns:a16="http://schemas.microsoft.com/office/drawing/2014/main" id="{A5071E13-A987-0A3D-DCCB-DF4C16AEBB29}"/>
                  </a:ext>
                </a:extLst>
              </p:cNvPr>
              <p:cNvSpPr/>
              <p:nvPr/>
            </p:nvSpPr>
            <p:spPr>
              <a:xfrm flipH="1">
                <a:off x="6291720" y="4722120"/>
                <a:ext cx="91080" cy="4536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45360"/>
                  <a:gd name="textAreaBottom" fmla="*/ 45720 h 45360"/>
                </a:gdLst>
                <a:ahLst/>
                <a:cxnLst/>
                <a:rect l="textAreaLeft" t="textAreaTop" r="textAreaRight" b="textAreaBottom"/>
                <a:pathLst>
                  <a:path w="2722" h="1355" fill="none">
                    <a:moveTo>
                      <a:pt x="0" y="1355"/>
                    </a:moveTo>
                    <a:cubicBezTo>
                      <a:pt x="0" y="1355"/>
                      <a:pt x="1204" y="1"/>
                      <a:pt x="2722" y="989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680" bIns="226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" name="Google Shape;1130;p34">
                <a:extLst>
                  <a:ext uri="{FF2B5EF4-FFF2-40B4-BE49-F238E27FC236}">
                    <a16:creationId xmlns:a16="http://schemas.microsoft.com/office/drawing/2014/main" id="{0451C9AE-5E63-F34C-F3D8-3E8A0277C66A}"/>
                  </a:ext>
                </a:extLst>
              </p:cNvPr>
              <p:cNvSpPr/>
              <p:nvPr/>
            </p:nvSpPr>
            <p:spPr>
              <a:xfrm flipH="1">
                <a:off x="6263640" y="4737600"/>
                <a:ext cx="92880" cy="44280"/>
              </a:xfrm>
              <a:custGeom>
                <a:avLst/>
                <a:gdLst>
                  <a:gd name="textAreaLeft" fmla="*/ 360 w 92880"/>
                  <a:gd name="textAreaRight" fmla="*/ 93600 w 92880"/>
                  <a:gd name="textAreaTop" fmla="*/ 0 h 44280"/>
                  <a:gd name="textAreaBottom" fmla="*/ 44640 h 44280"/>
                </a:gdLst>
                <a:ahLst/>
                <a:cxnLst/>
                <a:rect l="textAreaLeft" t="textAreaTop" r="textAreaRight" b="textAreaBottom"/>
                <a:pathLst>
                  <a:path w="2775" h="1326" fill="none">
                    <a:moveTo>
                      <a:pt x="0" y="1325"/>
                    </a:moveTo>
                    <a:cubicBezTo>
                      <a:pt x="0" y="1325"/>
                      <a:pt x="1257" y="0"/>
                      <a:pt x="2775" y="989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320" bIns="223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" name="Google Shape;1131;p34">
                <a:extLst>
                  <a:ext uri="{FF2B5EF4-FFF2-40B4-BE49-F238E27FC236}">
                    <a16:creationId xmlns:a16="http://schemas.microsoft.com/office/drawing/2014/main" id="{F8E5DF94-07F1-D846-2D78-781B4CE61030}"/>
                  </a:ext>
                </a:extLst>
              </p:cNvPr>
              <p:cNvSpPr/>
              <p:nvPr/>
            </p:nvSpPr>
            <p:spPr>
              <a:xfrm flipH="1">
                <a:off x="6347880" y="3322800"/>
                <a:ext cx="1477080" cy="1384920"/>
              </a:xfrm>
              <a:custGeom>
                <a:avLst/>
                <a:gdLst>
                  <a:gd name="textAreaLeft" fmla="*/ -360 w 1477080"/>
                  <a:gd name="textAreaRight" fmla="*/ 1477080 w 1477080"/>
                  <a:gd name="textAreaTop" fmla="*/ 0 h 1384920"/>
                  <a:gd name="textAreaBottom" fmla="*/ 1385280 h 1384920"/>
                </a:gdLst>
                <a:ahLst/>
                <a:cxnLst/>
                <a:rect l="textAreaLeft" t="textAreaTop" r="textAreaRight" b="textAreaBottom"/>
                <a:pathLst>
                  <a:path w="43931" h="41191">
                    <a:moveTo>
                      <a:pt x="13291" y="0"/>
                    </a:moveTo>
                    <a:cubicBezTo>
                      <a:pt x="12492" y="6962"/>
                      <a:pt x="0" y="12424"/>
                      <a:pt x="6963" y="13194"/>
                    </a:cubicBezTo>
                    <a:lnTo>
                      <a:pt x="14236" y="13514"/>
                    </a:lnTo>
                    <a:lnTo>
                      <a:pt x="24619" y="14076"/>
                    </a:lnTo>
                    <a:lnTo>
                      <a:pt x="24565" y="14365"/>
                    </a:lnTo>
                    <a:lnTo>
                      <a:pt x="27077" y="13472"/>
                    </a:lnTo>
                    <a:lnTo>
                      <a:pt x="35277" y="41190"/>
                    </a:lnTo>
                    <a:lnTo>
                      <a:pt x="43930" y="40202"/>
                    </a:lnTo>
                    <a:lnTo>
                      <a:pt x="43930" y="40200"/>
                    </a:lnTo>
                    <a:lnTo>
                      <a:pt x="41043" y="25455"/>
                    </a:lnTo>
                    <a:cubicBezTo>
                      <a:pt x="40495" y="22659"/>
                      <a:pt x="39742" y="19528"/>
                      <a:pt x="39173" y="16739"/>
                    </a:cubicBezTo>
                    <a:cubicBezTo>
                      <a:pt x="38672" y="14281"/>
                      <a:pt x="38470" y="12746"/>
                      <a:pt x="37957" y="10601"/>
                    </a:cubicBezTo>
                    <a:cubicBezTo>
                      <a:pt x="37551" y="8906"/>
                      <a:pt x="37325" y="6838"/>
                      <a:pt x="36033" y="5547"/>
                    </a:cubicBezTo>
                    <a:cubicBezTo>
                      <a:pt x="34861" y="4441"/>
                      <a:pt x="33497" y="4319"/>
                      <a:pt x="31595" y="3936"/>
                    </a:cubicBezTo>
                    <a:lnTo>
                      <a:pt x="1329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1132;p34">
                <a:extLst>
                  <a:ext uri="{FF2B5EF4-FFF2-40B4-BE49-F238E27FC236}">
                    <a16:creationId xmlns:a16="http://schemas.microsoft.com/office/drawing/2014/main" id="{23F893DA-ACE6-73AE-B3FB-4E00559CC238}"/>
                  </a:ext>
                </a:extLst>
              </p:cNvPr>
              <p:cNvSpPr/>
              <p:nvPr/>
            </p:nvSpPr>
            <p:spPr>
              <a:xfrm flipH="1">
                <a:off x="6362280" y="4604400"/>
                <a:ext cx="300240" cy="24480"/>
              </a:xfrm>
              <a:custGeom>
                <a:avLst/>
                <a:gdLst>
                  <a:gd name="textAreaLeft" fmla="*/ 360 w 300240"/>
                  <a:gd name="textAreaRight" fmla="*/ 300960 w 300240"/>
                  <a:gd name="textAreaTop" fmla="*/ 0 h 24480"/>
                  <a:gd name="textAreaBottom" fmla="*/ 24840 h 24480"/>
                </a:gdLst>
                <a:ahLst/>
                <a:cxnLst/>
                <a:rect l="textAreaLeft" t="textAreaTop" r="textAreaRight" b="textAreaBottom"/>
                <a:pathLst>
                  <a:path w="8938" h="737" fill="none">
                    <a:moveTo>
                      <a:pt x="0" y="737"/>
                    </a:moveTo>
                    <a:lnTo>
                      <a:pt x="8938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2240" bIns="122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" name="Google Shape;1133;p34">
                <a:extLst>
                  <a:ext uri="{FF2B5EF4-FFF2-40B4-BE49-F238E27FC236}">
                    <a16:creationId xmlns:a16="http://schemas.microsoft.com/office/drawing/2014/main" id="{D21E8E65-F40D-70E3-522F-BC119BEB6DCB}"/>
                  </a:ext>
                </a:extLst>
              </p:cNvPr>
              <p:cNvSpPr/>
              <p:nvPr/>
            </p:nvSpPr>
            <p:spPr>
              <a:xfrm flipH="1">
                <a:off x="6553080" y="3745800"/>
                <a:ext cx="254520" cy="874080"/>
              </a:xfrm>
              <a:custGeom>
                <a:avLst/>
                <a:gdLst>
                  <a:gd name="textAreaLeft" fmla="*/ -360 w 254520"/>
                  <a:gd name="textAreaRight" fmla="*/ 254520 w 254520"/>
                  <a:gd name="textAreaTop" fmla="*/ 0 h 874080"/>
                  <a:gd name="textAreaBottom" fmla="*/ 874440 h 874080"/>
                </a:gdLst>
                <a:ahLst/>
                <a:cxnLst/>
                <a:rect l="textAreaLeft" t="textAreaTop" r="textAreaRight" b="textAreaBottom"/>
                <a:pathLst>
                  <a:path w="7576" h="26001" fill="none">
                    <a:moveTo>
                      <a:pt x="0" y="0"/>
                    </a:moveTo>
                    <a:lnTo>
                      <a:pt x="7576" y="2600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" name="Google Shape;1134;p34">
                <a:extLst>
                  <a:ext uri="{FF2B5EF4-FFF2-40B4-BE49-F238E27FC236}">
                    <a16:creationId xmlns:a16="http://schemas.microsoft.com/office/drawing/2014/main" id="{4982396F-7D9A-894A-322C-40CBAEA18A0D}"/>
                  </a:ext>
                </a:extLst>
              </p:cNvPr>
              <p:cNvSpPr/>
              <p:nvPr/>
            </p:nvSpPr>
            <p:spPr>
              <a:xfrm flipH="1">
                <a:off x="7066080" y="4154040"/>
                <a:ext cx="321120" cy="631080"/>
              </a:xfrm>
              <a:custGeom>
                <a:avLst/>
                <a:gdLst>
                  <a:gd name="textAreaLeft" fmla="*/ 360 w 321120"/>
                  <a:gd name="textAreaRight" fmla="*/ 321840 w 321120"/>
                  <a:gd name="textAreaTop" fmla="*/ 0 h 631080"/>
                  <a:gd name="textAreaBottom" fmla="*/ 631440 h 631080"/>
                </a:gdLst>
                <a:ahLst/>
                <a:cxnLst/>
                <a:rect l="textAreaLeft" t="textAreaTop" r="textAreaRight" b="textAreaBottom"/>
                <a:pathLst>
                  <a:path w="9562" h="18771">
                    <a:moveTo>
                      <a:pt x="3260" y="1"/>
                    </a:moveTo>
                    <a:lnTo>
                      <a:pt x="1" y="17239"/>
                    </a:lnTo>
                    <a:lnTo>
                      <a:pt x="2248" y="18770"/>
                    </a:lnTo>
                    <a:lnTo>
                      <a:pt x="5134" y="17443"/>
                    </a:lnTo>
                    <a:lnTo>
                      <a:pt x="9561" y="2348"/>
                    </a:lnTo>
                    <a:lnTo>
                      <a:pt x="3260" y="1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" name="Google Shape;1135;p34">
                <a:extLst>
                  <a:ext uri="{FF2B5EF4-FFF2-40B4-BE49-F238E27FC236}">
                    <a16:creationId xmlns:a16="http://schemas.microsoft.com/office/drawing/2014/main" id="{CC0B5CAB-F388-70F3-97F4-F89623614199}"/>
                  </a:ext>
                </a:extLst>
              </p:cNvPr>
              <p:cNvSpPr/>
              <p:nvPr/>
            </p:nvSpPr>
            <p:spPr>
              <a:xfrm flipH="1">
                <a:off x="6975000" y="4835880"/>
                <a:ext cx="456480" cy="64080"/>
              </a:xfrm>
              <a:custGeom>
                <a:avLst/>
                <a:gdLst>
                  <a:gd name="textAreaLeft" fmla="*/ 360 w 456480"/>
                  <a:gd name="textAreaRight" fmla="*/ 457200 w 456480"/>
                  <a:gd name="textAreaTop" fmla="*/ 0 h 64080"/>
                  <a:gd name="textAreaBottom" fmla="*/ 64440 h 64080"/>
                </a:gdLst>
                <a:ahLst/>
                <a:cxnLst/>
                <a:rect l="textAreaLeft" t="textAreaTop" r="textAreaRight" b="textAreaBottom"/>
                <a:pathLst>
                  <a:path w="13577" h="1912">
                    <a:moveTo>
                      <a:pt x="518" y="1"/>
                    </a:moveTo>
                    <a:cubicBezTo>
                      <a:pt x="518" y="1"/>
                      <a:pt x="0" y="1096"/>
                      <a:pt x="554" y="1631"/>
                    </a:cubicBezTo>
                    <a:cubicBezTo>
                      <a:pt x="554" y="1631"/>
                      <a:pt x="4784" y="1912"/>
                      <a:pt x="8464" y="1912"/>
                    </a:cubicBezTo>
                    <a:cubicBezTo>
                      <a:pt x="10789" y="1912"/>
                      <a:pt x="12894" y="1800"/>
                      <a:pt x="13576" y="1435"/>
                    </a:cubicBezTo>
                    <a:lnTo>
                      <a:pt x="13558" y="632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040" bIns="320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" name="Google Shape;1136;p34">
                <a:extLst>
                  <a:ext uri="{FF2B5EF4-FFF2-40B4-BE49-F238E27FC236}">
                    <a16:creationId xmlns:a16="http://schemas.microsoft.com/office/drawing/2014/main" id="{2914F1AB-E5AA-7271-BF8C-6C56C146B7F4}"/>
                  </a:ext>
                </a:extLst>
              </p:cNvPr>
              <p:cNvSpPr/>
              <p:nvPr/>
            </p:nvSpPr>
            <p:spPr>
              <a:xfrm flipH="1">
                <a:off x="6975720" y="4686840"/>
                <a:ext cx="438480" cy="177840"/>
              </a:xfrm>
              <a:custGeom>
                <a:avLst/>
                <a:gdLst>
                  <a:gd name="textAreaLeft" fmla="*/ 360 w 438480"/>
                  <a:gd name="textAreaRight" fmla="*/ 439200 w 438480"/>
                  <a:gd name="textAreaTop" fmla="*/ 0 h 177840"/>
                  <a:gd name="textAreaBottom" fmla="*/ 178200 h 177840"/>
                </a:gdLst>
                <a:ahLst/>
                <a:cxnLst/>
                <a:rect l="textAreaLeft" t="textAreaTop" r="textAreaRight" b="textAreaBottom"/>
                <a:pathLst>
                  <a:path w="13044" h="5299">
                    <a:moveTo>
                      <a:pt x="5718" y="1"/>
                    </a:moveTo>
                    <a:cubicBezTo>
                      <a:pt x="5104" y="1"/>
                      <a:pt x="4582" y="379"/>
                      <a:pt x="4210" y="821"/>
                    </a:cubicBezTo>
                    <a:cubicBezTo>
                      <a:pt x="3707" y="1417"/>
                      <a:pt x="3205" y="2062"/>
                      <a:pt x="2443" y="2062"/>
                    </a:cubicBezTo>
                    <a:cubicBezTo>
                      <a:pt x="2136" y="2062"/>
                      <a:pt x="1788" y="1958"/>
                      <a:pt x="1381" y="1704"/>
                    </a:cubicBezTo>
                    <a:cubicBezTo>
                      <a:pt x="1009" y="1349"/>
                      <a:pt x="726" y="1245"/>
                      <a:pt x="524" y="1245"/>
                    </a:cubicBezTo>
                    <a:cubicBezTo>
                      <a:pt x="242" y="1245"/>
                      <a:pt x="115" y="1444"/>
                      <a:pt x="115" y="1444"/>
                    </a:cubicBezTo>
                    <a:lnTo>
                      <a:pt x="0" y="4532"/>
                    </a:lnTo>
                    <a:cubicBezTo>
                      <a:pt x="0" y="4532"/>
                      <a:pt x="1536" y="5299"/>
                      <a:pt x="7711" y="5299"/>
                    </a:cubicBezTo>
                    <a:cubicBezTo>
                      <a:pt x="8679" y="5299"/>
                      <a:pt x="9760" y="5280"/>
                      <a:pt x="10968" y="5236"/>
                    </a:cubicBezTo>
                    <a:cubicBezTo>
                      <a:pt x="11706" y="5210"/>
                      <a:pt x="12189" y="5219"/>
                      <a:pt x="13044" y="5062"/>
                    </a:cubicBezTo>
                    <a:lnTo>
                      <a:pt x="12937" y="4507"/>
                    </a:lnTo>
                    <a:cubicBezTo>
                      <a:pt x="12838" y="3981"/>
                      <a:pt x="12446" y="3559"/>
                      <a:pt x="11929" y="3421"/>
                    </a:cubicBezTo>
                    <a:cubicBezTo>
                      <a:pt x="10721" y="3097"/>
                      <a:pt x="8528" y="2367"/>
                      <a:pt x="7548" y="1132"/>
                    </a:cubicBezTo>
                    <a:cubicBezTo>
                      <a:pt x="6891" y="303"/>
                      <a:pt x="6268" y="1"/>
                      <a:pt x="57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8920" bIns="889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" name="Google Shape;1137;p34">
                <a:extLst>
                  <a:ext uri="{FF2B5EF4-FFF2-40B4-BE49-F238E27FC236}">
                    <a16:creationId xmlns:a16="http://schemas.microsoft.com/office/drawing/2014/main" id="{5C15613A-F1C8-6D90-9CFB-D93F41F2E95B}"/>
                  </a:ext>
                </a:extLst>
              </p:cNvPr>
              <p:cNvSpPr/>
              <p:nvPr/>
            </p:nvSpPr>
            <p:spPr>
              <a:xfrm flipH="1">
                <a:off x="7142040" y="4711320"/>
                <a:ext cx="91440" cy="44280"/>
              </a:xfrm>
              <a:custGeom>
                <a:avLst/>
                <a:gdLst>
                  <a:gd name="textAreaLeft" fmla="*/ 360 w 91440"/>
                  <a:gd name="textAreaRight" fmla="*/ 92160 w 91440"/>
                  <a:gd name="textAreaTop" fmla="*/ 0 h 44280"/>
                  <a:gd name="textAreaBottom" fmla="*/ 44640 h 44280"/>
                </a:gdLst>
                <a:ahLst/>
                <a:cxnLst/>
                <a:rect l="textAreaLeft" t="textAreaTop" r="textAreaRight" b="textAreaBottom"/>
                <a:pathLst>
                  <a:path w="2733" h="1329" fill="none">
                    <a:moveTo>
                      <a:pt x="1" y="1328"/>
                    </a:moveTo>
                    <a:cubicBezTo>
                      <a:pt x="1" y="1328"/>
                      <a:pt x="1215" y="1"/>
                      <a:pt x="2733" y="990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320" bIns="223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" name="Google Shape;1138;p34">
                <a:extLst>
                  <a:ext uri="{FF2B5EF4-FFF2-40B4-BE49-F238E27FC236}">
                    <a16:creationId xmlns:a16="http://schemas.microsoft.com/office/drawing/2014/main" id="{49378599-DB76-BB4D-8E78-078562E4AD3D}"/>
                  </a:ext>
                </a:extLst>
              </p:cNvPr>
              <p:cNvSpPr/>
              <p:nvPr/>
            </p:nvSpPr>
            <p:spPr>
              <a:xfrm flipH="1">
                <a:off x="7122600" y="4724640"/>
                <a:ext cx="91080" cy="45360"/>
              </a:xfrm>
              <a:custGeom>
                <a:avLst/>
                <a:gdLst>
                  <a:gd name="textAreaLeft" fmla="*/ -360 w 91080"/>
                  <a:gd name="textAreaRight" fmla="*/ 91080 w 91080"/>
                  <a:gd name="textAreaTop" fmla="*/ 0 h 45360"/>
                  <a:gd name="textAreaBottom" fmla="*/ 45720 h 45360"/>
                </a:gdLst>
                <a:ahLst/>
                <a:cxnLst/>
                <a:rect l="textAreaLeft" t="textAreaTop" r="textAreaRight" b="textAreaBottom"/>
                <a:pathLst>
                  <a:path w="2722" h="1354" fill="none">
                    <a:moveTo>
                      <a:pt x="1" y="1353"/>
                    </a:moveTo>
                    <a:cubicBezTo>
                      <a:pt x="1" y="1353"/>
                      <a:pt x="1205" y="1"/>
                      <a:pt x="2721" y="989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680" bIns="226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" name="Google Shape;1139;p34">
                <a:extLst>
                  <a:ext uri="{FF2B5EF4-FFF2-40B4-BE49-F238E27FC236}">
                    <a16:creationId xmlns:a16="http://schemas.microsoft.com/office/drawing/2014/main" id="{4826417F-64A5-8C87-4500-799854E2F9D0}"/>
                  </a:ext>
                </a:extLst>
              </p:cNvPr>
              <p:cNvSpPr/>
              <p:nvPr/>
            </p:nvSpPr>
            <p:spPr>
              <a:xfrm flipH="1">
                <a:off x="7094520" y="4740120"/>
                <a:ext cx="92880" cy="44280"/>
              </a:xfrm>
              <a:custGeom>
                <a:avLst/>
                <a:gdLst>
                  <a:gd name="textAreaLeft" fmla="*/ 360 w 92880"/>
                  <a:gd name="textAreaRight" fmla="*/ 93600 w 92880"/>
                  <a:gd name="textAreaTop" fmla="*/ 0 h 44280"/>
                  <a:gd name="textAreaBottom" fmla="*/ 44640 h 44280"/>
                </a:gdLst>
                <a:ahLst/>
                <a:cxnLst/>
                <a:rect l="textAreaLeft" t="textAreaTop" r="textAreaRight" b="textAreaBottom"/>
                <a:pathLst>
                  <a:path w="2775" h="1325" fill="none">
                    <a:moveTo>
                      <a:pt x="1" y="1325"/>
                    </a:moveTo>
                    <a:cubicBezTo>
                      <a:pt x="1" y="1325"/>
                      <a:pt x="1257" y="0"/>
                      <a:pt x="2774" y="989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320" bIns="223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" name="Google Shape;1140;p34">
                <a:extLst>
                  <a:ext uri="{FF2B5EF4-FFF2-40B4-BE49-F238E27FC236}">
                    <a16:creationId xmlns:a16="http://schemas.microsoft.com/office/drawing/2014/main" id="{56CA7C36-A599-380C-B5F4-06D628E2A212}"/>
                  </a:ext>
                </a:extLst>
              </p:cNvPr>
              <p:cNvSpPr/>
              <p:nvPr/>
            </p:nvSpPr>
            <p:spPr>
              <a:xfrm flipH="1">
                <a:off x="6769800" y="3295440"/>
                <a:ext cx="1305720" cy="522360"/>
              </a:xfrm>
              <a:custGeom>
                <a:avLst/>
                <a:gdLst>
                  <a:gd name="textAreaLeft" fmla="*/ -360 w 1305720"/>
                  <a:gd name="textAreaRight" fmla="*/ 1305720 w 1305720"/>
                  <a:gd name="textAreaTop" fmla="*/ 0 h 522360"/>
                  <a:gd name="textAreaBottom" fmla="*/ 522720 h 522360"/>
                </a:gdLst>
                <a:ahLst/>
                <a:cxnLst/>
                <a:rect l="textAreaLeft" t="textAreaTop" r="textAreaRight" b="textAreaBottom"/>
                <a:pathLst>
                  <a:path w="38835" h="15542">
                    <a:moveTo>
                      <a:pt x="799" y="0"/>
                    </a:moveTo>
                    <a:lnTo>
                      <a:pt x="799" y="0"/>
                    </a:lnTo>
                    <a:cubicBezTo>
                      <a:pt x="0" y="6961"/>
                      <a:pt x="635" y="13244"/>
                      <a:pt x="7598" y="14014"/>
                    </a:cubicBezTo>
                    <a:lnTo>
                      <a:pt x="14871" y="14334"/>
                    </a:lnTo>
                    <a:lnTo>
                      <a:pt x="37201" y="15542"/>
                    </a:lnTo>
                    <a:cubicBezTo>
                      <a:pt x="37301" y="15053"/>
                      <a:pt x="37418" y="14682"/>
                      <a:pt x="37515" y="14264"/>
                    </a:cubicBezTo>
                    <a:cubicBezTo>
                      <a:pt x="38834" y="8534"/>
                      <a:pt x="38053" y="5327"/>
                      <a:pt x="32230" y="4756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" name="Google Shape;1141;p34">
                <a:extLst>
                  <a:ext uri="{FF2B5EF4-FFF2-40B4-BE49-F238E27FC236}">
                    <a16:creationId xmlns:a16="http://schemas.microsoft.com/office/drawing/2014/main" id="{36DCD60F-47F7-13F0-788E-1938087F4662}"/>
                  </a:ext>
                </a:extLst>
              </p:cNvPr>
              <p:cNvSpPr/>
              <p:nvPr/>
            </p:nvSpPr>
            <p:spPr>
              <a:xfrm flipH="1">
                <a:off x="6822360" y="3718800"/>
                <a:ext cx="561960" cy="925560"/>
              </a:xfrm>
              <a:custGeom>
                <a:avLst/>
                <a:gdLst>
                  <a:gd name="textAreaLeft" fmla="*/ -360 w 561960"/>
                  <a:gd name="textAreaRight" fmla="*/ 561960 w 561960"/>
                  <a:gd name="textAreaTop" fmla="*/ 0 h 925560"/>
                  <a:gd name="textAreaBottom" fmla="*/ 925920 h 925560"/>
                </a:gdLst>
                <a:ahLst/>
                <a:cxnLst/>
                <a:rect l="textAreaLeft" t="textAreaTop" r="textAreaRight" b="textAreaBottom"/>
                <a:pathLst>
                  <a:path w="16721" h="27530">
                    <a:moveTo>
                      <a:pt x="5138" y="1"/>
                    </a:moveTo>
                    <a:lnTo>
                      <a:pt x="1" y="27379"/>
                    </a:lnTo>
                    <a:lnTo>
                      <a:pt x="9391" y="27529"/>
                    </a:lnTo>
                    <a:lnTo>
                      <a:pt x="16721" y="2697"/>
                    </a:lnTo>
                    <a:lnTo>
                      <a:pt x="5138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" name="Google Shape;1142;p34">
                <a:extLst>
                  <a:ext uri="{FF2B5EF4-FFF2-40B4-BE49-F238E27FC236}">
                    <a16:creationId xmlns:a16="http://schemas.microsoft.com/office/drawing/2014/main" id="{68EB04E4-DD33-07D5-AE6D-0B7939950868}"/>
                  </a:ext>
                </a:extLst>
              </p:cNvPr>
              <p:cNvSpPr/>
              <p:nvPr/>
            </p:nvSpPr>
            <p:spPr>
              <a:xfrm flipH="1">
                <a:off x="6770520" y="3381840"/>
                <a:ext cx="647280" cy="546840"/>
              </a:xfrm>
              <a:custGeom>
                <a:avLst/>
                <a:gdLst>
                  <a:gd name="textAreaLeft" fmla="*/ 360 w 647280"/>
                  <a:gd name="textAreaRight" fmla="*/ 648000 w 647280"/>
                  <a:gd name="textAreaTop" fmla="*/ 0 h 546840"/>
                  <a:gd name="textAreaBottom" fmla="*/ 547200 h 546840"/>
                </a:gdLst>
                <a:ahLst/>
                <a:cxnLst/>
                <a:rect l="textAreaLeft" t="textAreaTop" r="textAreaRight" b="textAreaBottom"/>
                <a:pathLst>
                  <a:path w="19259" h="16266" fill="none">
                    <a:moveTo>
                      <a:pt x="16933" y="16265"/>
                    </a:moveTo>
                    <a:lnTo>
                      <a:pt x="17939" y="11696"/>
                    </a:lnTo>
                    <a:cubicBezTo>
                      <a:pt x="19258" y="5966"/>
                      <a:pt x="18477" y="2759"/>
                      <a:pt x="12654" y="2188"/>
                    </a:cubicBezTo>
                    <a:lnTo>
                      <a:pt x="0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1143;p34">
                <a:extLst>
                  <a:ext uri="{FF2B5EF4-FFF2-40B4-BE49-F238E27FC236}">
                    <a16:creationId xmlns:a16="http://schemas.microsoft.com/office/drawing/2014/main" id="{4EF4E621-5157-D207-14B9-0F2AE37DC00A}"/>
                  </a:ext>
                </a:extLst>
              </p:cNvPr>
              <p:cNvSpPr/>
              <p:nvPr/>
            </p:nvSpPr>
            <p:spPr>
              <a:xfrm flipH="1">
                <a:off x="7160400" y="3759120"/>
                <a:ext cx="66240" cy="35280"/>
              </a:xfrm>
              <a:custGeom>
                <a:avLst/>
                <a:gdLst>
                  <a:gd name="textAreaLeft" fmla="*/ 360 w 66240"/>
                  <a:gd name="textAreaRight" fmla="*/ 66960 w 6624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1979" h="1055" fill="none">
                    <a:moveTo>
                      <a:pt x="0" y="1054"/>
                    </a:moveTo>
                    <a:lnTo>
                      <a:pt x="1979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144;p34">
                <a:extLst>
                  <a:ext uri="{FF2B5EF4-FFF2-40B4-BE49-F238E27FC236}">
                    <a16:creationId xmlns:a16="http://schemas.microsoft.com/office/drawing/2014/main" id="{54567B17-62B4-EA7B-FDCD-302313A3F28F}"/>
                  </a:ext>
                </a:extLst>
              </p:cNvPr>
              <p:cNvSpPr/>
              <p:nvPr/>
            </p:nvSpPr>
            <p:spPr>
              <a:xfrm flipH="1">
                <a:off x="7045920" y="4557960"/>
                <a:ext cx="324000" cy="360"/>
              </a:xfrm>
              <a:custGeom>
                <a:avLst/>
                <a:gdLst>
                  <a:gd name="textAreaLeft" fmla="*/ 360 w 324000"/>
                  <a:gd name="textAreaRight" fmla="*/ 324720 w 324000"/>
                  <a:gd name="textAreaTop" fmla="*/ 0 h 360"/>
                  <a:gd name="textAreaBottom" fmla="*/ 720 h 360"/>
                </a:gdLst>
                <a:ahLst/>
                <a:cxnLst/>
                <a:rect l="textAreaLeft" t="textAreaTop" r="textAreaRight" b="textAreaBottom"/>
                <a:pathLst>
                  <a:path w="9643" h="1" fill="none">
                    <a:moveTo>
                      <a:pt x="0" y="1"/>
                    </a:moveTo>
                    <a:lnTo>
                      <a:pt x="9642" y="1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" bIns="36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1145;p34">
                <a:extLst>
                  <a:ext uri="{FF2B5EF4-FFF2-40B4-BE49-F238E27FC236}">
                    <a16:creationId xmlns:a16="http://schemas.microsoft.com/office/drawing/2014/main" id="{38B0ECFD-B2F5-30CD-FDD9-5FAA6C78A465}"/>
                  </a:ext>
                </a:extLst>
              </p:cNvPr>
              <p:cNvSpPr/>
              <p:nvPr/>
            </p:nvSpPr>
            <p:spPr>
              <a:xfrm flipH="1">
                <a:off x="7087320" y="3398760"/>
                <a:ext cx="794160" cy="1158840"/>
              </a:xfrm>
              <a:custGeom>
                <a:avLst/>
                <a:gdLst>
                  <a:gd name="textAreaLeft" fmla="*/ 360 w 794160"/>
                  <a:gd name="textAreaRight" fmla="*/ 794880 w 794160"/>
                  <a:gd name="textAreaTop" fmla="*/ 0 h 1158840"/>
                  <a:gd name="textAreaBottom" fmla="*/ 1159200 h 1158840"/>
                </a:gdLst>
                <a:ahLst/>
                <a:cxnLst/>
                <a:rect l="textAreaLeft" t="textAreaTop" r="textAreaRight" b="textAreaBottom"/>
                <a:pathLst>
                  <a:path w="23624" h="34466" fill="none">
                    <a:moveTo>
                      <a:pt x="18662" y="34466"/>
                    </a:moveTo>
                    <a:lnTo>
                      <a:pt x="22178" y="12894"/>
                    </a:lnTo>
                    <a:cubicBezTo>
                      <a:pt x="22178" y="12894"/>
                      <a:pt x="23623" y="7641"/>
                      <a:pt x="20494" y="7641"/>
                    </a:cubicBezTo>
                    <a:cubicBezTo>
                      <a:pt x="16783" y="7641"/>
                      <a:pt x="4081" y="6843"/>
                      <a:pt x="4081" y="6843"/>
                    </a:cubicBezTo>
                    <a:cubicBezTo>
                      <a:pt x="4081" y="6843"/>
                      <a:pt x="0" y="6456"/>
                      <a:pt x="929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1146;p34">
                <a:extLst>
                  <a:ext uri="{FF2B5EF4-FFF2-40B4-BE49-F238E27FC236}">
                    <a16:creationId xmlns:a16="http://schemas.microsoft.com/office/drawing/2014/main" id="{F4C814EF-ADAA-8F24-3CC2-09B2836382CE}"/>
                  </a:ext>
                </a:extLst>
              </p:cNvPr>
              <p:cNvSpPr/>
              <p:nvPr/>
            </p:nvSpPr>
            <p:spPr>
              <a:xfrm flipH="1">
                <a:off x="7641720" y="3425040"/>
                <a:ext cx="299880" cy="108000"/>
              </a:xfrm>
              <a:custGeom>
                <a:avLst/>
                <a:gdLst>
                  <a:gd name="textAreaLeft" fmla="*/ -360 w 299880"/>
                  <a:gd name="textAreaRight" fmla="*/ 299880 w 299880"/>
                  <a:gd name="textAreaTop" fmla="*/ 0 h 108000"/>
                  <a:gd name="textAreaBottom" fmla="*/ 108360 h 108000"/>
                </a:gdLst>
                <a:ahLst/>
                <a:cxnLst/>
                <a:rect l="textAreaLeft" t="textAreaTop" r="textAreaRight" b="textAreaBottom"/>
                <a:pathLst>
                  <a:path w="8927" h="3220" fill="none">
                    <a:moveTo>
                      <a:pt x="1" y="3219"/>
                    </a:moveTo>
                    <a:cubicBezTo>
                      <a:pt x="1" y="3219"/>
                      <a:pt x="3160" y="99"/>
                      <a:pt x="8926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4000" bIns="54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1147;p34">
                <a:extLst>
                  <a:ext uri="{FF2B5EF4-FFF2-40B4-BE49-F238E27FC236}">
                    <a16:creationId xmlns:a16="http://schemas.microsoft.com/office/drawing/2014/main" id="{C9234161-A431-FF8A-886F-172498FE5D1C}"/>
                  </a:ext>
                </a:extLst>
              </p:cNvPr>
              <p:cNvSpPr/>
              <p:nvPr/>
            </p:nvSpPr>
            <p:spPr>
              <a:xfrm flipH="1">
                <a:off x="6470280" y="2784960"/>
                <a:ext cx="1067760" cy="399960"/>
              </a:xfrm>
              <a:custGeom>
                <a:avLst/>
                <a:gdLst>
                  <a:gd name="textAreaLeft" fmla="*/ 360 w 1067760"/>
                  <a:gd name="textAreaRight" fmla="*/ 1068480 w 1067760"/>
                  <a:gd name="textAreaTop" fmla="*/ 0 h 399960"/>
                  <a:gd name="textAreaBottom" fmla="*/ 400320 h 399960"/>
                </a:gdLst>
                <a:ahLst/>
                <a:cxnLst/>
                <a:rect l="textAreaLeft" t="textAreaTop" r="textAreaRight" b="textAreaBottom"/>
                <a:pathLst>
                  <a:path w="31760" h="11903">
                    <a:moveTo>
                      <a:pt x="8156" y="0"/>
                    </a:moveTo>
                    <a:cubicBezTo>
                      <a:pt x="8156" y="0"/>
                      <a:pt x="180" y="805"/>
                      <a:pt x="180" y="805"/>
                    </a:cubicBezTo>
                    <a:cubicBezTo>
                      <a:pt x="94" y="808"/>
                      <a:pt x="31" y="1429"/>
                      <a:pt x="27" y="1554"/>
                    </a:cubicBezTo>
                    <a:cubicBezTo>
                      <a:pt x="1" y="2466"/>
                      <a:pt x="5" y="3381"/>
                      <a:pt x="35" y="4293"/>
                    </a:cubicBezTo>
                    <a:cubicBezTo>
                      <a:pt x="54" y="4868"/>
                      <a:pt x="83" y="5443"/>
                      <a:pt x="122" y="6017"/>
                    </a:cubicBezTo>
                    <a:cubicBezTo>
                      <a:pt x="182" y="6887"/>
                      <a:pt x="130" y="7639"/>
                      <a:pt x="795" y="8304"/>
                    </a:cubicBezTo>
                    <a:cubicBezTo>
                      <a:pt x="1606" y="9113"/>
                      <a:pt x="2730" y="9485"/>
                      <a:pt x="3787" y="9847"/>
                    </a:cubicBezTo>
                    <a:cubicBezTo>
                      <a:pt x="4969" y="10252"/>
                      <a:pt x="6178" y="10579"/>
                      <a:pt x="7400" y="10847"/>
                    </a:cubicBezTo>
                    <a:cubicBezTo>
                      <a:pt x="10421" y="11509"/>
                      <a:pt x="13518" y="11808"/>
                      <a:pt x="16611" y="11808"/>
                    </a:cubicBezTo>
                    <a:cubicBezTo>
                      <a:pt x="17496" y="11808"/>
                      <a:pt x="18381" y="11783"/>
                      <a:pt x="19263" y="11736"/>
                    </a:cubicBezTo>
                    <a:cubicBezTo>
                      <a:pt x="20629" y="11663"/>
                      <a:pt x="21991" y="11533"/>
                      <a:pt x="23346" y="11353"/>
                    </a:cubicBezTo>
                    <a:cubicBezTo>
                      <a:pt x="23789" y="11430"/>
                      <a:pt x="24162" y="11523"/>
                      <a:pt x="24439" y="11630"/>
                    </a:cubicBezTo>
                    <a:cubicBezTo>
                      <a:pt x="24604" y="11694"/>
                      <a:pt x="24860" y="11731"/>
                      <a:pt x="25158" y="11731"/>
                    </a:cubicBezTo>
                    <a:cubicBezTo>
                      <a:pt x="25735" y="11731"/>
                      <a:pt x="26469" y="11590"/>
                      <a:pt x="27006" y="11223"/>
                    </a:cubicBezTo>
                    <a:cubicBezTo>
                      <a:pt x="27006" y="11223"/>
                      <a:pt x="27149" y="11152"/>
                      <a:pt x="27443" y="11152"/>
                    </a:cubicBezTo>
                    <a:cubicBezTo>
                      <a:pt x="27578" y="11152"/>
                      <a:pt x="27746" y="11167"/>
                      <a:pt x="27947" y="11211"/>
                    </a:cubicBezTo>
                    <a:cubicBezTo>
                      <a:pt x="28444" y="11321"/>
                      <a:pt x="28941" y="11565"/>
                      <a:pt x="29456" y="11853"/>
                    </a:cubicBezTo>
                    <a:cubicBezTo>
                      <a:pt x="29500" y="11878"/>
                      <a:pt x="29544" y="11888"/>
                      <a:pt x="29587" y="11888"/>
                    </a:cubicBezTo>
                    <a:cubicBezTo>
                      <a:pt x="29766" y="11888"/>
                      <a:pt x="29921" y="11713"/>
                      <a:pt x="29921" y="11713"/>
                    </a:cubicBezTo>
                    <a:cubicBezTo>
                      <a:pt x="29921" y="11713"/>
                      <a:pt x="30209" y="11903"/>
                      <a:pt x="30467" y="11903"/>
                    </a:cubicBezTo>
                    <a:cubicBezTo>
                      <a:pt x="30609" y="11903"/>
                      <a:pt x="30743" y="11846"/>
                      <a:pt x="30814" y="11668"/>
                    </a:cubicBezTo>
                    <a:cubicBezTo>
                      <a:pt x="30814" y="11668"/>
                      <a:pt x="31021" y="11784"/>
                      <a:pt x="31239" y="11784"/>
                    </a:cubicBezTo>
                    <a:cubicBezTo>
                      <a:pt x="31395" y="11784"/>
                      <a:pt x="31557" y="11724"/>
                      <a:pt x="31653" y="11521"/>
                    </a:cubicBezTo>
                    <a:cubicBezTo>
                      <a:pt x="31759" y="11294"/>
                      <a:pt x="31471" y="10984"/>
                      <a:pt x="31339" y="10832"/>
                    </a:cubicBezTo>
                    <a:cubicBezTo>
                      <a:pt x="31036" y="10482"/>
                      <a:pt x="30673" y="10179"/>
                      <a:pt x="30309" y="9894"/>
                    </a:cubicBezTo>
                    <a:cubicBezTo>
                      <a:pt x="29662" y="9388"/>
                      <a:pt x="28983" y="8947"/>
                      <a:pt x="28235" y="8631"/>
                    </a:cubicBezTo>
                    <a:cubicBezTo>
                      <a:pt x="27991" y="8528"/>
                      <a:pt x="27738" y="8438"/>
                      <a:pt x="27478" y="8364"/>
                    </a:cubicBezTo>
                    <a:cubicBezTo>
                      <a:pt x="26708" y="8144"/>
                      <a:pt x="25455" y="8077"/>
                      <a:pt x="24673" y="7914"/>
                    </a:cubicBezTo>
                    <a:cubicBezTo>
                      <a:pt x="21319" y="7217"/>
                      <a:pt x="18581" y="6062"/>
                      <a:pt x="15340" y="4978"/>
                    </a:cubicBezTo>
                    <a:cubicBezTo>
                      <a:pt x="13149" y="4248"/>
                      <a:pt x="10958" y="3519"/>
                      <a:pt x="8767" y="2788"/>
                    </a:cubicBezTo>
                    <a:cubicBezTo>
                      <a:pt x="8763" y="2788"/>
                      <a:pt x="8760" y="2787"/>
                      <a:pt x="8756" y="2785"/>
                    </a:cubicBezTo>
                    <a:cubicBezTo>
                      <a:pt x="8554" y="2718"/>
                      <a:pt x="8403" y="2547"/>
                      <a:pt x="8359" y="2339"/>
                    </a:cubicBez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1148;p34">
                <a:extLst>
                  <a:ext uri="{FF2B5EF4-FFF2-40B4-BE49-F238E27FC236}">
                    <a16:creationId xmlns:a16="http://schemas.microsoft.com/office/drawing/2014/main" id="{BFBC5BAF-5131-E222-3BB9-35831E32F0C9}"/>
                  </a:ext>
                </a:extLst>
              </p:cNvPr>
              <p:cNvSpPr/>
              <p:nvPr/>
            </p:nvSpPr>
            <p:spPr>
              <a:xfrm flipH="1">
                <a:off x="6527880" y="3124800"/>
                <a:ext cx="72720" cy="5400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54000"/>
                  <a:gd name="textAreaBottom" fmla="*/ 54360 h 54000"/>
                </a:gdLst>
                <a:ahLst/>
                <a:cxnLst/>
                <a:rect l="textAreaLeft" t="textAreaTop" r="textAreaRight" b="textAreaBottom"/>
                <a:pathLst>
                  <a:path w="2177" h="1612">
                    <a:moveTo>
                      <a:pt x="0" y="1"/>
                    </a:moveTo>
                    <a:lnTo>
                      <a:pt x="2046" y="1611"/>
                    </a:lnTo>
                    <a:cubicBezTo>
                      <a:pt x="2131" y="1475"/>
                      <a:pt x="2177" y="1356"/>
                      <a:pt x="2070" y="1219"/>
                    </a:cubicBezTo>
                    <a:cubicBezTo>
                      <a:pt x="1564" y="570"/>
                      <a:pt x="743" y="284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1149;p34">
                <a:extLst>
                  <a:ext uri="{FF2B5EF4-FFF2-40B4-BE49-F238E27FC236}">
                    <a16:creationId xmlns:a16="http://schemas.microsoft.com/office/drawing/2014/main" id="{DD5AAC58-8626-C4DD-A107-727231CE9D48}"/>
                  </a:ext>
                </a:extLst>
              </p:cNvPr>
              <p:cNvSpPr/>
              <p:nvPr/>
            </p:nvSpPr>
            <p:spPr>
              <a:xfrm flipH="1">
                <a:off x="6527880" y="3124800"/>
                <a:ext cx="72720" cy="5400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54000"/>
                  <a:gd name="textAreaBottom" fmla="*/ 54360 h 54000"/>
                </a:gdLst>
                <a:ahLst/>
                <a:cxnLst/>
                <a:rect l="textAreaLeft" t="textAreaTop" r="textAreaRight" b="textAreaBottom"/>
                <a:pathLst>
                  <a:path w="2177" h="1612" fill="none">
                    <a:moveTo>
                      <a:pt x="0" y="1"/>
                    </a:moveTo>
                    <a:cubicBezTo>
                      <a:pt x="743" y="284"/>
                      <a:pt x="1564" y="570"/>
                      <a:pt x="2070" y="1219"/>
                    </a:cubicBezTo>
                    <a:cubicBezTo>
                      <a:pt x="2177" y="1356"/>
                      <a:pt x="2131" y="1475"/>
                      <a:pt x="2046" y="161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1150;p34">
                <a:extLst>
                  <a:ext uri="{FF2B5EF4-FFF2-40B4-BE49-F238E27FC236}">
                    <a16:creationId xmlns:a16="http://schemas.microsoft.com/office/drawing/2014/main" id="{BB7F8D9A-CEB1-8FB2-9B09-8FE95502C696}"/>
                  </a:ext>
                </a:extLst>
              </p:cNvPr>
              <p:cNvSpPr/>
              <p:nvPr/>
            </p:nvSpPr>
            <p:spPr>
              <a:xfrm flipH="1">
                <a:off x="6498720" y="3105000"/>
                <a:ext cx="80640" cy="72000"/>
              </a:xfrm>
              <a:custGeom>
                <a:avLst/>
                <a:gdLst>
                  <a:gd name="textAreaLeft" fmla="*/ 360 w 80640"/>
                  <a:gd name="textAreaRight" fmla="*/ 81360 w 80640"/>
                  <a:gd name="textAreaTop" fmla="*/ 0 h 72000"/>
                  <a:gd name="textAreaBottom" fmla="*/ 72360 h 72000"/>
                </a:gdLst>
                <a:ahLst/>
                <a:cxnLst/>
                <a:rect l="textAreaLeft" t="textAreaTop" r="textAreaRight" b="textAreaBottom"/>
                <a:pathLst>
                  <a:path w="2411" h="2150">
                    <a:moveTo>
                      <a:pt x="1" y="1"/>
                    </a:moveTo>
                    <a:lnTo>
                      <a:pt x="2307" y="2149"/>
                    </a:lnTo>
                    <a:cubicBezTo>
                      <a:pt x="2307" y="2149"/>
                      <a:pt x="2411" y="1841"/>
                      <a:pt x="2200" y="1573"/>
                    </a:cubicBezTo>
                    <a:cubicBezTo>
                      <a:pt x="1425" y="58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1151;p34">
                <a:extLst>
                  <a:ext uri="{FF2B5EF4-FFF2-40B4-BE49-F238E27FC236}">
                    <a16:creationId xmlns:a16="http://schemas.microsoft.com/office/drawing/2014/main" id="{2319221D-18ED-0B69-D58E-47EFE0E31845}"/>
                  </a:ext>
                </a:extLst>
              </p:cNvPr>
              <p:cNvSpPr/>
              <p:nvPr/>
            </p:nvSpPr>
            <p:spPr>
              <a:xfrm flipH="1">
                <a:off x="6498720" y="3105000"/>
                <a:ext cx="80640" cy="72000"/>
              </a:xfrm>
              <a:custGeom>
                <a:avLst/>
                <a:gdLst>
                  <a:gd name="textAreaLeft" fmla="*/ 360 w 80640"/>
                  <a:gd name="textAreaRight" fmla="*/ 81360 w 80640"/>
                  <a:gd name="textAreaTop" fmla="*/ 0 h 72000"/>
                  <a:gd name="textAreaBottom" fmla="*/ 72360 h 72000"/>
                </a:gdLst>
                <a:ahLst/>
                <a:cxnLst/>
                <a:rect l="textAreaLeft" t="textAreaTop" r="textAreaRight" b="textAreaBottom"/>
                <a:pathLst>
                  <a:path w="2411" h="2150" fill="none">
                    <a:moveTo>
                      <a:pt x="2307" y="2149"/>
                    </a:moveTo>
                    <a:cubicBezTo>
                      <a:pt x="2307" y="2149"/>
                      <a:pt x="2411" y="1841"/>
                      <a:pt x="2200" y="1573"/>
                    </a:cubicBezTo>
                    <a:cubicBezTo>
                      <a:pt x="1425" y="584"/>
                      <a:pt x="1" y="1"/>
                      <a:pt x="1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1152;p34">
                <a:extLst>
                  <a:ext uri="{FF2B5EF4-FFF2-40B4-BE49-F238E27FC236}">
                    <a16:creationId xmlns:a16="http://schemas.microsoft.com/office/drawing/2014/main" id="{84E0E29F-73A4-E7BB-8BAC-582F671317F0}"/>
                  </a:ext>
                </a:extLst>
              </p:cNvPr>
              <p:cNvSpPr/>
              <p:nvPr/>
            </p:nvSpPr>
            <p:spPr>
              <a:xfrm flipH="1">
                <a:off x="7253640" y="2865600"/>
                <a:ext cx="74520" cy="33480"/>
              </a:xfrm>
              <a:custGeom>
                <a:avLst/>
                <a:gdLst>
                  <a:gd name="textAreaLeft" fmla="*/ -360 w 74520"/>
                  <a:gd name="textAreaRight" fmla="*/ 74520 w 74520"/>
                  <a:gd name="textAreaTop" fmla="*/ 0 h 33480"/>
                  <a:gd name="textAreaBottom" fmla="*/ 33840 h 33480"/>
                </a:gdLst>
                <a:ahLst/>
                <a:cxnLst/>
                <a:rect l="textAreaLeft" t="textAreaTop" r="textAreaRight" b="textAreaBottom"/>
                <a:pathLst>
                  <a:path w="2228" h="1011" fill="none">
                    <a:moveTo>
                      <a:pt x="2228" y="153"/>
                    </a:moveTo>
                    <a:cubicBezTo>
                      <a:pt x="2228" y="153"/>
                      <a:pt x="799" y="0"/>
                      <a:pt x="1" y="1010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920" bIns="169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1153;p34">
                <a:extLst>
                  <a:ext uri="{FF2B5EF4-FFF2-40B4-BE49-F238E27FC236}">
                    <a16:creationId xmlns:a16="http://schemas.microsoft.com/office/drawing/2014/main" id="{3DBC924C-7AC9-D76C-4F85-1AA8652CD58E}"/>
                  </a:ext>
                </a:extLst>
              </p:cNvPr>
              <p:cNvSpPr/>
              <p:nvPr/>
            </p:nvSpPr>
            <p:spPr>
              <a:xfrm flipH="1">
                <a:off x="7234560" y="2277720"/>
                <a:ext cx="248760" cy="525960"/>
              </a:xfrm>
              <a:custGeom>
                <a:avLst/>
                <a:gdLst>
                  <a:gd name="textAreaLeft" fmla="*/ -360 w 248760"/>
                  <a:gd name="textAreaRight" fmla="*/ 248760 w 248760"/>
                  <a:gd name="textAreaTop" fmla="*/ 0 h 525960"/>
                  <a:gd name="textAreaBottom" fmla="*/ 526320 h 525960"/>
                </a:gdLst>
                <a:ahLst/>
                <a:cxnLst/>
                <a:rect l="textAreaLeft" t="textAreaTop" r="textAreaRight" b="textAreaBottom"/>
                <a:pathLst>
                  <a:path w="7402" h="15650">
                    <a:moveTo>
                      <a:pt x="0" y="1"/>
                    </a:moveTo>
                    <a:lnTo>
                      <a:pt x="3193" y="15650"/>
                    </a:lnTo>
                    <a:lnTo>
                      <a:pt x="7402" y="15650"/>
                    </a:lnTo>
                    <a:cubicBezTo>
                      <a:pt x="7402" y="15650"/>
                      <a:pt x="6300" y="508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" name="Google Shape;1154;p34">
                <a:extLst>
                  <a:ext uri="{FF2B5EF4-FFF2-40B4-BE49-F238E27FC236}">
                    <a16:creationId xmlns:a16="http://schemas.microsoft.com/office/drawing/2014/main" id="{3D32FEF3-68B7-57FE-E5FB-3F4D98B2A437}"/>
                  </a:ext>
                </a:extLst>
              </p:cNvPr>
              <p:cNvSpPr/>
              <p:nvPr/>
            </p:nvSpPr>
            <p:spPr>
              <a:xfrm flipH="1">
                <a:off x="7837200" y="2295000"/>
                <a:ext cx="384480" cy="522360"/>
              </a:xfrm>
              <a:custGeom>
                <a:avLst/>
                <a:gdLst>
                  <a:gd name="textAreaLeft" fmla="*/ 360 w 384480"/>
                  <a:gd name="textAreaRight" fmla="*/ 385200 w 384480"/>
                  <a:gd name="textAreaTop" fmla="*/ 0 h 522360"/>
                  <a:gd name="textAreaBottom" fmla="*/ 522720 h 522360"/>
                </a:gdLst>
                <a:ahLst/>
                <a:cxnLst/>
                <a:rect l="textAreaLeft" t="textAreaTop" r="textAreaRight" b="textAreaBottom"/>
                <a:pathLst>
                  <a:path w="11438" h="15536">
                    <a:moveTo>
                      <a:pt x="6837" y="0"/>
                    </a:moveTo>
                    <a:cubicBezTo>
                      <a:pt x="6469" y="0"/>
                      <a:pt x="6103" y="46"/>
                      <a:pt x="5749" y="140"/>
                    </a:cubicBezTo>
                    <a:lnTo>
                      <a:pt x="5750" y="140"/>
                    </a:lnTo>
                    <a:cubicBezTo>
                      <a:pt x="5067" y="321"/>
                      <a:pt x="4433" y="680"/>
                      <a:pt x="3940" y="1227"/>
                    </a:cubicBezTo>
                    <a:cubicBezTo>
                      <a:pt x="3098" y="2163"/>
                      <a:pt x="2532" y="3593"/>
                      <a:pt x="2281" y="4822"/>
                    </a:cubicBezTo>
                    <a:cubicBezTo>
                      <a:pt x="820" y="11995"/>
                      <a:pt x="1" y="15536"/>
                      <a:pt x="1" y="15536"/>
                    </a:cubicBezTo>
                    <a:lnTo>
                      <a:pt x="11438" y="15136"/>
                    </a:lnTo>
                    <a:cubicBezTo>
                      <a:pt x="11438" y="15136"/>
                      <a:pt x="11034" y="4527"/>
                      <a:pt x="11032" y="4503"/>
                    </a:cubicBezTo>
                    <a:cubicBezTo>
                      <a:pt x="10994" y="3493"/>
                      <a:pt x="10818" y="2515"/>
                      <a:pt x="10219" y="1670"/>
                    </a:cubicBezTo>
                    <a:cubicBezTo>
                      <a:pt x="9446" y="576"/>
                      <a:pt x="8136" y="0"/>
                      <a:pt x="68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" name="Google Shape;1155;p34">
                <a:extLst>
                  <a:ext uri="{FF2B5EF4-FFF2-40B4-BE49-F238E27FC236}">
                    <a16:creationId xmlns:a16="http://schemas.microsoft.com/office/drawing/2014/main" id="{0AF9CD11-C171-A58B-374D-0D7D53168007}"/>
                  </a:ext>
                </a:extLst>
              </p:cNvPr>
              <p:cNvSpPr/>
              <p:nvPr/>
            </p:nvSpPr>
            <p:spPr>
              <a:xfrm flipH="1">
                <a:off x="7265520" y="2230920"/>
                <a:ext cx="883080" cy="1167480"/>
              </a:xfrm>
              <a:custGeom>
                <a:avLst/>
                <a:gdLst>
                  <a:gd name="textAreaLeft" fmla="*/ -360 w 883080"/>
                  <a:gd name="textAreaRight" fmla="*/ 883080 w 883080"/>
                  <a:gd name="textAreaTop" fmla="*/ 0 h 1167480"/>
                  <a:gd name="textAreaBottom" fmla="*/ 1167840 h 1167480"/>
                </a:gdLst>
                <a:ahLst/>
                <a:cxnLst/>
                <a:rect l="textAreaLeft" t="textAreaTop" r="textAreaRight" b="textAreaBottom"/>
                <a:pathLst>
                  <a:path w="26267" h="34723">
                    <a:moveTo>
                      <a:pt x="12745" y="0"/>
                    </a:moveTo>
                    <a:cubicBezTo>
                      <a:pt x="10210" y="0"/>
                      <a:pt x="7094" y="465"/>
                      <a:pt x="3574" y="1931"/>
                    </a:cubicBezTo>
                    <a:cubicBezTo>
                      <a:pt x="6688" y="7724"/>
                      <a:pt x="1400" y="10665"/>
                      <a:pt x="1400" y="10665"/>
                    </a:cubicBezTo>
                    <a:lnTo>
                      <a:pt x="2011" y="29220"/>
                    </a:lnTo>
                    <a:cubicBezTo>
                      <a:pt x="2011" y="29220"/>
                      <a:pt x="1" y="31793"/>
                      <a:pt x="2451" y="33681"/>
                    </a:cubicBezTo>
                    <a:cubicBezTo>
                      <a:pt x="3385" y="34401"/>
                      <a:pt x="6717" y="34722"/>
                      <a:pt x="10524" y="34722"/>
                    </a:cubicBezTo>
                    <a:cubicBezTo>
                      <a:pt x="16272" y="34722"/>
                      <a:pt x="23103" y="33989"/>
                      <a:pt x="24392" y="32789"/>
                    </a:cubicBezTo>
                    <a:cubicBezTo>
                      <a:pt x="26267" y="31148"/>
                      <a:pt x="24064" y="27308"/>
                      <a:pt x="24064" y="27308"/>
                    </a:cubicBezTo>
                    <a:cubicBezTo>
                      <a:pt x="24064" y="27308"/>
                      <a:pt x="23405" y="12763"/>
                      <a:pt x="22295" y="7405"/>
                    </a:cubicBezTo>
                    <a:cubicBezTo>
                      <a:pt x="21184" y="2048"/>
                      <a:pt x="19782" y="1393"/>
                      <a:pt x="19782" y="1393"/>
                    </a:cubicBezTo>
                    <a:cubicBezTo>
                      <a:pt x="19782" y="1393"/>
                      <a:pt x="17133" y="0"/>
                      <a:pt x="12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" name="Google Shape;1156;p34">
                <a:extLst>
                  <a:ext uri="{FF2B5EF4-FFF2-40B4-BE49-F238E27FC236}">
                    <a16:creationId xmlns:a16="http://schemas.microsoft.com/office/drawing/2014/main" id="{55718D9D-0EA5-5E65-3989-E70E9DC8D098}"/>
                  </a:ext>
                </a:extLst>
              </p:cNvPr>
              <p:cNvSpPr/>
              <p:nvPr/>
            </p:nvSpPr>
            <p:spPr>
              <a:xfrm flipH="1">
                <a:off x="7921800" y="3215520"/>
                <a:ext cx="136800" cy="7200"/>
              </a:xfrm>
              <a:custGeom>
                <a:avLst/>
                <a:gdLst>
                  <a:gd name="textAreaLeft" fmla="*/ 360 w 136800"/>
                  <a:gd name="textAreaRight" fmla="*/ 137520 w 136800"/>
                  <a:gd name="textAreaTop" fmla="*/ 0 h 7200"/>
                  <a:gd name="textAreaBottom" fmla="*/ 7560 h 7200"/>
                </a:gdLst>
                <a:ahLst/>
                <a:cxnLst/>
                <a:rect l="textAreaLeft" t="textAreaTop" r="textAreaRight" b="textAreaBottom"/>
                <a:pathLst>
                  <a:path w="4078" h="227" fill="none">
                    <a:moveTo>
                      <a:pt x="0" y="1"/>
                    </a:moveTo>
                    <a:cubicBezTo>
                      <a:pt x="0" y="1"/>
                      <a:pt x="1870" y="227"/>
                      <a:pt x="4077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" bIns="36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" name="Google Shape;1157;p34">
                <a:extLst>
                  <a:ext uri="{FF2B5EF4-FFF2-40B4-BE49-F238E27FC236}">
                    <a16:creationId xmlns:a16="http://schemas.microsoft.com/office/drawing/2014/main" id="{12D9CDB0-70F6-C6ED-7114-1114FF6BEAB6}"/>
                  </a:ext>
                </a:extLst>
              </p:cNvPr>
              <p:cNvSpPr/>
              <p:nvPr/>
            </p:nvSpPr>
            <p:spPr>
              <a:xfrm flipH="1">
                <a:off x="7836480" y="2520360"/>
                <a:ext cx="28080" cy="283320"/>
              </a:xfrm>
              <a:custGeom>
                <a:avLst/>
                <a:gdLst>
                  <a:gd name="textAreaLeft" fmla="*/ 360 w 28080"/>
                  <a:gd name="textAreaRight" fmla="*/ 28800 w 28080"/>
                  <a:gd name="textAreaTop" fmla="*/ 0 h 283320"/>
                  <a:gd name="textAreaBottom" fmla="*/ 283680 h 283320"/>
                </a:gdLst>
                <a:ahLst/>
                <a:cxnLst/>
                <a:rect l="textAreaLeft" t="textAreaTop" r="textAreaRight" b="textAreaBottom"/>
                <a:pathLst>
                  <a:path w="847" h="8432" fill="none">
                    <a:moveTo>
                      <a:pt x="846" y="1"/>
                    </a:moveTo>
                    <a:lnTo>
                      <a:pt x="846" y="8432"/>
                    </a:lnTo>
                    <a:lnTo>
                      <a:pt x="0" y="8432"/>
                    </a:ln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" name="Google Shape;1158;p34">
                <a:extLst>
                  <a:ext uri="{FF2B5EF4-FFF2-40B4-BE49-F238E27FC236}">
                    <a16:creationId xmlns:a16="http://schemas.microsoft.com/office/drawing/2014/main" id="{E8189A38-FBD6-14A1-1022-476E0E59AB4A}"/>
                  </a:ext>
                </a:extLst>
              </p:cNvPr>
              <p:cNvSpPr/>
              <p:nvPr/>
            </p:nvSpPr>
            <p:spPr>
              <a:xfrm flipH="1">
                <a:off x="7077240" y="2804040"/>
                <a:ext cx="1067760" cy="380880"/>
              </a:xfrm>
              <a:custGeom>
                <a:avLst/>
                <a:gdLst>
                  <a:gd name="textAreaLeft" fmla="*/ 360 w 1067760"/>
                  <a:gd name="textAreaRight" fmla="*/ 1068480 w 1067760"/>
                  <a:gd name="textAreaTop" fmla="*/ 0 h 380880"/>
                  <a:gd name="textAreaBottom" fmla="*/ 381240 h 380880"/>
                </a:gdLst>
                <a:ahLst/>
                <a:cxnLst/>
                <a:rect l="textAreaLeft" t="textAreaTop" r="textAreaRight" b="textAreaBottom"/>
                <a:pathLst>
                  <a:path w="31760" h="11336">
                    <a:moveTo>
                      <a:pt x="8336" y="1"/>
                    </a:moveTo>
                    <a:cubicBezTo>
                      <a:pt x="8336" y="1"/>
                      <a:pt x="182" y="240"/>
                      <a:pt x="180" y="240"/>
                    </a:cubicBezTo>
                    <a:cubicBezTo>
                      <a:pt x="94" y="242"/>
                      <a:pt x="31" y="862"/>
                      <a:pt x="27" y="987"/>
                    </a:cubicBezTo>
                    <a:cubicBezTo>
                      <a:pt x="1" y="1901"/>
                      <a:pt x="5" y="2814"/>
                      <a:pt x="35" y="3726"/>
                    </a:cubicBezTo>
                    <a:cubicBezTo>
                      <a:pt x="54" y="4302"/>
                      <a:pt x="83" y="4876"/>
                      <a:pt x="122" y="5450"/>
                    </a:cubicBezTo>
                    <a:cubicBezTo>
                      <a:pt x="182" y="6320"/>
                      <a:pt x="130" y="7072"/>
                      <a:pt x="795" y="7737"/>
                    </a:cubicBezTo>
                    <a:cubicBezTo>
                      <a:pt x="1606" y="8546"/>
                      <a:pt x="2730" y="8918"/>
                      <a:pt x="3787" y="9280"/>
                    </a:cubicBezTo>
                    <a:cubicBezTo>
                      <a:pt x="4969" y="9685"/>
                      <a:pt x="6178" y="10012"/>
                      <a:pt x="7400" y="10280"/>
                    </a:cubicBezTo>
                    <a:cubicBezTo>
                      <a:pt x="10419" y="10943"/>
                      <a:pt x="13514" y="11241"/>
                      <a:pt x="16606" y="11241"/>
                    </a:cubicBezTo>
                    <a:cubicBezTo>
                      <a:pt x="17493" y="11241"/>
                      <a:pt x="18379" y="11216"/>
                      <a:pt x="19263" y="11169"/>
                    </a:cubicBezTo>
                    <a:cubicBezTo>
                      <a:pt x="20629" y="11096"/>
                      <a:pt x="21991" y="10967"/>
                      <a:pt x="23346" y="10786"/>
                    </a:cubicBezTo>
                    <a:cubicBezTo>
                      <a:pt x="23789" y="10863"/>
                      <a:pt x="24162" y="10958"/>
                      <a:pt x="24439" y="11063"/>
                    </a:cubicBezTo>
                    <a:cubicBezTo>
                      <a:pt x="24604" y="11127"/>
                      <a:pt x="24860" y="11164"/>
                      <a:pt x="25158" y="11164"/>
                    </a:cubicBezTo>
                    <a:cubicBezTo>
                      <a:pt x="25735" y="11164"/>
                      <a:pt x="26470" y="11023"/>
                      <a:pt x="27006" y="10657"/>
                    </a:cubicBezTo>
                    <a:cubicBezTo>
                      <a:pt x="27006" y="10657"/>
                      <a:pt x="27149" y="10585"/>
                      <a:pt x="27445" y="10585"/>
                    </a:cubicBezTo>
                    <a:cubicBezTo>
                      <a:pt x="27581" y="10585"/>
                      <a:pt x="27748" y="10600"/>
                      <a:pt x="27948" y="10644"/>
                    </a:cubicBezTo>
                    <a:cubicBezTo>
                      <a:pt x="28444" y="10754"/>
                      <a:pt x="28942" y="10998"/>
                      <a:pt x="29456" y="11286"/>
                    </a:cubicBezTo>
                    <a:cubicBezTo>
                      <a:pt x="29500" y="11311"/>
                      <a:pt x="29545" y="11321"/>
                      <a:pt x="29588" y="11321"/>
                    </a:cubicBezTo>
                    <a:cubicBezTo>
                      <a:pt x="29767" y="11321"/>
                      <a:pt x="29921" y="11146"/>
                      <a:pt x="29921" y="11146"/>
                    </a:cubicBezTo>
                    <a:cubicBezTo>
                      <a:pt x="29921" y="11146"/>
                      <a:pt x="30209" y="11336"/>
                      <a:pt x="30467" y="11336"/>
                    </a:cubicBezTo>
                    <a:cubicBezTo>
                      <a:pt x="30609" y="11336"/>
                      <a:pt x="30743" y="11279"/>
                      <a:pt x="30814" y="11101"/>
                    </a:cubicBezTo>
                    <a:cubicBezTo>
                      <a:pt x="30814" y="11101"/>
                      <a:pt x="31022" y="11217"/>
                      <a:pt x="31240" y="11217"/>
                    </a:cubicBezTo>
                    <a:cubicBezTo>
                      <a:pt x="31396" y="11217"/>
                      <a:pt x="31557" y="11158"/>
                      <a:pt x="31653" y="10955"/>
                    </a:cubicBezTo>
                    <a:cubicBezTo>
                      <a:pt x="31759" y="10728"/>
                      <a:pt x="31471" y="10417"/>
                      <a:pt x="31339" y="10265"/>
                    </a:cubicBezTo>
                    <a:cubicBezTo>
                      <a:pt x="31036" y="9915"/>
                      <a:pt x="30675" y="9613"/>
                      <a:pt x="30309" y="9327"/>
                    </a:cubicBezTo>
                    <a:cubicBezTo>
                      <a:pt x="29662" y="8821"/>
                      <a:pt x="28983" y="8380"/>
                      <a:pt x="28235" y="8065"/>
                    </a:cubicBezTo>
                    <a:lnTo>
                      <a:pt x="28235" y="8064"/>
                    </a:lnTo>
                    <a:cubicBezTo>
                      <a:pt x="27991" y="7961"/>
                      <a:pt x="27738" y="7871"/>
                      <a:pt x="27478" y="7797"/>
                    </a:cubicBezTo>
                    <a:cubicBezTo>
                      <a:pt x="26708" y="7577"/>
                      <a:pt x="25455" y="7510"/>
                      <a:pt x="24673" y="7347"/>
                    </a:cubicBezTo>
                    <a:cubicBezTo>
                      <a:pt x="21319" y="6650"/>
                      <a:pt x="18581" y="6134"/>
                      <a:pt x="15340" y="5050"/>
                    </a:cubicBezTo>
                    <a:cubicBezTo>
                      <a:pt x="13149" y="4320"/>
                      <a:pt x="10958" y="3590"/>
                      <a:pt x="8767" y="2860"/>
                    </a:cubicBezTo>
                    <a:lnTo>
                      <a:pt x="8756" y="2856"/>
                    </a:lnTo>
                    <a:cubicBezTo>
                      <a:pt x="8554" y="2790"/>
                      <a:pt x="8403" y="2620"/>
                      <a:pt x="8359" y="2411"/>
                    </a:cubicBezTo>
                    <a:lnTo>
                      <a:pt x="8336" y="1"/>
                    </a:ln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1159;p34">
                <a:extLst>
                  <a:ext uri="{FF2B5EF4-FFF2-40B4-BE49-F238E27FC236}">
                    <a16:creationId xmlns:a16="http://schemas.microsoft.com/office/drawing/2014/main" id="{B8470839-3B81-A674-E1B3-B927EA0569B8}"/>
                  </a:ext>
                </a:extLst>
              </p:cNvPr>
              <p:cNvSpPr/>
              <p:nvPr/>
            </p:nvSpPr>
            <p:spPr>
              <a:xfrm flipH="1">
                <a:off x="7134480" y="3124800"/>
                <a:ext cx="72720" cy="5400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54000"/>
                  <a:gd name="textAreaBottom" fmla="*/ 54360 h 54000"/>
                </a:gdLst>
                <a:ahLst/>
                <a:cxnLst/>
                <a:rect l="textAreaLeft" t="textAreaTop" r="textAreaRight" b="textAreaBottom"/>
                <a:pathLst>
                  <a:path w="2178" h="1612">
                    <a:moveTo>
                      <a:pt x="1" y="1"/>
                    </a:moveTo>
                    <a:lnTo>
                      <a:pt x="2046" y="1611"/>
                    </a:lnTo>
                    <a:cubicBezTo>
                      <a:pt x="2132" y="1475"/>
                      <a:pt x="2178" y="1356"/>
                      <a:pt x="2071" y="1219"/>
                    </a:cubicBezTo>
                    <a:cubicBezTo>
                      <a:pt x="1565" y="570"/>
                      <a:pt x="744" y="28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1160;p34">
                <a:extLst>
                  <a:ext uri="{FF2B5EF4-FFF2-40B4-BE49-F238E27FC236}">
                    <a16:creationId xmlns:a16="http://schemas.microsoft.com/office/drawing/2014/main" id="{666454BD-8EB3-C840-F178-1954B725362B}"/>
                  </a:ext>
                </a:extLst>
              </p:cNvPr>
              <p:cNvSpPr/>
              <p:nvPr/>
            </p:nvSpPr>
            <p:spPr>
              <a:xfrm flipH="1">
                <a:off x="7134480" y="3124800"/>
                <a:ext cx="72720" cy="5400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54000"/>
                  <a:gd name="textAreaBottom" fmla="*/ 54360 h 54000"/>
                </a:gdLst>
                <a:ahLst/>
                <a:cxnLst/>
                <a:rect l="textAreaLeft" t="textAreaTop" r="textAreaRight" b="textAreaBottom"/>
                <a:pathLst>
                  <a:path w="2178" h="1612" fill="none">
                    <a:moveTo>
                      <a:pt x="1" y="1"/>
                    </a:moveTo>
                    <a:cubicBezTo>
                      <a:pt x="744" y="284"/>
                      <a:pt x="1565" y="570"/>
                      <a:pt x="2071" y="1219"/>
                    </a:cubicBezTo>
                    <a:cubicBezTo>
                      <a:pt x="2178" y="1356"/>
                      <a:pt x="2132" y="1475"/>
                      <a:pt x="2046" y="161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000" bIns="27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" name="Google Shape;1161;p34">
                <a:extLst>
                  <a:ext uri="{FF2B5EF4-FFF2-40B4-BE49-F238E27FC236}">
                    <a16:creationId xmlns:a16="http://schemas.microsoft.com/office/drawing/2014/main" id="{499E5FD6-E376-C7A9-F114-7253995490EE}"/>
                  </a:ext>
                </a:extLst>
              </p:cNvPr>
              <p:cNvSpPr/>
              <p:nvPr/>
            </p:nvSpPr>
            <p:spPr>
              <a:xfrm flipH="1">
                <a:off x="7105320" y="3105000"/>
                <a:ext cx="80640" cy="72000"/>
              </a:xfrm>
              <a:custGeom>
                <a:avLst/>
                <a:gdLst>
                  <a:gd name="textAreaLeft" fmla="*/ 360 w 80640"/>
                  <a:gd name="textAreaRight" fmla="*/ 81360 w 80640"/>
                  <a:gd name="textAreaTop" fmla="*/ 0 h 72000"/>
                  <a:gd name="textAreaBottom" fmla="*/ 72360 h 72000"/>
                </a:gdLst>
                <a:ahLst/>
                <a:cxnLst/>
                <a:rect l="textAreaLeft" t="textAreaTop" r="textAreaRight" b="textAreaBottom"/>
                <a:pathLst>
                  <a:path w="2411" h="2150">
                    <a:moveTo>
                      <a:pt x="0" y="1"/>
                    </a:moveTo>
                    <a:lnTo>
                      <a:pt x="2307" y="2149"/>
                    </a:lnTo>
                    <a:cubicBezTo>
                      <a:pt x="2307" y="2149"/>
                      <a:pt x="2411" y="1841"/>
                      <a:pt x="2200" y="1573"/>
                    </a:cubicBezTo>
                    <a:cubicBezTo>
                      <a:pt x="1425" y="584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" name="Google Shape;1162;p34">
                <a:extLst>
                  <a:ext uri="{FF2B5EF4-FFF2-40B4-BE49-F238E27FC236}">
                    <a16:creationId xmlns:a16="http://schemas.microsoft.com/office/drawing/2014/main" id="{6ABC41A3-7CA8-5C8A-F17C-E6C9FBF17F2D}"/>
                  </a:ext>
                </a:extLst>
              </p:cNvPr>
              <p:cNvSpPr/>
              <p:nvPr/>
            </p:nvSpPr>
            <p:spPr>
              <a:xfrm flipH="1">
                <a:off x="7105320" y="3105000"/>
                <a:ext cx="80640" cy="72000"/>
              </a:xfrm>
              <a:custGeom>
                <a:avLst/>
                <a:gdLst>
                  <a:gd name="textAreaLeft" fmla="*/ 360 w 80640"/>
                  <a:gd name="textAreaRight" fmla="*/ 81360 w 80640"/>
                  <a:gd name="textAreaTop" fmla="*/ 0 h 72000"/>
                  <a:gd name="textAreaBottom" fmla="*/ 72360 h 72000"/>
                </a:gdLst>
                <a:ahLst/>
                <a:cxnLst/>
                <a:rect l="textAreaLeft" t="textAreaTop" r="textAreaRight" b="textAreaBottom"/>
                <a:pathLst>
                  <a:path w="2411" h="2150" fill="none">
                    <a:moveTo>
                      <a:pt x="2307" y="2149"/>
                    </a:moveTo>
                    <a:cubicBezTo>
                      <a:pt x="2307" y="2149"/>
                      <a:pt x="2411" y="1841"/>
                      <a:pt x="2200" y="1573"/>
                    </a:cubicBezTo>
                    <a:cubicBezTo>
                      <a:pt x="1425" y="584"/>
                      <a:pt x="0" y="1"/>
                      <a:pt x="0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" name="Google Shape;1163;p34">
                <a:extLst>
                  <a:ext uri="{FF2B5EF4-FFF2-40B4-BE49-F238E27FC236}">
                    <a16:creationId xmlns:a16="http://schemas.microsoft.com/office/drawing/2014/main" id="{60B9CB51-F746-C375-7D60-703739D2FE5E}"/>
                  </a:ext>
                </a:extLst>
              </p:cNvPr>
              <p:cNvSpPr/>
              <p:nvPr/>
            </p:nvSpPr>
            <p:spPr>
              <a:xfrm flipH="1">
                <a:off x="7864920" y="2804040"/>
                <a:ext cx="279360" cy="39600"/>
              </a:xfrm>
              <a:custGeom>
                <a:avLst/>
                <a:gdLst>
                  <a:gd name="textAreaLeft" fmla="*/ 360 w 279360"/>
                  <a:gd name="textAreaRight" fmla="*/ 280080 w 279360"/>
                  <a:gd name="textAreaTop" fmla="*/ 0 h 39600"/>
                  <a:gd name="textAreaBottom" fmla="*/ 39960 h 39600"/>
                </a:gdLst>
                <a:ahLst/>
                <a:cxnLst/>
                <a:rect l="textAreaLeft" t="textAreaTop" r="textAreaRight" b="textAreaBottom"/>
                <a:pathLst>
                  <a:path w="8314" h="1185">
                    <a:moveTo>
                      <a:pt x="8313" y="1"/>
                    </a:moveTo>
                    <a:lnTo>
                      <a:pt x="27" y="320"/>
                    </a:lnTo>
                    <a:lnTo>
                      <a:pt x="0" y="1185"/>
                    </a:lnTo>
                    <a:lnTo>
                      <a:pt x="0" y="1185"/>
                    </a:lnTo>
                    <a:lnTo>
                      <a:pt x="831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800" bIns="198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" name="Google Shape;1164;p34">
                <a:extLst>
                  <a:ext uri="{FF2B5EF4-FFF2-40B4-BE49-F238E27FC236}">
                    <a16:creationId xmlns:a16="http://schemas.microsoft.com/office/drawing/2014/main" id="{6E8B8983-37D4-5D55-6279-183804E16FF8}"/>
                  </a:ext>
                </a:extLst>
              </p:cNvPr>
              <p:cNvSpPr/>
              <p:nvPr/>
            </p:nvSpPr>
            <p:spPr>
              <a:xfrm flipH="1">
                <a:off x="7860960" y="2890080"/>
                <a:ext cx="93600" cy="19080"/>
              </a:xfrm>
              <a:custGeom>
                <a:avLst/>
                <a:gdLst>
                  <a:gd name="textAreaLeft" fmla="*/ 360 w 93600"/>
                  <a:gd name="textAreaRight" fmla="*/ 94320 w 93600"/>
                  <a:gd name="textAreaTop" fmla="*/ 0 h 19080"/>
                  <a:gd name="textAreaBottom" fmla="*/ 19440 h 19080"/>
                </a:gdLst>
                <a:ahLst/>
                <a:cxnLst/>
                <a:rect l="textAreaLeft" t="textAreaTop" r="textAreaRight" b="textAreaBottom"/>
                <a:pathLst>
                  <a:path w="2790" h="575" fill="none">
                    <a:moveTo>
                      <a:pt x="2790" y="1"/>
                    </a:moveTo>
                    <a:cubicBezTo>
                      <a:pt x="2790" y="1"/>
                      <a:pt x="866" y="30"/>
                      <a:pt x="0" y="575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2" name="Google Shape;1165;p34">
                <a:extLst>
                  <a:ext uri="{FF2B5EF4-FFF2-40B4-BE49-F238E27FC236}">
                    <a16:creationId xmlns:a16="http://schemas.microsoft.com/office/drawing/2014/main" id="{D3E28885-AB3F-4F8F-21D2-1CEA5408E485}"/>
                  </a:ext>
                </a:extLst>
              </p:cNvPr>
              <p:cNvSpPr/>
              <p:nvPr/>
            </p:nvSpPr>
            <p:spPr>
              <a:xfrm flipH="1">
                <a:off x="7361640" y="2392200"/>
                <a:ext cx="97920" cy="411480"/>
              </a:xfrm>
              <a:custGeom>
                <a:avLst/>
                <a:gdLst>
                  <a:gd name="textAreaLeft" fmla="*/ 360 w 97920"/>
                  <a:gd name="textAreaRight" fmla="*/ 98640 w 97920"/>
                  <a:gd name="textAreaTop" fmla="*/ 0 h 411480"/>
                  <a:gd name="textAreaBottom" fmla="*/ 411840 h 411480"/>
                </a:gdLst>
                <a:ahLst/>
                <a:cxnLst/>
                <a:rect l="textAreaLeft" t="textAreaTop" r="textAreaRight" b="textAreaBottom"/>
                <a:pathLst>
                  <a:path w="2925" h="12243" fill="none">
                    <a:moveTo>
                      <a:pt x="2925" y="12243"/>
                    </a:moveTo>
                    <a:cubicBezTo>
                      <a:pt x="2925" y="12243"/>
                      <a:pt x="2226" y="3394"/>
                      <a:pt x="0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3" name="Google Shape;1166;p34">
                <a:extLst>
                  <a:ext uri="{FF2B5EF4-FFF2-40B4-BE49-F238E27FC236}">
                    <a16:creationId xmlns:a16="http://schemas.microsoft.com/office/drawing/2014/main" id="{129C84BB-668E-A540-0651-ECF7A20866F2}"/>
                  </a:ext>
                </a:extLst>
              </p:cNvPr>
              <p:cNvSpPr/>
              <p:nvPr/>
            </p:nvSpPr>
            <p:spPr>
              <a:xfrm flipH="1">
                <a:off x="7609680" y="2231280"/>
                <a:ext cx="141120" cy="66240"/>
              </a:xfrm>
              <a:custGeom>
                <a:avLst/>
                <a:gdLst>
                  <a:gd name="textAreaLeft" fmla="*/ 360 w 141120"/>
                  <a:gd name="textAreaRight" fmla="*/ 141840 w 141120"/>
                  <a:gd name="textAreaTop" fmla="*/ 0 h 66240"/>
                  <a:gd name="textAreaBottom" fmla="*/ 66600 h 66240"/>
                </a:gdLst>
                <a:ahLst/>
                <a:cxnLst/>
                <a:rect l="textAreaLeft" t="textAreaTop" r="textAreaRight" b="textAreaBottom"/>
                <a:pathLst>
                  <a:path w="4208" h="1980" fill="none">
                    <a:moveTo>
                      <a:pt x="4207" y="256"/>
                    </a:moveTo>
                    <a:cubicBezTo>
                      <a:pt x="4055" y="1326"/>
                      <a:pt x="3935" y="1980"/>
                      <a:pt x="2768" y="1980"/>
                    </a:cubicBezTo>
                    <a:lnTo>
                      <a:pt x="2370" y="1980"/>
                    </a:lnTo>
                    <a:cubicBezTo>
                      <a:pt x="1203" y="1980"/>
                      <a:pt x="0" y="1168"/>
                      <a:pt x="0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120" bIns="331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4" name="Google Shape;1167;p34">
                <a:extLst>
                  <a:ext uri="{FF2B5EF4-FFF2-40B4-BE49-F238E27FC236}">
                    <a16:creationId xmlns:a16="http://schemas.microsoft.com/office/drawing/2014/main" id="{52D6E1F8-6454-F2F3-204A-238EACC5941A}"/>
                  </a:ext>
                </a:extLst>
              </p:cNvPr>
              <p:cNvSpPr/>
              <p:nvPr/>
            </p:nvSpPr>
            <p:spPr>
              <a:xfrm flipH="1">
                <a:off x="7717680" y="1930680"/>
                <a:ext cx="164160" cy="195840"/>
              </a:xfrm>
              <a:custGeom>
                <a:avLst/>
                <a:gdLst>
                  <a:gd name="textAreaLeft" fmla="*/ 360 w 164160"/>
                  <a:gd name="textAreaRight" fmla="*/ 164880 w 164160"/>
                  <a:gd name="textAreaTop" fmla="*/ 0 h 195840"/>
                  <a:gd name="textAreaBottom" fmla="*/ 196200 h 195840"/>
                </a:gdLst>
                <a:ahLst/>
                <a:cxnLst/>
                <a:rect l="textAreaLeft" t="textAreaTop" r="textAreaRight" b="textAreaBottom"/>
                <a:pathLst>
                  <a:path w="4889" h="5829">
                    <a:moveTo>
                      <a:pt x="3762" y="1"/>
                    </a:moveTo>
                    <a:cubicBezTo>
                      <a:pt x="3762" y="1"/>
                      <a:pt x="0" y="3556"/>
                      <a:pt x="4490" y="5829"/>
                    </a:cubicBezTo>
                    <a:lnTo>
                      <a:pt x="4889" y="2693"/>
                    </a:lnTo>
                    <a:lnTo>
                      <a:pt x="479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15" name="Google Shape;1168;p34">
                <a:extLst>
                  <a:ext uri="{FF2B5EF4-FFF2-40B4-BE49-F238E27FC236}">
                    <a16:creationId xmlns:a16="http://schemas.microsoft.com/office/drawing/2014/main" id="{EA1BA51B-9A74-C4CE-BCA5-CBE32B412B07}"/>
                  </a:ext>
                </a:extLst>
              </p:cNvPr>
              <p:cNvSpPr/>
              <p:nvPr/>
            </p:nvSpPr>
            <p:spPr>
              <a:xfrm flipH="1">
                <a:off x="7489800" y="1906920"/>
                <a:ext cx="276480" cy="370080"/>
              </a:xfrm>
              <a:custGeom>
                <a:avLst/>
                <a:gdLst>
                  <a:gd name="textAreaLeft" fmla="*/ 360 w 276480"/>
                  <a:gd name="textAreaRight" fmla="*/ 277200 w 276480"/>
                  <a:gd name="textAreaTop" fmla="*/ 0 h 370080"/>
                  <a:gd name="textAreaBottom" fmla="*/ 370440 h 370080"/>
                </a:gdLst>
                <a:ahLst/>
                <a:cxnLst/>
                <a:rect l="textAreaLeft" t="textAreaTop" r="textAreaRight" b="textAreaBottom"/>
                <a:pathLst>
                  <a:path w="8234" h="11016">
                    <a:moveTo>
                      <a:pt x="7456" y="1"/>
                    </a:moveTo>
                    <a:lnTo>
                      <a:pt x="1317" y="253"/>
                    </a:lnTo>
                    <a:lnTo>
                      <a:pt x="1464" y="3347"/>
                    </a:lnTo>
                    <a:cubicBezTo>
                      <a:pt x="1311" y="3099"/>
                      <a:pt x="1030" y="2777"/>
                      <a:pt x="605" y="2777"/>
                    </a:cubicBezTo>
                    <a:cubicBezTo>
                      <a:pt x="558" y="2777"/>
                      <a:pt x="510" y="2780"/>
                      <a:pt x="460" y="2789"/>
                    </a:cubicBezTo>
                    <a:cubicBezTo>
                      <a:pt x="62" y="2855"/>
                      <a:pt x="0" y="3227"/>
                      <a:pt x="36" y="3581"/>
                    </a:cubicBezTo>
                    <a:cubicBezTo>
                      <a:pt x="77" y="3974"/>
                      <a:pt x="239" y="4345"/>
                      <a:pt x="484" y="4654"/>
                    </a:cubicBezTo>
                    <a:cubicBezTo>
                      <a:pt x="633" y="4842"/>
                      <a:pt x="832" y="5069"/>
                      <a:pt x="1059" y="5266"/>
                    </a:cubicBezTo>
                    <a:lnTo>
                      <a:pt x="1059" y="9510"/>
                    </a:lnTo>
                    <a:cubicBezTo>
                      <a:pt x="1059" y="10342"/>
                      <a:pt x="1920" y="11015"/>
                      <a:pt x="2752" y="11015"/>
                    </a:cubicBezTo>
                    <a:lnTo>
                      <a:pt x="3036" y="11015"/>
                    </a:lnTo>
                    <a:cubicBezTo>
                      <a:pt x="3868" y="11015"/>
                      <a:pt x="4070" y="10342"/>
                      <a:pt x="4070" y="9510"/>
                    </a:cubicBezTo>
                    <a:lnTo>
                      <a:pt x="4070" y="8884"/>
                    </a:lnTo>
                    <a:cubicBezTo>
                      <a:pt x="4250" y="8953"/>
                      <a:pt x="4361" y="8982"/>
                      <a:pt x="4361" y="8982"/>
                    </a:cubicBezTo>
                    <a:cubicBezTo>
                      <a:pt x="4361" y="8982"/>
                      <a:pt x="4948" y="9158"/>
                      <a:pt x="5657" y="9158"/>
                    </a:cubicBezTo>
                    <a:cubicBezTo>
                      <a:pt x="6789" y="9158"/>
                      <a:pt x="8234" y="8711"/>
                      <a:pt x="8110" y="6391"/>
                    </a:cubicBezTo>
                    <a:cubicBezTo>
                      <a:pt x="7909" y="2617"/>
                      <a:pt x="7456" y="1"/>
                      <a:pt x="74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6" name="Google Shape;1169;p34">
                <a:extLst>
                  <a:ext uri="{FF2B5EF4-FFF2-40B4-BE49-F238E27FC236}">
                    <a16:creationId xmlns:a16="http://schemas.microsoft.com/office/drawing/2014/main" id="{D3C91AE3-E178-CB0B-341D-A4819C654A2A}"/>
                  </a:ext>
                </a:extLst>
              </p:cNvPr>
              <p:cNvSpPr/>
              <p:nvPr/>
            </p:nvSpPr>
            <p:spPr>
              <a:xfrm flipH="1">
                <a:off x="7725960" y="2013840"/>
                <a:ext cx="23760" cy="45720"/>
              </a:xfrm>
              <a:custGeom>
                <a:avLst/>
                <a:gdLst>
                  <a:gd name="textAreaLeft" fmla="*/ 360 w 23760"/>
                  <a:gd name="textAreaRight" fmla="*/ 24480 w 23760"/>
                  <a:gd name="textAreaTop" fmla="*/ 0 h 45720"/>
                  <a:gd name="textAreaBottom" fmla="*/ 46080 h 45720"/>
                </a:gdLst>
                <a:ahLst/>
                <a:cxnLst/>
                <a:rect l="textAreaLeft" t="textAreaTop" r="textAreaRight" b="textAreaBottom"/>
                <a:pathLst>
                  <a:path w="721" h="1374">
                    <a:moveTo>
                      <a:pt x="0" y="1"/>
                    </a:moveTo>
                    <a:lnTo>
                      <a:pt x="695" y="1373"/>
                    </a:lnTo>
                    <a:cubicBezTo>
                      <a:pt x="720" y="17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7" name="Google Shape;1170;p34">
                <a:extLst>
                  <a:ext uri="{FF2B5EF4-FFF2-40B4-BE49-F238E27FC236}">
                    <a16:creationId xmlns:a16="http://schemas.microsoft.com/office/drawing/2014/main" id="{855F486D-93E6-D039-3BC9-FC3358D4CC9A}"/>
                  </a:ext>
                </a:extLst>
              </p:cNvPr>
              <p:cNvSpPr/>
              <p:nvPr/>
            </p:nvSpPr>
            <p:spPr>
              <a:xfrm flipH="1">
                <a:off x="7725960" y="2013840"/>
                <a:ext cx="23760" cy="45720"/>
              </a:xfrm>
              <a:custGeom>
                <a:avLst/>
                <a:gdLst>
                  <a:gd name="textAreaLeft" fmla="*/ 360 w 23760"/>
                  <a:gd name="textAreaRight" fmla="*/ 24480 w 23760"/>
                  <a:gd name="textAreaTop" fmla="*/ 0 h 45720"/>
                  <a:gd name="textAreaBottom" fmla="*/ 46080 h 45720"/>
                </a:gdLst>
                <a:ahLst/>
                <a:cxnLst/>
                <a:rect l="textAreaLeft" t="textAreaTop" r="textAreaRight" b="textAreaBottom"/>
                <a:pathLst>
                  <a:path w="721" h="1374" fill="none">
                    <a:moveTo>
                      <a:pt x="0" y="1"/>
                    </a:moveTo>
                    <a:cubicBezTo>
                      <a:pt x="0" y="1"/>
                      <a:pt x="720" y="179"/>
                      <a:pt x="695" y="1373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8" name="Google Shape;1171;p34">
                <a:extLst>
                  <a:ext uri="{FF2B5EF4-FFF2-40B4-BE49-F238E27FC236}">
                    <a16:creationId xmlns:a16="http://schemas.microsoft.com/office/drawing/2014/main" id="{E754FC52-87F7-7AF7-3CC1-198CAF93B6E8}"/>
                  </a:ext>
                </a:extLst>
              </p:cNvPr>
              <p:cNvSpPr/>
              <p:nvPr/>
            </p:nvSpPr>
            <p:spPr>
              <a:xfrm flipH="1">
                <a:off x="7732800" y="2027880"/>
                <a:ext cx="16200" cy="27000"/>
              </a:xfrm>
              <a:custGeom>
                <a:avLst/>
                <a:gdLst>
                  <a:gd name="textAreaLeft" fmla="*/ -360 w 16200"/>
                  <a:gd name="textAreaRight" fmla="*/ 16200 w 16200"/>
                  <a:gd name="textAreaTop" fmla="*/ 0 h 27000"/>
                  <a:gd name="textAreaBottom" fmla="*/ 27360 h 27000"/>
                </a:gdLst>
                <a:ahLst/>
                <a:cxnLst/>
                <a:rect l="textAreaLeft" t="textAreaTop" r="textAreaRight" b="textAreaBottom"/>
                <a:pathLst>
                  <a:path w="494" h="818">
                    <a:moveTo>
                      <a:pt x="493" y="1"/>
                    </a:moveTo>
                    <a:cubicBezTo>
                      <a:pt x="493" y="1"/>
                      <a:pt x="0" y="168"/>
                      <a:pt x="348" y="81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9" name="Google Shape;1172;p34">
                <a:extLst>
                  <a:ext uri="{FF2B5EF4-FFF2-40B4-BE49-F238E27FC236}">
                    <a16:creationId xmlns:a16="http://schemas.microsoft.com/office/drawing/2014/main" id="{E014D5E4-10EA-E5E1-A63E-548C048EA1F4}"/>
                  </a:ext>
                </a:extLst>
              </p:cNvPr>
              <p:cNvSpPr/>
              <p:nvPr/>
            </p:nvSpPr>
            <p:spPr>
              <a:xfrm flipH="1">
                <a:off x="7732800" y="2027880"/>
                <a:ext cx="16200" cy="27000"/>
              </a:xfrm>
              <a:custGeom>
                <a:avLst/>
                <a:gdLst>
                  <a:gd name="textAreaLeft" fmla="*/ -360 w 16200"/>
                  <a:gd name="textAreaRight" fmla="*/ 16200 w 16200"/>
                  <a:gd name="textAreaTop" fmla="*/ 0 h 27000"/>
                  <a:gd name="textAreaBottom" fmla="*/ 27360 h 27000"/>
                </a:gdLst>
                <a:ahLst/>
                <a:cxnLst/>
                <a:rect l="textAreaLeft" t="textAreaTop" r="textAreaRight" b="textAreaBottom"/>
                <a:pathLst>
                  <a:path w="494" h="818" fill="none">
                    <a:moveTo>
                      <a:pt x="493" y="1"/>
                    </a:moveTo>
                    <a:cubicBezTo>
                      <a:pt x="493" y="1"/>
                      <a:pt x="0" y="168"/>
                      <a:pt x="348" y="818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0" name="Google Shape;1173;p34">
                <a:extLst>
                  <a:ext uri="{FF2B5EF4-FFF2-40B4-BE49-F238E27FC236}">
                    <a16:creationId xmlns:a16="http://schemas.microsoft.com/office/drawing/2014/main" id="{74C6669C-1C86-D7C4-E077-7A49CB27F501}"/>
                  </a:ext>
                </a:extLst>
              </p:cNvPr>
              <p:cNvSpPr/>
              <p:nvPr/>
            </p:nvSpPr>
            <p:spPr>
              <a:xfrm flipH="1">
                <a:off x="7585920" y="2009880"/>
                <a:ext cx="13320" cy="21960"/>
              </a:xfrm>
              <a:custGeom>
                <a:avLst/>
                <a:gdLst>
                  <a:gd name="textAreaLeft" fmla="*/ -360 w 13320"/>
                  <a:gd name="textAreaRight" fmla="*/ 13320 w 13320"/>
                  <a:gd name="textAreaTop" fmla="*/ 0 h 21960"/>
                  <a:gd name="textAreaBottom" fmla="*/ 22320 h 21960"/>
                </a:gdLst>
                <a:ahLst/>
                <a:cxnLst/>
                <a:rect l="textAreaLeft" t="textAreaTop" r="textAreaRight" b="textAreaBottom"/>
                <a:pathLst>
                  <a:path w="409" h="663">
                    <a:moveTo>
                      <a:pt x="205" y="1"/>
                    </a:moveTo>
                    <a:cubicBezTo>
                      <a:pt x="92" y="1"/>
                      <a:pt x="1" y="148"/>
                      <a:pt x="1" y="332"/>
                    </a:cubicBezTo>
                    <a:cubicBezTo>
                      <a:pt x="1" y="515"/>
                      <a:pt x="92" y="663"/>
                      <a:pt x="205" y="663"/>
                    </a:cubicBezTo>
                    <a:cubicBezTo>
                      <a:pt x="317" y="663"/>
                      <a:pt x="409" y="515"/>
                      <a:pt x="409" y="332"/>
                    </a:cubicBezTo>
                    <a:cubicBezTo>
                      <a:pt x="409" y="148"/>
                      <a:pt x="317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160" bIns="1116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1" name="Google Shape;1174;p34">
                <a:extLst>
                  <a:ext uri="{FF2B5EF4-FFF2-40B4-BE49-F238E27FC236}">
                    <a16:creationId xmlns:a16="http://schemas.microsoft.com/office/drawing/2014/main" id="{5C88E40F-5F8C-B26E-7AE2-D4EA2F325146}"/>
                  </a:ext>
                </a:extLst>
              </p:cNvPr>
              <p:cNvSpPr/>
              <p:nvPr/>
            </p:nvSpPr>
            <p:spPr>
              <a:xfrm flipH="1">
                <a:off x="7515360" y="2009880"/>
                <a:ext cx="13320" cy="21960"/>
              </a:xfrm>
              <a:custGeom>
                <a:avLst/>
                <a:gdLst>
                  <a:gd name="textAreaLeft" fmla="*/ -360 w 13320"/>
                  <a:gd name="textAreaRight" fmla="*/ 13320 w 13320"/>
                  <a:gd name="textAreaTop" fmla="*/ 0 h 21960"/>
                  <a:gd name="textAreaBottom" fmla="*/ 22320 h 21960"/>
                </a:gdLst>
                <a:ahLst/>
                <a:cxnLst/>
                <a:rect l="textAreaLeft" t="textAreaTop" r="textAreaRight" b="textAreaBottom"/>
                <a:pathLst>
                  <a:path w="408" h="663">
                    <a:moveTo>
                      <a:pt x="203" y="1"/>
                    </a:moveTo>
                    <a:cubicBezTo>
                      <a:pt x="92" y="1"/>
                      <a:pt x="0" y="148"/>
                      <a:pt x="0" y="332"/>
                    </a:cubicBezTo>
                    <a:cubicBezTo>
                      <a:pt x="0" y="515"/>
                      <a:pt x="92" y="663"/>
                      <a:pt x="203" y="663"/>
                    </a:cubicBezTo>
                    <a:cubicBezTo>
                      <a:pt x="316" y="663"/>
                      <a:pt x="408" y="515"/>
                      <a:pt x="408" y="332"/>
                    </a:cubicBezTo>
                    <a:cubicBezTo>
                      <a:pt x="408" y="148"/>
                      <a:pt x="316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160" bIns="1116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2" name="Google Shape;1175;p34">
                <a:extLst>
                  <a:ext uri="{FF2B5EF4-FFF2-40B4-BE49-F238E27FC236}">
                    <a16:creationId xmlns:a16="http://schemas.microsoft.com/office/drawing/2014/main" id="{A51AAABA-6B17-A495-B307-F0A234095021}"/>
                  </a:ext>
                </a:extLst>
              </p:cNvPr>
              <p:cNvSpPr/>
              <p:nvPr/>
            </p:nvSpPr>
            <p:spPr>
              <a:xfrm flipH="1">
                <a:off x="7524720" y="2032200"/>
                <a:ext cx="32040" cy="52200"/>
              </a:xfrm>
              <a:custGeom>
                <a:avLst/>
                <a:gdLst>
                  <a:gd name="textAreaLeft" fmla="*/ -360 w 32040"/>
                  <a:gd name="textAreaRight" fmla="*/ 32040 w 32040"/>
                  <a:gd name="textAreaTop" fmla="*/ 0 h 52200"/>
                  <a:gd name="textAreaBottom" fmla="*/ 52560 h 52200"/>
                </a:gdLst>
                <a:ahLst/>
                <a:cxnLst/>
                <a:rect l="textAreaLeft" t="textAreaTop" r="textAreaRight" b="textAreaBottom"/>
                <a:pathLst>
                  <a:path w="961" h="1561" fill="none">
                    <a:moveTo>
                      <a:pt x="1" y="1216"/>
                    </a:moveTo>
                    <a:cubicBezTo>
                      <a:pt x="1" y="1216"/>
                      <a:pt x="960" y="1561"/>
                      <a:pt x="659" y="806"/>
                    </a:cubicBezTo>
                    <a:cubicBezTo>
                      <a:pt x="413" y="193"/>
                      <a:pt x="306" y="1"/>
                      <a:pt x="306" y="1"/>
                    </a:cubicBezTo>
                  </a:path>
                </a:pathLst>
              </a:custGeom>
              <a:noFill/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3" name="Google Shape;1176;p34">
                <a:extLst>
                  <a:ext uri="{FF2B5EF4-FFF2-40B4-BE49-F238E27FC236}">
                    <a16:creationId xmlns:a16="http://schemas.microsoft.com/office/drawing/2014/main" id="{2673120C-E106-642A-F1BD-24287D309FCD}"/>
                  </a:ext>
                </a:extLst>
              </p:cNvPr>
              <p:cNvSpPr/>
              <p:nvPr/>
            </p:nvSpPr>
            <p:spPr>
              <a:xfrm flipH="1">
                <a:off x="7579440" y="1995120"/>
                <a:ext cx="33840" cy="7920"/>
              </a:xfrm>
              <a:custGeom>
                <a:avLst/>
                <a:gdLst>
                  <a:gd name="textAreaLeft" fmla="*/ 360 w 33840"/>
                  <a:gd name="textAreaRight" fmla="*/ 34560 w 33840"/>
                  <a:gd name="textAreaTop" fmla="*/ 0 h 7920"/>
                  <a:gd name="textAreaBottom" fmla="*/ 8280 h 7920"/>
                </a:gdLst>
                <a:ahLst/>
                <a:cxnLst/>
                <a:rect l="textAreaLeft" t="textAreaTop" r="textAreaRight" b="textAreaBottom"/>
                <a:pathLst>
                  <a:path w="1012" h="250">
                    <a:moveTo>
                      <a:pt x="649" y="1"/>
                    </a:moveTo>
                    <a:cubicBezTo>
                      <a:pt x="414" y="1"/>
                      <a:pt x="169" y="77"/>
                      <a:pt x="0" y="233"/>
                    </a:cubicBezTo>
                    <a:lnTo>
                      <a:pt x="3" y="249"/>
                    </a:lnTo>
                    <a:lnTo>
                      <a:pt x="130" y="233"/>
                    </a:lnTo>
                    <a:cubicBezTo>
                      <a:pt x="339" y="206"/>
                      <a:pt x="553" y="172"/>
                      <a:pt x="760" y="136"/>
                    </a:cubicBezTo>
                    <a:cubicBezTo>
                      <a:pt x="823" y="126"/>
                      <a:pt x="949" y="102"/>
                      <a:pt x="1011" y="90"/>
                    </a:cubicBezTo>
                    <a:lnTo>
                      <a:pt x="1009" y="74"/>
                    </a:lnTo>
                    <a:cubicBezTo>
                      <a:pt x="962" y="50"/>
                      <a:pt x="917" y="37"/>
                      <a:pt x="872" y="25"/>
                    </a:cubicBezTo>
                    <a:cubicBezTo>
                      <a:pt x="800" y="9"/>
                      <a:pt x="725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" bIns="396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4" name="Google Shape;1177;p34">
                <a:extLst>
                  <a:ext uri="{FF2B5EF4-FFF2-40B4-BE49-F238E27FC236}">
                    <a16:creationId xmlns:a16="http://schemas.microsoft.com/office/drawing/2014/main" id="{1D8266DB-2CD5-8946-D9DB-388637038091}"/>
                  </a:ext>
                </a:extLst>
              </p:cNvPr>
              <p:cNvSpPr/>
              <p:nvPr/>
            </p:nvSpPr>
            <p:spPr>
              <a:xfrm flipH="1">
                <a:off x="7506000" y="1995120"/>
                <a:ext cx="33840" cy="7920"/>
              </a:xfrm>
              <a:custGeom>
                <a:avLst/>
                <a:gdLst>
                  <a:gd name="textAreaLeft" fmla="*/ 360 w 33840"/>
                  <a:gd name="textAreaRight" fmla="*/ 34560 w 33840"/>
                  <a:gd name="textAreaTop" fmla="*/ 0 h 7920"/>
                  <a:gd name="textAreaBottom" fmla="*/ 8280 h 7920"/>
                </a:gdLst>
                <a:ahLst/>
                <a:cxnLst/>
                <a:rect l="textAreaLeft" t="textAreaTop" r="textAreaRight" b="textAreaBottom"/>
                <a:pathLst>
                  <a:path w="1012" h="251">
                    <a:moveTo>
                      <a:pt x="361" y="0"/>
                    </a:moveTo>
                    <a:cubicBezTo>
                      <a:pt x="236" y="0"/>
                      <a:pt x="113" y="24"/>
                      <a:pt x="3" y="75"/>
                    </a:cubicBezTo>
                    <a:lnTo>
                      <a:pt x="0" y="91"/>
                    </a:lnTo>
                    <a:lnTo>
                      <a:pt x="125" y="115"/>
                    </a:lnTo>
                    <a:cubicBezTo>
                      <a:pt x="334" y="152"/>
                      <a:pt x="547" y="187"/>
                      <a:pt x="755" y="217"/>
                    </a:cubicBezTo>
                    <a:cubicBezTo>
                      <a:pt x="819" y="227"/>
                      <a:pt x="945" y="242"/>
                      <a:pt x="1009" y="250"/>
                    </a:cubicBezTo>
                    <a:lnTo>
                      <a:pt x="1012" y="234"/>
                    </a:lnTo>
                    <a:cubicBezTo>
                      <a:pt x="974" y="197"/>
                      <a:pt x="935" y="171"/>
                      <a:pt x="896" y="145"/>
                    </a:cubicBezTo>
                    <a:cubicBezTo>
                      <a:pt x="741" y="54"/>
                      <a:pt x="549" y="0"/>
                      <a:pt x="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" bIns="396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5" name="Google Shape;1178;p34">
                <a:extLst>
                  <a:ext uri="{FF2B5EF4-FFF2-40B4-BE49-F238E27FC236}">
                    <a16:creationId xmlns:a16="http://schemas.microsoft.com/office/drawing/2014/main" id="{B80F36DB-2127-3CE6-EB2A-66E1F9A16ACF}"/>
                  </a:ext>
                </a:extLst>
              </p:cNvPr>
              <p:cNvSpPr/>
              <p:nvPr/>
            </p:nvSpPr>
            <p:spPr>
              <a:xfrm flipH="1">
                <a:off x="7481880" y="1914840"/>
                <a:ext cx="251280" cy="300960"/>
              </a:xfrm>
              <a:custGeom>
                <a:avLst/>
                <a:gdLst>
                  <a:gd name="textAreaLeft" fmla="*/ 360 w 251280"/>
                  <a:gd name="textAreaRight" fmla="*/ 252000 w 251280"/>
                  <a:gd name="textAreaTop" fmla="*/ 0 h 300960"/>
                  <a:gd name="textAreaBottom" fmla="*/ 301320 h 300960"/>
                </a:gdLst>
                <a:ahLst/>
                <a:cxnLst/>
                <a:rect l="textAreaLeft" t="textAreaTop" r="textAreaRight" b="textAreaBottom"/>
                <a:pathLst>
                  <a:path w="7479" h="8958">
                    <a:moveTo>
                      <a:pt x="1262" y="0"/>
                    </a:moveTo>
                    <a:lnTo>
                      <a:pt x="0" y="218"/>
                    </a:lnTo>
                    <a:lnTo>
                      <a:pt x="482" y="3114"/>
                    </a:lnTo>
                    <a:cubicBezTo>
                      <a:pt x="431" y="4044"/>
                      <a:pt x="466" y="4994"/>
                      <a:pt x="690" y="5902"/>
                    </a:cubicBezTo>
                    <a:cubicBezTo>
                      <a:pt x="892" y="6723"/>
                      <a:pt x="1234" y="7456"/>
                      <a:pt x="1951" y="7952"/>
                    </a:cubicBezTo>
                    <a:cubicBezTo>
                      <a:pt x="2748" y="8504"/>
                      <a:pt x="3660" y="8958"/>
                      <a:pt x="4624" y="8958"/>
                    </a:cubicBezTo>
                    <a:cubicBezTo>
                      <a:pt x="4882" y="8958"/>
                      <a:pt x="5142" y="8926"/>
                      <a:pt x="5406" y="8854"/>
                    </a:cubicBezTo>
                    <a:cubicBezTo>
                      <a:pt x="7478" y="8292"/>
                      <a:pt x="7128" y="6158"/>
                      <a:pt x="7128" y="6158"/>
                    </a:cubicBezTo>
                    <a:lnTo>
                      <a:pt x="7059" y="5025"/>
                    </a:lnTo>
                    <a:cubicBezTo>
                      <a:pt x="6913" y="4837"/>
                      <a:pt x="6724" y="4770"/>
                      <a:pt x="6531" y="4770"/>
                    </a:cubicBezTo>
                    <a:cubicBezTo>
                      <a:pt x="6070" y="4770"/>
                      <a:pt x="5584" y="5147"/>
                      <a:pt x="5584" y="5147"/>
                    </a:cubicBezTo>
                    <a:cubicBezTo>
                      <a:pt x="5584" y="5147"/>
                      <a:pt x="5014" y="4810"/>
                      <a:pt x="4541" y="4810"/>
                    </a:cubicBezTo>
                    <a:cubicBezTo>
                      <a:pt x="4290" y="4810"/>
                      <a:pt x="4067" y="4904"/>
                      <a:pt x="3969" y="5193"/>
                    </a:cubicBezTo>
                    <a:cubicBezTo>
                      <a:pt x="3809" y="5669"/>
                      <a:pt x="3507" y="5771"/>
                      <a:pt x="3278" y="5771"/>
                    </a:cubicBezTo>
                    <a:cubicBezTo>
                      <a:pt x="3105" y="5771"/>
                      <a:pt x="2973" y="5713"/>
                      <a:pt x="2973" y="5713"/>
                    </a:cubicBezTo>
                    <a:cubicBezTo>
                      <a:pt x="1564" y="5337"/>
                      <a:pt x="1325" y="3647"/>
                      <a:pt x="1325" y="3647"/>
                    </a:cubicBezTo>
                    <a:lnTo>
                      <a:pt x="126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6" name="Google Shape;1179;p34">
                <a:extLst>
                  <a:ext uri="{FF2B5EF4-FFF2-40B4-BE49-F238E27FC236}">
                    <a16:creationId xmlns:a16="http://schemas.microsoft.com/office/drawing/2014/main" id="{5C14CEBE-76C2-EA5B-A2DB-4D4B77BF645E}"/>
                  </a:ext>
                </a:extLst>
              </p:cNvPr>
              <p:cNvSpPr/>
              <p:nvPr/>
            </p:nvSpPr>
            <p:spPr>
              <a:xfrm flipH="1">
                <a:off x="7544880" y="2102760"/>
                <a:ext cx="37080" cy="28080"/>
              </a:xfrm>
              <a:custGeom>
                <a:avLst/>
                <a:gdLst>
                  <a:gd name="textAreaLeft" fmla="*/ -360 w 37080"/>
                  <a:gd name="textAreaRight" fmla="*/ 37080 w 37080"/>
                  <a:gd name="textAreaTop" fmla="*/ 0 h 28080"/>
                  <a:gd name="textAreaBottom" fmla="*/ 28440 h 28080"/>
                </a:gdLst>
                <a:ahLst/>
                <a:cxnLst/>
                <a:rect l="textAreaLeft" t="textAreaTop" r="textAreaRight" b="textAreaBottom"/>
                <a:pathLst>
                  <a:path w="1116" h="850" fill="none">
                    <a:moveTo>
                      <a:pt x="1" y="0"/>
                    </a:moveTo>
                    <a:cubicBezTo>
                      <a:pt x="1" y="0"/>
                      <a:pt x="465" y="849"/>
                      <a:pt x="1116" y="194"/>
                    </a:cubicBezTo>
                  </a:path>
                </a:pathLst>
              </a:custGeom>
              <a:noFill/>
              <a:ln w="415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040" bIns="1404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7" name="Google Shape;1180;p34">
                <a:extLst>
                  <a:ext uri="{FF2B5EF4-FFF2-40B4-BE49-F238E27FC236}">
                    <a16:creationId xmlns:a16="http://schemas.microsoft.com/office/drawing/2014/main" id="{C509A8AF-5D9A-46A8-9C76-1C10A9A5A12F}"/>
                  </a:ext>
                </a:extLst>
              </p:cNvPr>
              <p:cNvSpPr/>
              <p:nvPr/>
            </p:nvSpPr>
            <p:spPr>
              <a:xfrm flipH="1">
                <a:off x="7491600" y="1832760"/>
                <a:ext cx="274320" cy="97200"/>
              </a:xfrm>
              <a:custGeom>
                <a:avLst/>
                <a:gdLst>
                  <a:gd name="textAreaLeft" fmla="*/ 360 w 274320"/>
                  <a:gd name="textAreaRight" fmla="*/ 275040 w 274320"/>
                  <a:gd name="textAreaTop" fmla="*/ 0 h 97200"/>
                  <a:gd name="textAreaBottom" fmla="*/ 97560 h 97200"/>
                </a:gdLst>
                <a:ahLst/>
                <a:cxnLst/>
                <a:rect l="textAreaLeft" t="textAreaTop" r="textAreaRight" b="textAreaBottom"/>
                <a:pathLst>
                  <a:path w="8168" h="2905">
                    <a:moveTo>
                      <a:pt x="6063" y="0"/>
                    </a:moveTo>
                    <a:cubicBezTo>
                      <a:pt x="5875" y="0"/>
                      <a:pt x="5686" y="25"/>
                      <a:pt x="5503" y="73"/>
                    </a:cubicBezTo>
                    <a:cubicBezTo>
                      <a:pt x="4328" y="378"/>
                      <a:pt x="1071" y="1217"/>
                      <a:pt x="593" y="1735"/>
                    </a:cubicBezTo>
                    <a:cubicBezTo>
                      <a:pt x="0" y="2380"/>
                      <a:pt x="322" y="2905"/>
                      <a:pt x="322" y="2905"/>
                    </a:cubicBezTo>
                    <a:lnTo>
                      <a:pt x="2230" y="2905"/>
                    </a:lnTo>
                    <a:lnTo>
                      <a:pt x="7527" y="2720"/>
                    </a:lnTo>
                    <a:lnTo>
                      <a:pt x="7528" y="2720"/>
                    </a:lnTo>
                    <a:cubicBezTo>
                      <a:pt x="8167" y="1161"/>
                      <a:pt x="7552" y="481"/>
                      <a:pt x="6914" y="184"/>
                    </a:cubicBezTo>
                    <a:cubicBezTo>
                      <a:pt x="6646" y="60"/>
                      <a:pt x="6355" y="0"/>
                      <a:pt x="60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600" bIns="486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8" name="Google Shape;1181;p34">
                <a:extLst>
                  <a:ext uri="{FF2B5EF4-FFF2-40B4-BE49-F238E27FC236}">
                    <a16:creationId xmlns:a16="http://schemas.microsoft.com/office/drawing/2014/main" id="{455994FF-4877-C271-0182-C7CAED978D5A}"/>
                  </a:ext>
                </a:extLst>
              </p:cNvPr>
              <p:cNvSpPr/>
              <p:nvPr/>
            </p:nvSpPr>
            <p:spPr>
              <a:xfrm flipH="1">
                <a:off x="7731360" y="1870560"/>
                <a:ext cx="102600" cy="88560"/>
              </a:xfrm>
              <a:custGeom>
                <a:avLst/>
                <a:gdLst>
                  <a:gd name="textAreaLeft" fmla="*/ -360 w 102600"/>
                  <a:gd name="textAreaRight" fmla="*/ 102600 w 10260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3057" h="2641">
                    <a:moveTo>
                      <a:pt x="1426" y="0"/>
                    </a:moveTo>
                    <a:cubicBezTo>
                      <a:pt x="1021" y="0"/>
                      <a:pt x="580" y="265"/>
                      <a:pt x="306" y="717"/>
                    </a:cubicBezTo>
                    <a:cubicBezTo>
                      <a:pt x="20" y="1189"/>
                      <a:pt x="0" y="1728"/>
                      <a:pt x="217" y="2088"/>
                    </a:cubicBezTo>
                    <a:cubicBezTo>
                      <a:pt x="217" y="2088"/>
                      <a:pt x="218" y="2091"/>
                      <a:pt x="220" y="2094"/>
                    </a:cubicBezTo>
                    <a:cubicBezTo>
                      <a:pt x="289" y="2207"/>
                      <a:pt x="380" y="2302"/>
                      <a:pt x="496" y="2373"/>
                    </a:cubicBezTo>
                    <a:cubicBezTo>
                      <a:pt x="554" y="2407"/>
                      <a:pt x="616" y="2434"/>
                      <a:pt x="679" y="2454"/>
                    </a:cubicBezTo>
                    <a:cubicBezTo>
                      <a:pt x="882" y="2556"/>
                      <a:pt x="1157" y="2640"/>
                      <a:pt x="1509" y="2640"/>
                    </a:cubicBezTo>
                    <a:cubicBezTo>
                      <a:pt x="1799" y="2640"/>
                      <a:pt x="2141" y="2584"/>
                      <a:pt x="2540" y="2434"/>
                    </a:cubicBezTo>
                    <a:cubicBezTo>
                      <a:pt x="2540" y="2434"/>
                      <a:pt x="3057" y="1004"/>
                      <a:pt x="2027" y="253"/>
                    </a:cubicBezTo>
                    <a:cubicBezTo>
                      <a:pt x="1978" y="202"/>
                      <a:pt x="1922" y="155"/>
                      <a:pt x="1859" y="117"/>
                    </a:cubicBezTo>
                    <a:cubicBezTo>
                      <a:pt x="1774" y="66"/>
                      <a:pt x="1681" y="33"/>
                      <a:pt x="1586" y="14"/>
                    </a:cubicBezTo>
                    <a:lnTo>
                      <a:pt x="1583" y="14"/>
                    </a:lnTo>
                    <a:cubicBezTo>
                      <a:pt x="1532" y="5"/>
                      <a:pt x="1479" y="0"/>
                      <a:pt x="1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" name="Google Shape;1182;p34">
              <a:extLst>
                <a:ext uri="{FF2B5EF4-FFF2-40B4-BE49-F238E27FC236}">
                  <a16:creationId xmlns:a16="http://schemas.microsoft.com/office/drawing/2014/main" id="{6820DB1D-6E65-8FDD-F732-890C3730AED6}"/>
                </a:ext>
              </a:extLst>
            </p:cNvPr>
            <p:cNvGrpSpPr/>
            <p:nvPr/>
          </p:nvGrpSpPr>
          <p:grpSpPr>
            <a:xfrm>
              <a:off x="5523120" y="2183760"/>
              <a:ext cx="4159440" cy="2730960"/>
              <a:chOff x="5523120" y="2183760"/>
              <a:chExt cx="4159440" cy="2730960"/>
            </a:xfrm>
          </p:grpSpPr>
          <p:grpSp>
            <p:nvGrpSpPr>
              <p:cNvPr id="5" name="Google Shape;1183;p34">
                <a:extLst>
                  <a:ext uri="{FF2B5EF4-FFF2-40B4-BE49-F238E27FC236}">
                    <a16:creationId xmlns:a16="http://schemas.microsoft.com/office/drawing/2014/main" id="{98040CFF-6B2E-7000-351C-0FEA6DED5301}"/>
                  </a:ext>
                </a:extLst>
              </p:cNvPr>
              <p:cNvGrpSpPr/>
              <p:nvPr/>
            </p:nvGrpSpPr>
            <p:grpSpPr>
              <a:xfrm>
                <a:off x="5523120" y="3185640"/>
                <a:ext cx="4159440" cy="1729080"/>
                <a:chOff x="5523120" y="3185640"/>
                <a:chExt cx="4159440" cy="1729080"/>
              </a:xfrm>
            </p:grpSpPr>
            <p:sp>
              <p:nvSpPr>
                <p:cNvPr id="11" name="Google Shape;1184;p34">
                  <a:extLst>
                    <a:ext uri="{FF2B5EF4-FFF2-40B4-BE49-F238E27FC236}">
                      <a16:creationId xmlns:a16="http://schemas.microsoft.com/office/drawing/2014/main" id="{B0A6C87D-4658-69B6-1F8D-8276563F15F8}"/>
                    </a:ext>
                  </a:extLst>
                </p:cNvPr>
                <p:cNvSpPr/>
                <p:nvPr/>
              </p:nvSpPr>
              <p:spPr>
                <a:xfrm flipH="1">
                  <a:off x="5645160" y="3262320"/>
                  <a:ext cx="1006920" cy="1652400"/>
                </a:xfrm>
                <a:custGeom>
                  <a:avLst/>
                  <a:gdLst>
                    <a:gd name="textAreaLeft" fmla="*/ -360 w 1006920"/>
                    <a:gd name="textAreaRight" fmla="*/ 1006920 w 1006920"/>
                    <a:gd name="textAreaTop" fmla="*/ 0 h 1652400"/>
                    <a:gd name="textAreaBottom" fmla="*/ 1652760 h 1652400"/>
                  </a:gdLst>
                  <a:ahLst/>
                  <a:cxnLst/>
                  <a:rect l="textAreaLeft" t="textAreaTop" r="textAreaRight" b="textAreaBottom"/>
                  <a:pathLst>
                    <a:path w="29962" h="49160">
                      <a:moveTo>
                        <a:pt x="12804" y="0"/>
                      </a:moveTo>
                      <a:lnTo>
                        <a:pt x="0" y="49159"/>
                      </a:lnTo>
                      <a:lnTo>
                        <a:pt x="1665" y="49159"/>
                      </a:lnTo>
                      <a:lnTo>
                        <a:pt x="14981" y="1622"/>
                      </a:lnTo>
                      <a:lnTo>
                        <a:pt x="28298" y="49159"/>
                      </a:lnTo>
                      <a:lnTo>
                        <a:pt x="29962" y="49159"/>
                      </a:lnTo>
                      <a:lnTo>
                        <a:pt x="171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415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" name="Google Shape;1185;p34">
                  <a:extLst>
                    <a:ext uri="{FF2B5EF4-FFF2-40B4-BE49-F238E27FC236}">
                      <a16:creationId xmlns:a16="http://schemas.microsoft.com/office/drawing/2014/main" id="{3E071205-B653-B6C9-6347-F27F19625735}"/>
                    </a:ext>
                  </a:extLst>
                </p:cNvPr>
                <p:cNvSpPr/>
                <p:nvPr/>
              </p:nvSpPr>
              <p:spPr>
                <a:xfrm flipH="1">
                  <a:off x="5523120" y="3185640"/>
                  <a:ext cx="4159440" cy="153720"/>
                </a:xfrm>
                <a:custGeom>
                  <a:avLst/>
                  <a:gdLst>
                    <a:gd name="textAreaLeft" fmla="*/ 360 w 4159440"/>
                    <a:gd name="textAreaRight" fmla="*/ 4160160 w 4159440"/>
                    <a:gd name="textAreaTop" fmla="*/ 0 h 153720"/>
                    <a:gd name="textAreaBottom" fmla="*/ 154080 h 153720"/>
                  </a:gdLst>
                  <a:ahLst/>
                  <a:cxnLst/>
                  <a:rect l="textAreaLeft" t="textAreaTop" r="textAreaRight" b="textAreaBottom"/>
                  <a:pathLst>
                    <a:path w="142649" h="4584">
                      <a:moveTo>
                        <a:pt x="43" y="0"/>
                      </a:moveTo>
                      <a:cubicBezTo>
                        <a:pt x="19" y="0"/>
                        <a:pt x="1" y="19"/>
                        <a:pt x="1" y="43"/>
                      </a:cubicBezTo>
                      <a:lnTo>
                        <a:pt x="1" y="4541"/>
                      </a:lnTo>
                      <a:cubicBezTo>
                        <a:pt x="1" y="4565"/>
                        <a:pt x="19" y="4583"/>
                        <a:pt x="43" y="4583"/>
                      </a:cubicBezTo>
                      <a:lnTo>
                        <a:pt x="142606" y="4583"/>
                      </a:lnTo>
                      <a:cubicBezTo>
                        <a:pt x="142630" y="4583"/>
                        <a:pt x="142648" y="4565"/>
                        <a:pt x="142648" y="4541"/>
                      </a:cubicBezTo>
                      <a:lnTo>
                        <a:pt x="142648" y="43"/>
                      </a:lnTo>
                      <a:cubicBezTo>
                        <a:pt x="142648" y="19"/>
                        <a:pt x="142630" y="0"/>
                        <a:pt x="1426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415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7040" bIns="7704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" name="Google Shape;1186;p34">
                <a:extLst>
                  <a:ext uri="{FF2B5EF4-FFF2-40B4-BE49-F238E27FC236}">
                    <a16:creationId xmlns:a16="http://schemas.microsoft.com/office/drawing/2014/main" id="{E9F29054-7043-8298-975D-DD1695C64B77}"/>
                  </a:ext>
                </a:extLst>
              </p:cNvPr>
              <p:cNvGrpSpPr/>
              <p:nvPr/>
            </p:nvGrpSpPr>
            <p:grpSpPr>
              <a:xfrm>
                <a:off x="5934600" y="2183760"/>
                <a:ext cx="1239840" cy="1002240"/>
                <a:chOff x="5934600" y="2183760"/>
                <a:chExt cx="1239840" cy="1002240"/>
              </a:xfrm>
            </p:grpSpPr>
            <p:sp>
              <p:nvSpPr>
                <p:cNvPr id="7" name="Google Shape;1187;p34">
                  <a:extLst>
                    <a:ext uri="{FF2B5EF4-FFF2-40B4-BE49-F238E27FC236}">
                      <a16:creationId xmlns:a16="http://schemas.microsoft.com/office/drawing/2014/main" id="{F5AE939F-7533-942B-6986-097BE7289C09}"/>
                    </a:ext>
                  </a:extLst>
                </p:cNvPr>
                <p:cNvSpPr/>
                <p:nvPr/>
              </p:nvSpPr>
              <p:spPr>
                <a:xfrm flipH="1">
                  <a:off x="5990400" y="2183760"/>
                  <a:ext cx="1184040" cy="787680"/>
                </a:xfrm>
                <a:custGeom>
                  <a:avLst/>
                  <a:gdLst>
                    <a:gd name="textAreaLeft" fmla="*/ -360 w 1184040"/>
                    <a:gd name="textAreaRight" fmla="*/ 1184040 w 1184040"/>
                    <a:gd name="textAreaTop" fmla="*/ 0 h 787680"/>
                    <a:gd name="textAreaBottom" fmla="*/ 788040 h 787680"/>
                  </a:gdLst>
                  <a:ahLst/>
                  <a:cxnLst/>
                  <a:rect l="textAreaLeft" t="textAreaTop" r="textAreaRight" b="textAreaBottom"/>
                  <a:pathLst>
                    <a:path w="35226" h="23441">
                      <a:moveTo>
                        <a:pt x="3137" y="0"/>
                      </a:moveTo>
                      <a:cubicBezTo>
                        <a:pt x="2487" y="0"/>
                        <a:pt x="1910" y="532"/>
                        <a:pt x="1855" y="1182"/>
                      </a:cubicBezTo>
                      <a:lnTo>
                        <a:pt x="57" y="22259"/>
                      </a:lnTo>
                      <a:cubicBezTo>
                        <a:pt x="1" y="22909"/>
                        <a:pt x="487" y="23440"/>
                        <a:pt x="1137" y="23440"/>
                      </a:cubicBezTo>
                      <a:lnTo>
                        <a:pt x="32090" y="23440"/>
                      </a:lnTo>
                      <a:cubicBezTo>
                        <a:pt x="32740" y="23440"/>
                        <a:pt x="33317" y="22909"/>
                        <a:pt x="33372" y="22259"/>
                      </a:cubicBezTo>
                      <a:lnTo>
                        <a:pt x="35170" y="1182"/>
                      </a:lnTo>
                      <a:cubicBezTo>
                        <a:pt x="35226" y="532"/>
                        <a:pt x="34740" y="0"/>
                        <a:pt x="340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5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" name="Google Shape;1188;p34">
                  <a:extLst>
                    <a:ext uri="{FF2B5EF4-FFF2-40B4-BE49-F238E27FC236}">
                      <a16:creationId xmlns:a16="http://schemas.microsoft.com/office/drawing/2014/main" id="{CEF98511-F91A-6EA8-E05A-461DA577FFD0}"/>
                    </a:ext>
                  </a:extLst>
                </p:cNvPr>
                <p:cNvSpPr/>
                <p:nvPr/>
              </p:nvSpPr>
              <p:spPr>
                <a:xfrm flipH="1">
                  <a:off x="5934600" y="2183760"/>
                  <a:ext cx="1184040" cy="787680"/>
                </a:xfrm>
                <a:custGeom>
                  <a:avLst/>
                  <a:gdLst>
                    <a:gd name="textAreaLeft" fmla="*/ -360 w 1184040"/>
                    <a:gd name="textAreaRight" fmla="*/ 1184040 w 1184040"/>
                    <a:gd name="textAreaTop" fmla="*/ 0 h 787680"/>
                    <a:gd name="textAreaBottom" fmla="*/ 788040 h 787680"/>
                  </a:gdLst>
                  <a:ahLst/>
                  <a:cxnLst/>
                  <a:rect l="textAreaLeft" t="textAreaTop" r="textAreaRight" b="textAreaBottom"/>
                  <a:pathLst>
                    <a:path w="35226" h="23441">
                      <a:moveTo>
                        <a:pt x="3137" y="0"/>
                      </a:moveTo>
                      <a:cubicBezTo>
                        <a:pt x="2487" y="0"/>
                        <a:pt x="1910" y="532"/>
                        <a:pt x="1854" y="1182"/>
                      </a:cubicBezTo>
                      <a:lnTo>
                        <a:pt x="56" y="22259"/>
                      </a:lnTo>
                      <a:cubicBezTo>
                        <a:pt x="1" y="22909"/>
                        <a:pt x="487" y="23440"/>
                        <a:pt x="1137" y="23440"/>
                      </a:cubicBezTo>
                      <a:lnTo>
                        <a:pt x="32090" y="23440"/>
                      </a:lnTo>
                      <a:cubicBezTo>
                        <a:pt x="32739" y="23440"/>
                        <a:pt x="33316" y="22909"/>
                        <a:pt x="33372" y="22259"/>
                      </a:cubicBezTo>
                      <a:lnTo>
                        <a:pt x="35170" y="1182"/>
                      </a:lnTo>
                      <a:cubicBezTo>
                        <a:pt x="35226" y="532"/>
                        <a:pt x="34739" y="0"/>
                        <a:pt x="340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415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" name="Google Shape;1189;p34">
                  <a:extLst>
                    <a:ext uri="{FF2B5EF4-FFF2-40B4-BE49-F238E27FC236}">
                      <a16:creationId xmlns:a16="http://schemas.microsoft.com/office/drawing/2014/main" id="{D8BBB096-1E0F-3CC1-11B7-0BCAB0D731FE}"/>
                    </a:ext>
                  </a:extLst>
                </p:cNvPr>
                <p:cNvSpPr/>
                <p:nvPr/>
              </p:nvSpPr>
              <p:spPr>
                <a:xfrm flipH="1">
                  <a:off x="5934600" y="2183760"/>
                  <a:ext cx="1184040" cy="787680"/>
                </a:xfrm>
                <a:custGeom>
                  <a:avLst/>
                  <a:gdLst>
                    <a:gd name="textAreaLeft" fmla="*/ -360 w 1184040"/>
                    <a:gd name="textAreaRight" fmla="*/ 1184040 w 1184040"/>
                    <a:gd name="textAreaTop" fmla="*/ 0 h 787680"/>
                    <a:gd name="textAreaBottom" fmla="*/ 788040 h 787680"/>
                  </a:gdLst>
                  <a:ahLst/>
                  <a:cxnLst/>
                  <a:rect l="textAreaLeft" t="textAreaTop" r="textAreaRight" b="textAreaBottom"/>
                  <a:pathLst>
                    <a:path w="35226" h="23441">
                      <a:moveTo>
                        <a:pt x="3137" y="0"/>
                      </a:moveTo>
                      <a:cubicBezTo>
                        <a:pt x="2487" y="0"/>
                        <a:pt x="1910" y="532"/>
                        <a:pt x="1854" y="1182"/>
                      </a:cubicBezTo>
                      <a:lnTo>
                        <a:pt x="56" y="22259"/>
                      </a:lnTo>
                      <a:cubicBezTo>
                        <a:pt x="1" y="22909"/>
                        <a:pt x="487" y="23440"/>
                        <a:pt x="1137" y="23440"/>
                      </a:cubicBezTo>
                      <a:lnTo>
                        <a:pt x="32090" y="23440"/>
                      </a:lnTo>
                      <a:cubicBezTo>
                        <a:pt x="32739" y="23440"/>
                        <a:pt x="33316" y="22909"/>
                        <a:pt x="33372" y="22259"/>
                      </a:cubicBezTo>
                      <a:lnTo>
                        <a:pt x="35170" y="1182"/>
                      </a:lnTo>
                      <a:cubicBezTo>
                        <a:pt x="35226" y="532"/>
                        <a:pt x="34739" y="0"/>
                        <a:pt x="34090" y="0"/>
                      </a:cubicBezTo>
                      <a:close/>
                    </a:path>
                  </a:pathLst>
                </a:custGeom>
                <a:solidFill>
                  <a:srgbClr val="E0E9F7">
                    <a:alpha val="23000"/>
                  </a:srgbClr>
                </a:solidFill>
                <a:ln w="415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" name="Google Shape;1190;p34">
                  <a:extLst>
                    <a:ext uri="{FF2B5EF4-FFF2-40B4-BE49-F238E27FC236}">
                      <a16:creationId xmlns:a16="http://schemas.microsoft.com/office/drawing/2014/main" id="{29D877F6-F8D6-F80A-653A-83054CB2FBE4}"/>
                    </a:ext>
                  </a:extLst>
                </p:cNvPr>
                <p:cNvSpPr/>
                <p:nvPr/>
              </p:nvSpPr>
              <p:spPr>
                <a:xfrm flipH="1">
                  <a:off x="6334560" y="2533320"/>
                  <a:ext cx="587520" cy="652680"/>
                </a:xfrm>
                <a:custGeom>
                  <a:avLst/>
                  <a:gdLst>
                    <a:gd name="textAreaLeft" fmla="*/ 360 w 587520"/>
                    <a:gd name="textAreaRight" fmla="*/ 588240 w 587520"/>
                    <a:gd name="textAreaTop" fmla="*/ 0 h 652680"/>
                    <a:gd name="textAreaBottom" fmla="*/ 653040 h 652680"/>
                  </a:gdLst>
                  <a:ahLst/>
                  <a:cxnLst/>
                  <a:rect l="textAreaLeft" t="textAreaTop" r="textAreaRight" b="textAreaBottom"/>
                  <a:pathLst>
                    <a:path w="17489" h="19418">
                      <a:moveTo>
                        <a:pt x="12251" y="1"/>
                      </a:moveTo>
                      <a:cubicBezTo>
                        <a:pt x="10748" y="1"/>
                        <a:pt x="9519" y="1231"/>
                        <a:pt x="9519" y="2734"/>
                      </a:cubicBezTo>
                      <a:lnTo>
                        <a:pt x="9519" y="2803"/>
                      </a:lnTo>
                      <a:lnTo>
                        <a:pt x="8325" y="15493"/>
                      </a:lnTo>
                      <a:cubicBezTo>
                        <a:pt x="8325" y="16412"/>
                        <a:pt x="7892" y="17227"/>
                        <a:pt x="7220" y="17751"/>
                      </a:cubicBezTo>
                      <a:lnTo>
                        <a:pt x="1717" y="17751"/>
                      </a:lnTo>
                      <a:lnTo>
                        <a:pt x="1717" y="17754"/>
                      </a:lnTo>
                      <a:cubicBezTo>
                        <a:pt x="1700" y="17754"/>
                        <a:pt x="1683" y="17751"/>
                        <a:pt x="1667" y="17751"/>
                      </a:cubicBezTo>
                      <a:cubicBezTo>
                        <a:pt x="746" y="17751"/>
                        <a:pt x="1" y="18496"/>
                        <a:pt x="1" y="19417"/>
                      </a:cubicBezTo>
                      <a:lnTo>
                        <a:pt x="14628" y="19417"/>
                      </a:lnTo>
                      <a:cubicBezTo>
                        <a:pt x="16208" y="19417"/>
                        <a:pt x="17489" y="18136"/>
                        <a:pt x="17489" y="16555"/>
                      </a:cubicBezTo>
                      <a:cubicBezTo>
                        <a:pt x="17489" y="16389"/>
                        <a:pt x="17474" y="16226"/>
                        <a:pt x="17446" y="16066"/>
                      </a:cubicBezTo>
                      <a:lnTo>
                        <a:pt x="16256" y="2375"/>
                      </a:lnTo>
                      <a:lnTo>
                        <a:pt x="16248" y="2375"/>
                      </a:lnTo>
                      <a:cubicBezTo>
                        <a:pt x="16070" y="1040"/>
                        <a:pt x="14920" y="1"/>
                        <a:pt x="13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15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9" name="Google Shape;1047;p33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866880" y="1943280"/>
            <a:ext cx="60098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Sales Performance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 type="title"/>
          </p:nvPr>
        </p:nvSpPr>
        <p:spPr>
          <a:xfrm>
            <a:off x="866880" y="1047600"/>
            <a:ext cx="1552320" cy="837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03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73" name="Google Shape;1051;p33"/>
          <p:cNvGrpSpPr/>
          <p:nvPr/>
        </p:nvGrpSpPr>
        <p:grpSpPr>
          <a:xfrm>
            <a:off x="6168600" y="1093680"/>
            <a:ext cx="2261880" cy="3825000"/>
            <a:chOff x="6168600" y="1093680"/>
            <a:chExt cx="2261880" cy="3825000"/>
          </a:xfrm>
        </p:grpSpPr>
        <p:sp>
          <p:nvSpPr>
            <p:cNvPr id="1374" name="Google Shape;1052;p33"/>
            <p:cNvSpPr/>
            <p:nvPr/>
          </p:nvSpPr>
          <p:spPr>
            <a:xfrm>
              <a:off x="7243560" y="4196520"/>
              <a:ext cx="237960" cy="59832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147" h="17943">
                  <a:moveTo>
                    <a:pt x="1" y="1"/>
                  </a:moveTo>
                  <a:lnTo>
                    <a:pt x="2614" y="17293"/>
                  </a:lnTo>
                  <a:lnTo>
                    <a:pt x="5255" y="17942"/>
                  </a:lnTo>
                  <a:lnTo>
                    <a:pt x="7147" y="16475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5" name="Google Shape;1053;p33"/>
            <p:cNvSpPr/>
            <p:nvPr/>
          </p:nvSpPr>
          <p:spPr>
            <a:xfrm>
              <a:off x="7305120" y="4622040"/>
              <a:ext cx="172080" cy="2268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22680"/>
                <a:gd name="textAreaBottom" fmla="*/ 23040 h 22680"/>
              </a:gdLst>
              <a:ahLst/>
              <a:cxnLst/>
              <a:rect l="textAreaLeft" t="textAreaTop" r="textAreaRight" b="textAreaBottom"/>
              <a:pathLst>
                <a:path w="5171" h="694">
                  <a:moveTo>
                    <a:pt x="5120" y="0"/>
                  </a:moveTo>
                  <a:lnTo>
                    <a:pt x="0" y="154"/>
                  </a:lnTo>
                  <a:lnTo>
                    <a:pt x="5170" y="694"/>
                  </a:lnTo>
                  <a:lnTo>
                    <a:pt x="5170" y="69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6" name="Google Shape;1054;p33"/>
            <p:cNvSpPr/>
            <p:nvPr/>
          </p:nvSpPr>
          <p:spPr>
            <a:xfrm>
              <a:off x="7294680" y="4848840"/>
              <a:ext cx="348840" cy="69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0470" h="2108">
                  <a:moveTo>
                    <a:pt x="420" y="1"/>
                  </a:moveTo>
                  <a:cubicBezTo>
                    <a:pt x="420" y="1"/>
                    <a:pt x="0" y="1084"/>
                    <a:pt x="420" y="1633"/>
                  </a:cubicBezTo>
                  <a:cubicBezTo>
                    <a:pt x="420" y="1633"/>
                    <a:pt x="4537" y="2108"/>
                    <a:pt x="7548" y="2108"/>
                  </a:cubicBezTo>
                  <a:cubicBezTo>
                    <a:pt x="8908" y="2108"/>
                    <a:pt x="10042" y="2011"/>
                    <a:pt x="10470" y="1730"/>
                  </a:cubicBezTo>
                  <a:lnTo>
                    <a:pt x="10470" y="9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7" name="Google Shape;1055;p33"/>
            <p:cNvSpPr/>
            <p:nvPr/>
          </p:nvSpPr>
          <p:spPr>
            <a:xfrm>
              <a:off x="7308360" y="4705560"/>
              <a:ext cx="335160" cy="178560"/>
            </a:xfrm>
            <a:custGeom>
              <a:avLst/>
              <a:gdLst>
                <a:gd name="textAreaLeft" fmla="*/ 0 w 335160"/>
                <a:gd name="textAreaRight" fmla="*/ 335520 w 335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0056" h="5363">
                  <a:moveTo>
                    <a:pt x="4466" y="0"/>
                  </a:moveTo>
                  <a:cubicBezTo>
                    <a:pt x="4003" y="0"/>
                    <a:pt x="3603" y="360"/>
                    <a:pt x="3313" y="785"/>
                  </a:cubicBezTo>
                  <a:cubicBezTo>
                    <a:pt x="2911" y="1377"/>
                    <a:pt x="2396" y="2072"/>
                    <a:pt x="1735" y="2072"/>
                  </a:cubicBezTo>
                  <a:cubicBezTo>
                    <a:pt x="1572" y="2072"/>
                    <a:pt x="1401" y="2030"/>
                    <a:pt x="1219" y="1933"/>
                  </a:cubicBezTo>
                  <a:cubicBezTo>
                    <a:pt x="1045" y="1840"/>
                    <a:pt x="899" y="1702"/>
                    <a:pt x="783" y="1543"/>
                  </a:cubicBezTo>
                  <a:cubicBezTo>
                    <a:pt x="554" y="1227"/>
                    <a:pt x="405" y="1135"/>
                    <a:pt x="308" y="1135"/>
                  </a:cubicBezTo>
                  <a:cubicBezTo>
                    <a:pt x="173" y="1135"/>
                    <a:pt x="143" y="1317"/>
                    <a:pt x="143" y="1317"/>
                  </a:cubicBezTo>
                  <a:lnTo>
                    <a:pt x="1" y="4401"/>
                  </a:lnTo>
                  <a:cubicBezTo>
                    <a:pt x="1" y="4401"/>
                    <a:pt x="518" y="4756"/>
                    <a:pt x="2264" y="5033"/>
                  </a:cubicBezTo>
                  <a:cubicBezTo>
                    <a:pt x="3396" y="5214"/>
                    <a:pt x="5047" y="5363"/>
                    <a:pt x="7409" y="5363"/>
                  </a:cubicBezTo>
                  <a:cubicBezTo>
                    <a:pt x="7742" y="5363"/>
                    <a:pt x="8089" y="5360"/>
                    <a:pt x="8451" y="5354"/>
                  </a:cubicBezTo>
                  <a:cubicBezTo>
                    <a:pt x="9021" y="5343"/>
                    <a:pt x="9394" y="5363"/>
                    <a:pt x="10056" y="5226"/>
                  </a:cubicBezTo>
                  <a:lnTo>
                    <a:pt x="9984" y="4668"/>
                  </a:lnTo>
                  <a:cubicBezTo>
                    <a:pt x="9916" y="4140"/>
                    <a:pt x="9621" y="3710"/>
                    <a:pt x="9225" y="3560"/>
                  </a:cubicBezTo>
                  <a:cubicBezTo>
                    <a:pt x="8298" y="3209"/>
                    <a:pt x="6619" y="2430"/>
                    <a:pt x="5883" y="1172"/>
                  </a:cubicBezTo>
                  <a:cubicBezTo>
                    <a:pt x="5381" y="311"/>
                    <a:pt x="4896" y="0"/>
                    <a:pt x="44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8" name="Google Shape;1056;p33"/>
            <p:cNvSpPr/>
            <p:nvPr/>
          </p:nvSpPr>
          <p:spPr>
            <a:xfrm>
              <a:off x="6576840" y="4196520"/>
              <a:ext cx="261360" cy="59832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846" h="17943">
                  <a:moveTo>
                    <a:pt x="1121" y="1"/>
                  </a:moveTo>
                  <a:lnTo>
                    <a:pt x="1" y="15691"/>
                  </a:lnTo>
                  <a:lnTo>
                    <a:pt x="2242" y="17942"/>
                  </a:lnTo>
                  <a:lnTo>
                    <a:pt x="4881" y="17293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9" name="Google Shape;1057;p33"/>
            <p:cNvSpPr/>
            <p:nvPr/>
          </p:nvSpPr>
          <p:spPr>
            <a:xfrm>
              <a:off x="6581880" y="4623840"/>
              <a:ext cx="182880" cy="2412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5497" h="737">
                  <a:moveTo>
                    <a:pt x="5496" y="1"/>
                  </a:moveTo>
                  <a:lnTo>
                    <a:pt x="51" y="43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0" name="Google Shape;1058;p33"/>
            <p:cNvSpPr/>
            <p:nvPr/>
          </p:nvSpPr>
          <p:spPr>
            <a:xfrm>
              <a:off x="6333840" y="4848840"/>
              <a:ext cx="452160" cy="69840"/>
            </a:xfrm>
            <a:custGeom>
              <a:avLst/>
              <a:gdLst>
                <a:gd name="textAreaLeft" fmla="*/ 0 w 452160"/>
                <a:gd name="textAreaRight" fmla="*/ 452520 w 45216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3565" h="2108">
                  <a:moveTo>
                    <a:pt x="13022" y="1"/>
                  </a:moveTo>
                  <a:lnTo>
                    <a:pt x="0" y="927"/>
                  </a:lnTo>
                  <a:lnTo>
                    <a:pt x="0" y="1730"/>
                  </a:lnTo>
                  <a:cubicBezTo>
                    <a:pt x="555" y="2011"/>
                    <a:pt x="2024" y="2108"/>
                    <a:pt x="3786" y="2108"/>
                  </a:cubicBezTo>
                  <a:cubicBezTo>
                    <a:pt x="7688" y="2108"/>
                    <a:pt x="13022" y="1633"/>
                    <a:pt x="13022" y="1633"/>
                  </a:cubicBezTo>
                  <a:cubicBezTo>
                    <a:pt x="13565" y="1084"/>
                    <a:pt x="13022" y="1"/>
                    <a:pt x="13022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1" name="Google Shape;1059;p33"/>
            <p:cNvSpPr/>
            <p:nvPr/>
          </p:nvSpPr>
          <p:spPr>
            <a:xfrm>
              <a:off x="6333840" y="4705560"/>
              <a:ext cx="434160" cy="17856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3028" h="5363">
                  <a:moveTo>
                    <a:pt x="7243" y="0"/>
                  </a:moveTo>
                  <a:cubicBezTo>
                    <a:pt x="6685" y="0"/>
                    <a:pt x="6057" y="311"/>
                    <a:pt x="5406" y="1172"/>
                  </a:cubicBezTo>
                  <a:cubicBezTo>
                    <a:pt x="4453" y="2430"/>
                    <a:pt x="2278" y="3209"/>
                    <a:pt x="1077" y="3560"/>
                  </a:cubicBezTo>
                  <a:cubicBezTo>
                    <a:pt x="564" y="3710"/>
                    <a:pt x="181" y="4140"/>
                    <a:pt x="93" y="4668"/>
                  </a:cubicBezTo>
                  <a:lnTo>
                    <a:pt x="0" y="5226"/>
                  </a:lnTo>
                  <a:cubicBezTo>
                    <a:pt x="857" y="5363"/>
                    <a:pt x="1341" y="5343"/>
                    <a:pt x="2080" y="5354"/>
                  </a:cubicBezTo>
                  <a:cubicBezTo>
                    <a:pt x="2551" y="5360"/>
                    <a:pt x="3003" y="5363"/>
                    <a:pt x="3436" y="5363"/>
                  </a:cubicBezTo>
                  <a:cubicBezTo>
                    <a:pt x="11207" y="5363"/>
                    <a:pt x="13028" y="4401"/>
                    <a:pt x="13028" y="4401"/>
                  </a:cubicBezTo>
                  <a:lnTo>
                    <a:pt x="12844" y="1317"/>
                  </a:lnTo>
                  <a:cubicBezTo>
                    <a:pt x="12844" y="1317"/>
                    <a:pt x="12716" y="1128"/>
                    <a:pt x="12444" y="1128"/>
                  </a:cubicBezTo>
                  <a:cubicBezTo>
                    <a:pt x="12241" y="1128"/>
                    <a:pt x="11956" y="1234"/>
                    <a:pt x="11583" y="1606"/>
                  </a:cubicBezTo>
                  <a:cubicBezTo>
                    <a:pt x="11169" y="1878"/>
                    <a:pt x="10814" y="1989"/>
                    <a:pt x="10500" y="1989"/>
                  </a:cubicBezTo>
                  <a:cubicBezTo>
                    <a:pt x="9755" y="1989"/>
                    <a:pt x="9245" y="1363"/>
                    <a:pt x="8736" y="785"/>
                  </a:cubicBezTo>
                  <a:cubicBezTo>
                    <a:pt x="8360" y="360"/>
                    <a:pt x="7843" y="0"/>
                    <a:pt x="7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2" name="Google Shape;1060;p33"/>
            <p:cNvSpPr/>
            <p:nvPr/>
          </p:nvSpPr>
          <p:spPr>
            <a:xfrm>
              <a:off x="6449760" y="2417400"/>
              <a:ext cx="709920" cy="220752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2207520"/>
                <a:gd name="textAreaBottom" fmla="*/ 2207880 h 2207520"/>
              </a:gdLst>
              <a:ahLst/>
              <a:cxnLst/>
              <a:rect l="textAreaLeft" t="textAreaTop" r="textAreaRight" b="textAreaBottom"/>
              <a:pathLst>
                <a:path w="21292" h="66186">
                  <a:moveTo>
                    <a:pt x="8609" y="0"/>
                  </a:moveTo>
                  <a:lnTo>
                    <a:pt x="0" y="66121"/>
                  </a:lnTo>
                  <a:cubicBezTo>
                    <a:pt x="0" y="66121"/>
                    <a:pt x="2864" y="66185"/>
                    <a:pt x="5849" y="66185"/>
                  </a:cubicBezTo>
                  <a:cubicBezTo>
                    <a:pt x="7179" y="66185"/>
                    <a:pt x="8533" y="66173"/>
                    <a:pt x="9668" y="66136"/>
                  </a:cubicBezTo>
                  <a:lnTo>
                    <a:pt x="20351" y="16301"/>
                  </a:lnTo>
                  <a:lnTo>
                    <a:pt x="21291" y="714"/>
                  </a:lnTo>
                  <a:lnTo>
                    <a:pt x="8609" y="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3" name="Google Shape;1061;p33"/>
            <p:cNvSpPr/>
            <p:nvPr/>
          </p:nvSpPr>
          <p:spPr>
            <a:xfrm>
              <a:off x="7011360" y="2413080"/>
              <a:ext cx="531360" cy="129420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1294200"/>
                <a:gd name="textAreaBottom" fmla="*/ 1294560 h 1294200"/>
              </a:gdLst>
              <a:ahLst/>
              <a:cxnLst/>
              <a:rect l="textAreaLeft" t="textAreaTop" r="textAreaRight" b="textAreaBottom"/>
              <a:pathLst>
                <a:path w="15934" h="38801">
                  <a:moveTo>
                    <a:pt x="12670" y="1"/>
                  </a:moveTo>
                  <a:lnTo>
                    <a:pt x="0" y="891"/>
                  </a:lnTo>
                  <a:lnTo>
                    <a:pt x="1159" y="16462"/>
                  </a:lnTo>
                  <a:lnTo>
                    <a:pt x="4096" y="38800"/>
                  </a:lnTo>
                  <a:cubicBezTo>
                    <a:pt x="8046" y="38556"/>
                    <a:pt x="11975" y="37941"/>
                    <a:pt x="15934" y="37658"/>
                  </a:cubicBezTo>
                  <a:lnTo>
                    <a:pt x="1267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4" name="Google Shape;1062;p33"/>
            <p:cNvSpPr/>
            <p:nvPr/>
          </p:nvSpPr>
          <p:spPr>
            <a:xfrm>
              <a:off x="7148160" y="3669120"/>
              <a:ext cx="456840" cy="95796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957960"/>
                <a:gd name="textAreaBottom" fmla="*/ 958320 h 957960"/>
              </a:gdLst>
              <a:ahLst/>
              <a:cxnLst/>
              <a:rect l="textAreaLeft" t="textAreaTop" r="textAreaRight" b="textAreaBottom"/>
              <a:pathLst>
                <a:path w="13700" h="28730">
                  <a:moveTo>
                    <a:pt x="11839" y="1"/>
                  </a:moveTo>
                  <a:lnTo>
                    <a:pt x="1" y="1143"/>
                  </a:lnTo>
                  <a:lnTo>
                    <a:pt x="3873" y="28729"/>
                  </a:lnTo>
                  <a:lnTo>
                    <a:pt x="13699" y="28592"/>
                  </a:lnTo>
                  <a:lnTo>
                    <a:pt x="1183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5" name="Google Shape;1063;p33"/>
            <p:cNvSpPr/>
            <p:nvPr/>
          </p:nvSpPr>
          <p:spPr>
            <a:xfrm>
              <a:off x="6750000" y="2620080"/>
              <a:ext cx="108000" cy="16524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3246" h="4965" fill="none">
                  <a:moveTo>
                    <a:pt x="1" y="4965"/>
                  </a:moveTo>
                  <a:cubicBezTo>
                    <a:pt x="1" y="4965"/>
                    <a:pt x="2955" y="4543"/>
                    <a:pt x="324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6" name="Google Shape;1064;p33"/>
            <p:cNvSpPr/>
            <p:nvPr/>
          </p:nvSpPr>
          <p:spPr>
            <a:xfrm>
              <a:off x="6739920" y="2527560"/>
              <a:ext cx="682920" cy="6876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0487" h="2075" fill="none">
                  <a:moveTo>
                    <a:pt x="0" y="649"/>
                  </a:moveTo>
                  <a:cubicBezTo>
                    <a:pt x="0" y="649"/>
                    <a:pt x="1377" y="1007"/>
                    <a:pt x="3329" y="1240"/>
                  </a:cubicBezTo>
                  <a:cubicBezTo>
                    <a:pt x="7515" y="1737"/>
                    <a:pt x="14851" y="2074"/>
                    <a:pt x="2048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7" name="Google Shape;1065;p33"/>
            <p:cNvSpPr/>
            <p:nvPr/>
          </p:nvSpPr>
          <p:spPr>
            <a:xfrm>
              <a:off x="7085520" y="2580480"/>
              <a:ext cx="38160" cy="5828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582840"/>
                <a:gd name="textAreaBottom" fmla="*/ 583200 h 582840"/>
              </a:gdLst>
              <a:ahLst/>
              <a:cxnLst/>
              <a:rect l="textAreaLeft" t="textAreaTop" r="textAreaRight" b="textAreaBottom"/>
              <a:pathLst>
                <a:path w="1153" h="17486" fill="none">
                  <a:moveTo>
                    <a:pt x="867" y="1"/>
                  </a:moveTo>
                  <a:cubicBezTo>
                    <a:pt x="867" y="1"/>
                    <a:pt x="1153" y="9178"/>
                    <a:pt x="1" y="17485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8" name="Google Shape;1066;p33"/>
            <p:cNvSpPr/>
            <p:nvPr/>
          </p:nvSpPr>
          <p:spPr>
            <a:xfrm>
              <a:off x="7113960" y="2576160"/>
              <a:ext cx="74520" cy="3283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8320"/>
                <a:gd name="textAreaBottom" fmla="*/ 328680 h 328320"/>
              </a:gdLst>
              <a:ahLst/>
              <a:cxnLst/>
              <a:rect l="textAreaLeft" t="textAreaTop" r="textAreaRight" b="textAreaBottom"/>
              <a:pathLst>
                <a:path w="2248" h="9848" fill="none">
                  <a:moveTo>
                    <a:pt x="1" y="9720"/>
                  </a:moveTo>
                  <a:cubicBezTo>
                    <a:pt x="1" y="9720"/>
                    <a:pt x="1421" y="9847"/>
                    <a:pt x="1659" y="8898"/>
                  </a:cubicBezTo>
                  <a:cubicBezTo>
                    <a:pt x="2248" y="6552"/>
                    <a:pt x="2116" y="1"/>
                    <a:pt x="2116" y="1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9" name="Google Shape;1067;p33"/>
            <p:cNvSpPr/>
            <p:nvPr/>
          </p:nvSpPr>
          <p:spPr>
            <a:xfrm>
              <a:off x="6462000" y="4527360"/>
              <a:ext cx="330480" cy="360"/>
            </a:xfrm>
            <a:custGeom>
              <a:avLst/>
              <a:gdLst>
                <a:gd name="textAreaLeft" fmla="*/ 0 w 330480"/>
                <a:gd name="textAreaRight" fmla="*/ 330840 w 3304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14" h="1" fill="none">
                  <a:moveTo>
                    <a:pt x="1" y="0"/>
                  </a:moveTo>
                  <a:lnTo>
                    <a:pt x="9914" y="0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0" name="Google Shape;1068;p33"/>
            <p:cNvSpPr/>
            <p:nvPr/>
          </p:nvSpPr>
          <p:spPr>
            <a:xfrm>
              <a:off x="7264800" y="4538880"/>
              <a:ext cx="331920" cy="36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59" h="1" fill="none">
                  <a:moveTo>
                    <a:pt x="0" y="1"/>
                  </a:moveTo>
                  <a:lnTo>
                    <a:pt x="9958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1" name="Google Shape;1069;p33"/>
            <p:cNvSpPr/>
            <p:nvPr/>
          </p:nvSpPr>
          <p:spPr>
            <a:xfrm>
              <a:off x="7321320" y="1586880"/>
              <a:ext cx="1109160" cy="59472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594720"/>
                <a:gd name="textAreaBottom" fmla="*/ 595080 h 594720"/>
              </a:gdLst>
              <a:ahLst/>
              <a:cxnLst/>
              <a:rect l="textAreaLeft" t="textAreaTop" r="textAreaRight" b="textAreaBottom"/>
              <a:pathLst>
                <a:path w="33255" h="17838">
                  <a:moveTo>
                    <a:pt x="32913" y="1"/>
                  </a:move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25" y="728"/>
                    <a:pt x="26596" y="728"/>
                  </a:cubicBezTo>
                  <a:cubicBezTo>
                    <a:pt x="26533" y="728"/>
                    <a:pt x="26466" y="747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262" y="9431"/>
                    <a:pt x="10209" y="9438"/>
                    <a:pt x="10156" y="9438"/>
                  </a:cubicBezTo>
                  <a:cubicBezTo>
                    <a:pt x="10002" y="9438"/>
                    <a:pt x="9850" y="9379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15" y="17808"/>
                    <a:pt x="9001" y="17836"/>
                    <a:pt x="9283" y="17836"/>
                  </a:cubicBezTo>
                  <a:cubicBezTo>
                    <a:pt x="9320" y="17836"/>
                    <a:pt x="9356" y="17836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9428" y="17837"/>
                    <a:pt x="9483" y="17837"/>
                  </a:cubicBezTo>
                  <a:cubicBezTo>
                    <a:pt x="10333" y="17837"/>
                    <a:pt x="17609" y="17582"/>
                    <a:pt x="27181" y="9179"/>
                  </a:cubicBezTo>
                  <a:cubicBezTo>
                    <a:pt x="27192" y="9177"/>
                    <a:pt x="27205" y="9177"/>
                    <a:pt x="27219" y="9177"/>
                  </a:cubicBezTo>
                  <a:cubicBezTo>
                    <a:pt x="27330" y="9177"/>
                    <a:pt x="27516" y="9227"/>
                    <a:pt x="27756" y="9227"/>
                  </a:cubicBezTo>
                  <a:cubicBezTo>
                    <a:pt x="28228" y="9227"/>
                    <a:pt x="28911" y="9034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92" y="3391"/>
                    <a:pt x="30170" y="3372"/>
                    <a:pt x="30074" y="3372"/>
                  </a:cubicBezTo>
                  <a:cubicBezTo>
                    <a:pt x="30064" y="3372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2" name="Google Shape;1070;p33"/>
            <p:cNvSpPr/>
            <p:nvPr/>
          </p:nvSpPr>
          <p:spPr>
            <a:xfrm>
              <a:off x="7321320" y="1589040"/>
              <a:ext cx="1109160" cy="60444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604440"/>
                <a:gd name="textAreaBottom" fmla="*/ 604800 h 604440"/>
              </a:gdLst>
              <a:ahLst/>
              <a:cxnLst/>
              <a:rect l="textAreaLeft" t="textAreaTop" r="textAreaRight" b="textAreaBottom"/>
              <a:pathLst>
                <a:path w="33255" h="18126" fill="none">
                  <a:moveTo>
                    <a:pt x="27181" y="9179"/>
                  </a:moveTo>
                  <a:cubicBezTo>
                    <a:pt x="27469" y="9136"/>
                    <a:pt x="28480" y="9688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78" y="3350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34" y="244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110" y="9473"/>
                    <a:pt x="9889" y="9417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52" y="17816"/>
                    <a:pt x="9075" y="17843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16989" y="18126"/>
                    <a:pt x="27181" y="9179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3" name="Google Shape;1071;p33"/>
            <p:cNvSpPr/>
            <p:nvPr/>
          </p:nvSpPr>
          <p:spPr>
            <a:xfrm>
              <a:off x="8249760" y="1720440"/>
              <a:ext cx="99720" cy="6156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3002" h="1851" fill="none">
                  <a:moveTo>
                    <a:pt x="1383" y="1"/>
                  </a:moveTo>
                  <a:lnTo>
                    <a:pt x="423" y="626"/>
                  </a:lnTo>
                  <a:cubicBezTo>
                    <a:pt x="191" y="778"/>
                    <a:pt x="26" y="1026"/>
                    <a:pt x="11" y="1303"/>
                  </a:cubicBezTo>
                  <a:cubicBezTo>
                    <a:pt x="1" y="1510"/>
                    <a:pt x="78" y="1720"/>
                    <a:pt x="385" y="1806"/>
                  </a:cubicBezTo>
                  <a:cubicBezTo>
                    <a:pt x="539" y="1850"/>
                    <a:pt x="702" y="1836"/>
                    <a:pt x="852" y="1783"/>
                  </a:cubicBezTo>
                  <a:cubicBezTo>
                    <a:pt x="1311" y="1620"/>
                    <a:pt x="2440" y="1187"/>
                    <a:pt x="3001" y="33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4" name="Google Shape;1072;p33"/>
            <p:cNvSpPr/>
            <p:nvPr/>
          </p:nvSpPr>
          <p:spPr>
            <a:xfrm>
              <a:off x="8257680" y="1774440"/>
              <a:ext cx="103320" cy="4212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103" h="1274" fill="none">
                  <a:moveTo>
                    <a:pt x="459" y="210"/>
                  </a:moveTo>
                  <a:cubicBezTo>
                    <a:pt x="459" y="210"/>
                    <a:pt x="1" y="986"/>
                    <a:pt x="611" y="1211"/>
                  </a:cubicBezTo>
                  <a:cubicBezTo>
                    <a:pt x="780" y="1273"/>
                    <a:pt x="966" y="1265"/>
                    <a:pt x="1136" y="1206"/>
                  </a:cubicBezTo>
                  <a:cubicBezTo>
                    <a:pt x="1595" y="1042"/>
                    <a:pt x="2542" y="856"/>
                    <a:pt x="3102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5" name="Google Shape;1073;p33"/>
            <p:cNvSpPr/>
            <p:nvPr/>
          </p:nvSpPr>
          <p:spPr>
            <a:xfrm>
              <a:off x="8272080" y="1816920"/>
              <a:ext cx="37440" cy="349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134" h="1062" fill="none">
                  <a:moveTo>
                    <a:pt x="457" y="0"/>
                  </a:moveTo>
                  <a:cubicBezTo>
                    <a:pt x="457" y="0"/>
                    <a:pt x="0" y="775"/>
                    <a:pt x="609" y="999"/>
                  </a:cubicBezTo>
                  <a:cubicBezTo>
                    <a:pt x="777" y="1062"/>
                    <a:pt x="965" y="1055"/>
                    <a:pt x="1134" y="994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6" name="Google Shape;1074;p33"/>
            <p:cNvSpPr/>
            <p:nvPr/>
          </p:nvSpPr>
          <p:spPr>
            <a:xfrm>
              <a:off x="7585560" y="1902960"/>
              <a:ext cx="68400" cy="9720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97200"/>
                <a:gd name="textAreaBottom" fmla="*/ 97560 h 97200"/>
              </a:gdLst>
              <a:ahLst/>
              <a:cxnLst/>
              <a:rect l="textAreaLeft" t="textAreaTop" r="textAreaRight" b="textAreaBottom"/>
              <a:pathLst>
                <a:path w="2058" h="2929" fill="none">
                  <a:moveTo>
                    <a:pt x="2058" y="1"/>
                  </a:moveTo>
                  <a:lnTo>
                    <a:pt x="1" y="29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600" bIns="48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7" name="Google Shape;1075;p33"/>
            <p:cNvSpPr/>
            <p:nvPr/>
          </p:nvSpPr>
          <p:spPr>
            <a:xfrm>
              <a:off x="6168600" y="1922400"/>
              <a:ext cx="692280" cy="994320"/>
            </a:xfrm>
            <a:custGeom>
              <a:avLst/>
              <a:gdLst>
                <a:gd name="textAreaLeft" fmla="*/ 0 w 692280"/>
                <a:gd name="textAreaRight" fmla="*/ 692640 w 692280"/>
                <a:gd name="textAreaTop" fmla="*/ 0 h 994320"/>
                <a:gd name="textAreaBottom" fmla="*/ 994680 h 994320"/>
              </a:gdLst>
              <a:ahLst/>
              <a:cxnLst/>
              <a:rect l="textAreaLeft" t="textAreaTop" r="textAreaRight" b="textAreaBottom"/>
              <a:pathLst>
                <a:path w="20766" h="29818">
                  <a:moveTo>
                    <a:pt x="3891" y="1"/>
                  </a:moveTo>
                  <a:cubicBezTo>
                    <a:pt x="3891" y="1"/>
                    <a:pt x="868" y="3944"/>
                    <a:pt x="112" y="8456"/>
                  </a:cubicBezTo>
                  <a:cubicBezTo>
                    <a:pt x="53" y="8711"/>
                    <a:pt x="16" y="8973"/>
                    <a:pt x="4" y="9242"/>
                  </a:cubicBezTo>
                  <a:cubicBezTo>
                    <a:pt x="4" y="9245"/>
                    <a:pt x="4" y="9248"/>
                    <a:pt x="4" y="9250"/>
                  </a:cubicBezTo>
                  <a:lnTo>
                    <a:pt x="4" y="9256"/>
                  </a:lnTo>
                  <a:cubicBezTo>
                    <a:pt x="3" y="9309"/>
                    <a:pt x="0" y="9363"/>
                    <a:pt x="0" y="9418"/>
                  </a:cubicBezTo>
                  <a:cubicBezTo>
                    <a:pt x="0" y="9749"/>
                    <a:pt x="40" y="10069"/>
                    <a:pt x="112" y="10378"/>
                  </a:cubicBezTo>
                  <a:lnTo>
                    <a:pt x="113" y="10386"/>
                  </a:lnTo>
                  <a:cubicBezTo>
                    <a:pt x="113" y="10386"/>
                    <a:pt x="1163" y="17655"/>
                    <a:pt x="12168" y="25871"/>
                  </a:cubicBezTo>
                  <a:cubicBezTo>
                    <a:pt x="12168" y="25871"/>
                    <a:pt x="13203" y="26834"/>
                    <a:pt x="13499" y="27263"/>
                  </a:cubicBezTo>
                  <a:cubicBezTo>
                    <a:pt x="13751" y="27631"/>
                    <a:pt x="14361" y="28174"/>
                    <a:pt x="15109" y="28174"/>
                  </a:cubicBezTo>
                  <a:cubicBezTo>
                    <a:pt x="15237" y="28174"/>
                    <a:pt x="15368" y="28158"/>
                    <a:pt x="15503" y="28123"/>
                  </a:cubicBezTo>
                  <a:cubicBezTo>
                    <a:pt x="15503" y="28123"/>
                    <a:pt x="15538" y="28112"/>
                    <a:pt x="15599" y="28112"/>
                  </a:cubicBezTo>
                  <a:cubicBezTo>
                    <a:pt x="15773" y="28112"/>
                    <a:pt x="16160" y="28204"/>
                    <a:pt x="16574" y="28911"/>
                  </a:cubicBezTo>
                  <a:cubicBezTo>
                    <a:pt x="16995" y="29629"/>
                    <a:pt x="17426" y="29817"/>
                    <a:pt x="17691" y="29817"/>
                  </a:cubicBezTo>
                  <a:cubicBezTo>
                    <a:pt x="17778" y="29817"/>
                    <a:pt x="17847" y="29797"/>
                    <a:pt x="17892" y="29768"/>
                  </a:cubicBezTo>
                  <a:cubicBezTo>
                    <a:pt x="18074" y="29653"/>
                    <a:pt x="18090" y="29388"/>
                    <a:pt x="18090" y="29388"/>
                  </a:cubicBezTo>
                  <a:cubicBezTo>
                    <a:pt x="18090" y="29388"/>
                    <a:pt x="18247" y="29483"/>
                    <a:pt x="18422" y="29483"/>
                  </a:cubicBezTo>
                  <a:cubicBezTo>
                    <a:pt x="18597" y="29483"/>
                    <a:pt x="18791" y="29389"/>
                    <a:pt x="18865" y="29010"/>
                  </a:cubicBezTo>
                  <a:cubicBezTo>
                    <a:pt x="18865" y="29010"/>
                    <a:pt x="19049" y="29117"/>
                    <a:pt x="19227" y="29117"/>
                  </a:cubicBezTo>
                  <a:cubicBezTo>
                    <a:pt x="19390" y="29117"/>
                    <a:pt x="19549" y="29027"/>
                    <a:pt x="19557" y="28680"/>
                  </a:cubicBezTo>
                  <a:cubicBezTo>
                    <a:pt x="19573" y="27954"/>
                    <a:pt x="18799" y="26224"/>
                    <a:pt x="18106" y="25499"/>
                  </a:cubicBezTo>
                  <a:cubicBezTo>
                    <a:pt x="18106" y="25499"/>
                    <a:pt x="18116" y="25444"/>
                    <a:pt x="18186" y="25444"/>
                  </a:cubicBezTo>
                  <a:cubicBezTo>
                    <a:pt x="18243" y="25444"/>
                    <a:pt x="18339" y="25481"/>
                    <a:pt x="18502" y="25614"/>
                  </a:cubicBezTo>
                  <a:cubicBezTo>
                    <a:pt x="18865" y="25911"/>
                    <a:pt x="20052" y="26883"/>
                    <a:pt x="20052" y="26883"/>
                  </a:cubicBezTo>
                  <a:cubicBezTo>
                    <a:pt x="20052" y="26883"/>
                    <a:pt x="20171" y="26939"/>
                    <a:pt x="20306" y="26939"/>
                  </a:cubicBezTo>
                  <a:cubicBezTo>
                    <a:pt x="20446" y="26939"/>
                    <a:pt x="20603" y="26879"/>
                    <a:pt x="20662" y="26636"/>
                  </a:cubicBezTo>
                  <a:cubicBezTo>
                    <a:pt x="20765" y="26207"/>
                    <a:pt x="20194" y="25605"/>
                    <a:pt x="19949" y="25323"/>
                  </a:cubicBezTo>
                  <a:cubicBezTo>
                    <a:pt x="19588" y="24908"/>
                    <a:pt x="19179" y="24533"/>
                    <a:pt x="18735" y="24206"/>
                  </a:cubicBezTo>
                  <a:cubicBezTo>
                    <a:pt x="18323" y="23902"/>
                    <a:pt x="17871" y="23545"/>
                    <a:pt x="17337" y="23538"/>
                  </a:cubicBezTo>
                  <a:cubicBezTo>
                    <a:pt x="17331" y="23537"/>
                    <a:pt x="17325" y="23537"/>
                    <a:pt x="17318" y="23537"/>
                  </a:cubicBezTo>
                  <a:cubicBezTo>
                    <a:pt x="17054" y="23537"/>
                    <a:pt x="16778" y="23616"/>
                    <a:pt x="16510" y="23616"/>
                  </a:cubicBezTo>
                  <a:cubicBezTo>
                    <a:pt x="16411" y="23616"/>
                    <a:pt x="16313" y="23606"/>
                    <a:pt x="16217" y="23576"/>
                  </a:cubicBezTo>
                  <a:cubicBezTo>
                    <a:pt x="15946" y="23492"/>
                    <a:pt x="15705" y="23272"/>
                    <a:pt x="15503" y="23083"/>
                  </a:cubicBezTo>
                  <a:lnTo>
                    <a:pt x="8543" y="9569"/>
                  </a:lnTo>
                  <a:cubicBezTo>
                    <a:pt x="8445" y="9379"/>
                    <a:pt x="8455" y="9153"/>
                    <a:pt x="8570" y="8973"/>
                  </a:cubicBezTo>
                  <a:lnTo>
                    <a:pt x="10609" y="6190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8" name="Google Shape;1076;p33"/>
            <p:cNvSpPr/>
            <p:nvPr/>
          </p:nvSpPr>
          <p:spPr>
            <a:xfrm>
              <a:off x="6286680" y="1936800"/>
              <a:ext cx="222480" cy="2340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34000"/>
                <a:gd name="textAreaBottom" fmla="*/ 234360 h 234000"/>
              </a:gdLst>
              <a:ahLst/>
              <a:cxnLst/>
              <a:rect l="textAreaLeft" t="textAreaTop" r="textAreaRight" b="textAreaBottom"/>
              <a:pathLst>
                <a:path w="6683" h="7029">
                  <a:moveTo>
                    <a:pt x="0" y="0"/>
                  </a:moveTo>
                  <a:lnTo>
                    <a:pt x="6094" y="7029"/>
                  </a:lnTo>
                  <a:lnTo>
                    <a:pt x="6683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9" name="Google Shape;1077;p33"/>
            <p:cNvSpPr/>
            <p:nvPr/>
          </p:nvSpPr>
          <p:spPr>
            <a:xfrm>
              <a:off x="6707520" y="2810160"/>
              <a:ext cx="64440" cy="900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1941" h="2709" fill="none">
                  <a:moveTo>
                    <a:pt x="1940" y="2708"/>
                  </a:moveTo>
                  <a:cubicBezTo>
                    <a:pt x="1940" y="2708"/>
                    <a:pt x="1102" y="626"/>
                    <a:pt x="0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0" name="Google Shape;1078;p33"/>
            <p:cNvSpPr/>
            <p:nvPr/>
          </p:nvSpPr>
          <p:spPr>
            <a:xfrm>
              <a:off x="6736680" y="2785680"/>
              <a:ext cx="61200" cy="10044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100440"/>
                <a:gd name="textAreaBottom" fmla="*/ 100800 h 100440"/>
              </a:gdLst>
              <a:ahLst/>
              <a:cxnLst/>
              <a:rect l="textAreaLeft" t="textAreaTop" r="textAreaRight" b="textAreaBottom"/>
              <a:pathLst>
                <a:path w="1842" h="3024" fill="none">
                  <a:moveTo>
                    <a:pt x="1842" y="3024"/>
                  </a:moveTo>
                  <a:cubicBezTo>
                    <a:pt x="1842" y="3024"/>
                    <a:pt x="1057" y="702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1" name="Google Shape;1079;p33"/>
            <p:cNvSpPr/>
            <p:nvPr/>
          </p:nvSpPr>
          <p:spPr>
            <a:xfrm>
              <a:off x="6343560" y="2195640"/>
              <a:ext cx="108000" cy="33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3245" h="1016" fill="none">
                  <a:moveTo>
                    <a:pt x="3244" y="1016"/>
                  </a:moveTo>
                  <a:lnTo>
                    <a:pt x="1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2" name="Google Shape;1080;p33"/>
            <p:cNvSpPr/>
            <p:nvPr/>
          </p:nvSpPr>
          <p:spPr>
            <a:xfrm>
              <a:off x="6278040" y="1486800"/>
              <a:ext cx="1221840" cy="1035360"/>
            </a:xfrm>
            <a:custGeom>
              <a:avLst/>
              <a:gdLst>
                <a:gd name="textAreaLeft" fmla="*/ 0 w 1221840"/>
                <a:gd name="textAreaRight" fmla="*/ 1222200 w 1221840"/>
                <a:gd name="textAreaTop" fmla="*/ 0 h 1035360"/>
                <a:gd name="textAreaBottom" fmla="*/ 1035720 h 1035360"/>
              </a:gdLst>
              <a:ahLst/>
              <a:cxnLst/>
              <a:rect l="textAreaLeft" t="textAreaTop" r="textAreaRight" b="textAreaBottom"/>
              <a:pathLst>
                <a:path w="36641" h="31051">
                  <a:moveTo>
                    <a:pt x="22382" y="1"/>
                  </a:moveTo>
                  <a:cubicBezTo>
                    <a:pt x="19464" y="1"/>
                    <a:pt x="15969" y="635"/>
                    <a:pt x="12244" y="2660"/>
                  </a:cubicBezTo>
                  <a:cubicBezTo>
                    <a:pt x="3312" y="7178"/>
                    <a:pt x="1" y="13255"/>
                    <a:pt x="1" y="13255"/>
                  </a:cubicBezTo>
                  <a:lnTo>
                    <a:pt x="7351" y="20102"/>
                  </a:lnTo>
                  <a:lnTo>
                    <a:pt x="12437" y="13849"/>
                  </a:lnTo>
                  <a:lnTo>
                    <a:pt x="13019" y="24649"/>
                  </a:lnTo>
                  <a:cubicBezTo>
                    <a:pt x="13019" y="24649"/>
                    <a:pt x="11038" y="28139"/>
                    <a:pt x="13488" y="30028"/>
                  </a:cubicBezTo>
                  <a:cubicBezTo>
                    <a:pt x="14408" y="30737"/>
                    <a:pt x="17546" y="31051"/>
                    <a:pt x="21152" y="31051"/>
                  </a:cubicBezTo>
                  <a:cubicBezTo>
                    <a:pt x="26745" y="31051"/>
                    <a:pt x="33462" y="30295"/>
                    <a:pt x="34765" y="29082"/>
                  </a:cubicBezTo>
                  <a:cubicBezTo>
                    <a:pt x="36641" y="27443"/>
                    <a:pt x="34225" y="24113"/>
                    <a:pt x="34225" y="24113"/>
                  </a:cubicBezTo>
                  <a:cubicBezTo>
                    <a:pt x="34225" y="24113"/>
                    <a:pt x="34173" y="13485"/>
                    <a:pt x="33064" y="8127"/>
                  </a:cubicBezTo>
                  <a:cubicBezTo>
                    <a:pt x="31953" y="2769"/>
                    <a:pt x="30551" y="1789"/>
                    <a:pt x="30551" y="1789"/>
                  </a:cubicBezTo>
                  <a:cubicBezTo>
                    <a:pt x="30551" y="1789"/>
                    <a:pt x="27280" y="1"/>
                    <a:pt x="223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3" name="Google Shape;1081;p33"/>
            <p:cNvSpPr/>
            <p:nvPr/>
          </p:nvSpPr>
          <p:spPr>
            <a:xfrm>
              <a:off x="7271640" y="1534680"/>
              <a:ext cx="345960" cy="50184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501840"/>
                <a:gd name="textAreaBottom" fmla="*/ 502200 h 501840"/>
              </a:gdLst>
              <a:ahLst/>
              <a:cxnLst/>
              <a:rect l="textAreaLeft" t="textAreaTop" r="textAreaRight" b="textAreaBottom"/>
              <a:pathLst>
                <a:path w="10377" h="15058">
                  <a:moveTo>
                    <a:pt x="0" y="1"/>
                  </a:moveTo>
                  <a:lnTo>
                    <a:pt x="3181" y="15058"/>
                  </a:lnTo>
                  <a:cubicBezTo>
                    <a:pt x="5407" y="13944"/>
                    <a:pt x="10377" y="9692"/>
                    <a:pt x="10377" y="9692"/>
                  </a:cubicBezTo>
                  <a:cubicBezTo>
                    <a:pt x="3898" y="130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4" name="Google Shape;1082;p33"/>
            <p:cNvSpPr/>
            <p:nvPr/>
          </p:nvSpPr>
          <p:spPr>
            <a:xfrm>
              <a:off x="6912000" y="1469880"/>
              <a:ext cx="164520" cy="12924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942" h="3889">
                  <a:moveTo>
                    <a:pt x="954" y="1"/>
                  </a:moveTo>
                  <a:lnTo>
                    <a:pt x="291" y="405"/>
                  </a:lnTo>
                  <a:cubicBezTo>
                    <a:pt x="108" y="517"/>
                    <a:pt x="0" y="1044"/>
                    <a:pt x="37" y="1265"/>
                  </a:cubicBezTo>
                  <a:cubicBezTo>
                    <a:pt x="304" y="2863"/>
                    <a:pt x="969" y="3439"/>
                    <a:pt x="1314" y="3803"/>
                  </a:cubicBezTo>
                  <a:cubicBezTo>
                    <a:pt x="1368" y="3860"/>
                    <a:pt x="1438" y="3889"/>
                    <a:pt x="1509" y="3889"/>
                  </a:cubicBezTo>
                  <a:cubicBezTo>
                    <a:pt x="1587" y="3889"/>
                    <a:pt x="1665" y="3854"/>
                    <a:pt x="1722" y="3787"/>
                  </a:cubicBezTo>
                  <a:lnTo>
                    <a:pt x="3027" y="2473"/>
                  </a:lnTo>
                  <a:lnTo>
                    <a:pt x="4424" y="3352"/>
                  </a:lnTo>
                  <a:cubicBezTo>
                    <a:pt x="4480" y="3404"/>
                    <a:pt x="4546" y="3427"/>
                    <a:pt x="4611" y="3427"/>
                  </a:cubicBezTo>
                  <a:cubicBezTo>
                    <a:pt x="4759" y="3427"/>
                    <a:pt x="4900" y="3308"/>
                    <a:pt x="4909" y="3128"/>
                  </a:cubicBezTo>
                  <a:cubicBezTo>
                    <a:pt x="4942" y="2458"/>
                    <a:pt x="4855" y="1799"/>
                    <a:pt x="4768" y="1334"/>
                  </a:cubicBezTo>
                  <a:cubicBezTo>
                    <a:pt x="4692" y="926"/>
                    <a:pt x="4449" y="570"/>
                    <a:pt x="4099" y="348"/>
                  </a:cubicBezTo>
                  <a:cubicBezTo>
                    <a:pt x="3899" y="220"/>
                    <a:pt x="3669" y="147"/>
                    <a:pt x="3431" y="134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5" name="Google Shape;1083;p33"/>
            <p:cNvSpPr/>
            <p:nvPr/>
          </p:nvSpPr>
          <p:spPr>
            <a:xfrm>
              <a:off x="7016400" y="1190520"/>
              <a:ext cx="82080" cy="1702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70280"/>
                <a:gd name="textAreaBottom" fmla="*/ 170640 h 170280"/>
              </a:gdLst>
              <a:ahLst/>
              <a:cxnLst/>
              <a:rect l="textAreaLeft" t="textAreaTop" r="textAreaRight" b="textAreaBottom"/>
              <a:pathLst>
                <a:path w="2466" h="5118">
                  <a:moveTo>
                    <a:pt x="91" y="0"/>
                  </a:moveTo>
                  <a:lnTo>
                    <a:pt x="0" y="2691"/>
                  </a:lnTo>
                  <a:lnTo>
                    <a:pt x="399" y="5117"/>
                  </a:lnTo>
                  <a:cubicBezTo>
                    <a:pt x="2465" y="3130"/>
                    <a:pt x="1126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6" name="Google Shape;1084;p33"/>
            <p:cNvSpPr/>
            <p:nvPr/>
          </p:nvSpPr>
          <p:spPr>
            <a:xfrm>
              <a:off x="6790320" y="1167120"/>
              <a:ext cx="274320" cy="36720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367200"/>
                <a:gd name="textAreaBottom" fmla="*/ 367560 h 367200"/>
              </a:gdLst>
              <a:ahLst/>
              <a:cxnLst/>
              <a:rect l="textAreaLeft" t="textAreaTop" r="textAreaRight" b="textAreaBottom"/>
              <a:pathLst>
                <a:path w="8234" h="11016">
                  <a:moveTo>
                    <a:pt x="778" y="0"/>
                  </a:moveTo>
                  <a:cubicBezTo>
                    <a:pt x="778" y="0"/>
                    <a:pt x="326" y="2617"/>
                    <a:pt x="124" y="6390"/>
                  </a:cubicBezTo>
                  <a:cubicBezTo>
                    <a:pt x="1" y="8710"/>
                    <a:pt x="1445" y="9157"/>
                    <a:pt x="2577" y="9157"/>
                  </a:cubicBezTo>
                  <a:cubicBezTo>
                    <a:pt x="3286" y="9157"/>
                    <a:pt x="3873" y="8982"/>
                    <a:pt x="3873" y="8982"/>
                  </a:cubicBezTo>
                  <a:cubicBezTo>
                    <a:pt x="3873" y="8982"/>
                    <a:pt x="3986" y="8954"/>
                    <a:pt x="4164" y="8883"/>
                  </a:cubicBezTo>
                  <a:lnTo>
                    <a:pt x="4164" y="9509"/>
                  </a:lnTo>
                  <a:cubicBezTo>
                    <a:pt x="4164" y="10341"/>
                    <a:pt x="4837" y="11016"/>
                    <a:pt x="5669" y="11016"/>
                  </a:cubicBezTo>
                  <a:cubicBezTo>
                    <a:pt x="6501" y="11016"/>
                    <a:pt x="7175" y="10341"/>
                    <a:pt x="7175" y="9509"/>
                  </a:cubicBezTo>
                  <a:lnTo>
                    <a:pt x="7175" y="5265"/>
                  </a:lnTo>
                  <a:cubicBezTo>
                    <a:pt x="7402" y="5070"/>
                    <a:pt x="7602" y="4842"/>
                    <a:pt x="7750" y="4654"/>
                  </a:cubicBezTo>
                  <a:cubicBezTo>
                    <a:pt x="7994" y="4344"/>
                    <a:pt x="8157" y="3973"/>
                    <a:pt x="8198" y="3581"/>
                  </a:cubicBezTo>
                  <a:cubicBezTo>
                    <a:pt x="8234" y="3227"/>
                    <a:pt x="8171" y="2855"/>
                    <a:pt x="7775" y="2789"/>
                  </a:cubicBezTo>
                  <a:cubicBezTo>
                    <a:pt x="7724" y="2781"/>
                    <a:pt x="7675" y="2777"/>
                    <a:pt x="7628" y="2777"/>
                  </a:cubicBezTo>
                  <a:cubicBezTo>
                    <a:pt x="7202" y="2777"/>
                    <a:pt x="6922" y="3099"/>
                    <a:pt x="6769" y="3346"/>
                  </a:cubicBezTo>
                  <a:lnTo>
                    <a:pt x="6917" y="25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7" name="Google Shape;1085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8" name="Google Shape;1086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 fill="none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9" name="Google Shape;1087;p33"/>
            <p:cNvSpPr/>
            <p:nvPr/>
          </p:nvSpPr>
          <p:spPr>
            <a:xfrm>
              <a:off x="7032600" y="1287000"/>
              <a:ext cx="16200" cy="2700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492" h="820" fill="none">
                  <a:moveTo>
                    <a:pt x="0" y="1"/>
                  </a:moveTo>
                  <a:cubicBezTo>
                    <a:pt x="0" y="1"/>
                    <a:pt x="492" y="168"/>
                    <a:pt x="144" y="82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0" name="Google Shape;1088;p33"/>
            <p:cNvSpPr/>
            <p:nvPr/>
          </p:nvSpPr>
          <p:spPr>
            <a:xfrm>
              <a:off x="690048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5" y="0"/>
                  </a:moveTo>
                  <a:cubicBezTo>
                    <a:pt x="92" y="0"/>
                    <a:pt x="1" y="148"/>
                    <a:pt x="1" y="331"/>
                  </a:cubicBezTo>
                  <a:cubicBezTo>
                    <a:pt x="1" y="514"/>
                    <a:pt x="92" y="662"/>
                    <a:pt x="205" y="662"/>
                  </a:cubicBezTo>
                  <a:cubicBezTo>
                    <a:pt x="318" y="662"/>
                    <a:pt x="408" y="514"/>
                    <a:pt x="408" y="331"/>
                  </a:cubicBezTo>
                  <a:cubicBezTo>
                    <a:pt x="408" y="148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1" name="Google Shape;1089;p33"/>
            <p:cNvSpPr/>
            <p:nvPr/>
          </p:nvSpPr>
          <p:spPr>
            <a:xfrm>
              <a:off x="681696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3" y="0"/>
                  </a:moveTo>
                  <a:cubicBezTo>
                    <a:pt x="90" y="0"/>
                    <a:pt x="0" y="148"/>
                    <a:pt x="0" y="331"/>
                  </a:cubicBezTo>
                  <a:cubicBezTo>
                    <a:pt x="0" y="514"/>
                    <a:pt x="90" y="662"/>
                    <a:pt x="203" y="662"/>
                  </a:cubicBezTo>
                  <a:cubicBezTo>
                    <a:pt x="316" y="662"/>
                    <a:pt x="408" y="514"/>
                    <a:pt x="408" y="331"/>
                  </a:cubicBezTo>
                  <a:cubicBezTo>
                    <a:pt x="408" y="148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2" name="Google Shape;1090;p33"/>
            <p:cNvSpPr/>
            <p:nvPr/>
          </p:nvSpPr>
          <p:spPr>
            <a:xfrm>
              <a:off x="6825960" y="1291320"/>
              <a:ext cx="31680" cy="5148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960" h="1559" fill="none">
                  <a:moveTo>
                    <a:pt x="960" y="1215"/>
                  </a:moveTo>
                  <a:cubicBezTo>
                    <a:pt x="960" y="1215"/>
                    <a:pt x="0" y="1559"/>
                    <a:pt x="303" y="804"/>
                  </a:cubicBezTo>
                  <a:cubicBezTo>
                    <a:pt x="548" y="192"/>
                    <a:pt x="656" y="0"/>
                    <a:pt x="656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3" name="Google Shape;1091;p33"/>
            <p:cNvSpPr/>
            <p:nvPr/>
          </p:nvSpPr>
          <p:spPr>
            <a:xfrm>
              <a:off x="68932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51">
                  <a:moveTo>
                    <a:pt x="361" y="0"/>
                  </a:moveTo>
                  <a:cubicBezTo>
                    <a:pt x="236" y="0"/>
                    <a:pt x="113" y="24"/>
                    <a:pt x="3" y="75"/>
                  </a:cubicBezTo>
                  <a:lnTo>
                    <a:pt x="0" y="91"/>
                  </a:lnTo>
                  <a:lnTo>
                    <a:pt x="125" y="115"/>
                  </a:lnTo>
                  <a:cubicBezTo>
                    <a:pt x="334" y="152"/>
                    <a:pt x="546" y="187"/>
                    <a:pt x="755" y="218"/>
                  </a:cubicBezTo>
                  <a:cubicBezTo>
                    <a:pt x="817" y="226"/>
                    <a:pt x="945" y="243"/>
                    <a:pt x="1007" y="251"/>
                  </a:cubicBezTo>
                  <a:lnTo>
                    <a:pt x="1010" y="235"/>
                  </a:lnTo>
                  <a:cubicBezTo>
                    <a:pt x="973" y="198"/>
                    <a:pt x="934" y="171"/>
                    <a:pt x="896" y="146"/>
                  </a:cubicBezTo>
                  <a:cubicBezTo>
                    <a:pt x="741" y="54"/>
                    <a:pt x="549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4" name="Google Shape;1092;p33"/>
            <p:cNvSpPr/>
            <p:nvPr/>
          </p:nvSpPr>
          <p:spPr>
            <a:xfrm>
              <a:off x="68068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49">
                  <a:moveTo>
                    <a:pt x="648" y="0"/>
                  </a:moveTo>
                  <a:cubicBezTo>
                    <a:pt x="413" y="0"/>
                    <a:pt x="168" y="76"/>
                    <a:pt x="0" y="233"/>
                  </a:cubicBezTo>
                  <a:lnTo>
                    <a:pt x="3" y="249"/>
                  </a:lnTo>
                  <a:lnTo>
                    <a:pt x="129" y="233"/>
                  </a:lnTo>
                  <a:cubicBezTo>
                    <a:pt x="339" y="205"/>
                    <a:pt x="552" y="172"/>
                    <a:pt x="761" y="136"/>
                  </a:cubicBezTo>
                  <a:cubicBezTo>
                    <a:pt x="823" y="125"/>
                    <a:pt x="948" y="101"/>
                    <a:pt x="1010" y="89"/>
                  </a:cubicBezTo>
                  <a:lnTo>
                    <a:pt x="1008" y="73"/>
                  </a:lnTo>
                  <a:cubicBezTo>
                    <a:pt x="961" y="49"/>
                    <a:pt x="916" y="36"/>
                    <a:pt x="871" y="24"/>
                  </a:cubicBezTo>
                  <a:cubicBezTo>
                    <a:pt x="799" y="8"/>
                    <a:pt x="724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5" name="Google Shape;1093;p33"/>
            <p:cNvSpPr/>
            <p:nvPr/>
          </p:nvSpPr>
          <p:spPr>
            <a:xfrm>
              <a:off x="687168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7" y="2313"/>
                    <a:pt x="0" y="1794"/>
                    <a:pt x="0" y="1157"/>
                  </a:cubicBezTo>
                  <a:cubicBezTo>
                    <a:pt x="0" y="518"/>
                    <a:pt x="517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6" name="Google Shape;1094;p33"/>
            <p:cNvSpPr/>
            <p:nvPr/>
          </p:nvSpPr>
          <p:spPr>
            <a:xfrm>
              <a:off x="676512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8" y="2313"/>
                    <a:pt x="0" y="1794"/>
                    <a:pt x="0" y="1157"/>
                  </a:cubicBezTo>
                  <a:cubicBezTo>
                    <a:pt x="0" y="518"/>
                    <a:pt x="518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7" name="Google Shape;1095;p33"/>
            <p:cNvSpPr/>
            <p:nvPr/>
          </p:nvSpPr>
          <p:spPr>
            <a:xfrm>
              <a:off x="6840720" y="1256760"/>
              <a:ext cx="32040" cy="158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5840"/>
                <a:gd name="textAreaBottom" fmla="*/ 16200 h 15840"/>
              </a:gdLst>
              <a:ahLst/>
              <a:cxnLst/>
              <a:rect l="textAreaLeft" t="textAreaTop" r="textAreaRight" b="textAreaBottom"/>
              <a:pathLst>
                <a:path w="972" h="486" fill="none">
                  <a:moveTo>
                    <a:pt x="1" y="485"/>
                  </a:moveTo>
                  <a:cubicBezTo>
                    <a:pt x="1" y="218"/>
                    <a:pt x="217" y="0"/>
                    <a:pt x="486" y="0"/>
                  </a:cubicBezTo>
                  <a:cubicBezTo>
                    <a:pt x="754" y="0"/>
                    <a:pt x="972" y="218"/>
                    <a:pt x="972" y="485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8" name="Google Shape;1096;p33"/>
            <p:cNvSpPr/>
            <p:nvPr/>
          </p:nvSpPr>
          <p:spPr>
            <a:xfrm>
              <a:off x="6942960" y="1263240"/>
              <a:ext cx="82440" cy="396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2482" h="128" fill="none">
                  <a:moveTo>
                    <a:pt x="1" y="0"/>
                  </a:moveTo>
                  <a:lnTo>
                    <a:pt x="1948" y="0"/>
                  </a:lnTo>
                  <a:cubicBezTo>
                    <a:pt x="2070" y="0"/>
                    <a:pt x="2192" y="21"/>
                    <a:pt x="2308" y="64"/>
                  </a:cubicBezTo>
                  <a:lnTo>
                    <a:pt x="2482" y="1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" bIns="2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9" name="Google Shape;1097;p33"/>
            <p:cNvSpPr/>
            <p:nvPr/>
          </p:nvSpPr>
          <p:spPr>
            <a:xfrm>
              <a:off x="6782760" y="1175040"/>
              <a:ext cx="249120" cy="29844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98440"/>
                <a:gd name="textAreaBottom" fmla="*/ 298800 h 298440"/>
              </a:gdLst>
              <a:ahLst/>
              <a:cxnLst/>
              <a:rect l="textAreaLeft" t="textAreaTop" r="textAreaRight" b="textAreaBottom"/>
              <a:pathLst>
                <a:path w="7481" h="8959">
                  <a:moveTo>
                    <a:pt x="6218" y="1"/>
                  </a:moveTo>
                  <a:lnTo>
                    <a:pt x="6155" y="3648"/>
                  </a:lnTo>
                  <a:cubicBezTo>
                    <a:pt x="6155" y="3648"/>
                    <a:pt x="5915" y="5337"/>
                    <a:pt x="4506" y="5713"/>
                  </a:cubicBezTo>
                  <a:cubicBezTo>
                    <a:pt x="4506" y="5713"/>
                    <a:pt x="4374" y="5772"/>
                    <a:pt x="4201" y="5772"/>
                  </a:cubicBezTo>
                  <a:cubicBezTo>
                    <a:pt x="3971" y="5772"/>
                    <a:pt x="3670" y="5669"/>
                    <a:pt x="3510" y="5194"/>
                  </a:cubicBezTo>
                  <a:cubicBezTo>
                    <a:pt x="3412" y="4905"/>
                    <a:pt x="3189" y="4810"/>
                    <a:pt x="2938" y="4810"/>
                  </a:cubicBezTo>
                  <a:cubicBezTo>
                    <a:pt x="2466" y="4810"/>
                    <a:pt x="1896" y="5147"/>
                    <a:pt x="1896" y="5147"/>
                  </a:cubicBezTo>
                  <a:cubicBezTo>
                    <a:pt x="1896" y="5147"/>
                    <a:pt x="1410" y="4771"/>
                    <a:pt x="949" y="4771"/>
                  </a:cubicBezTo>
                  <a:cubicBezTo>
                    <a:pt x="756" y="4771"/>
                    <a:pt x="568" y="4837"/>
                    <a:pt x="421" y="5025"/>
                  </a:cubicBezTo>
                  <a:lnTo>
                    <a:pt x="351" y="6158"/>
                  </a:lnTo>
                  <a:cubicBezTo>
                    <a:pt x="351" y="6158"/>
                    <a:pt x="0" y="8292"/>
                    <a:pt x="2073" y="8855"/>
                  </a:cubicBezTo>
                  <a:cubicBezTo>
                    <a:pt x="2337" y="8926"/>
                    <a:pt x="2598" y="8958"/>
                    <a:pt x="2855" y="8958"/>
                  </a:cubicBezTo>
                  <a:cubicBezTo>
                    <a:pt x="3819" y="8958"/>
                    <a:pt x="4731" y="8504"/>
                    <a:pt x="5528" y="7952"/>
                  </a:cubicBezTo>
                  <a:cubicBezTo>
                    <a:pt x="6244" y="7458"/>
                    <a:pt x="6587" y="6725"/>
                    <a:pt x="6789" y="5903"/>
                  </a:cubicBezTo>
                  <a:cubicBezTo>
                    <a:pt x="7012" y="4994"/>
                    <a:pt x="7048" y="4046"/>
                    <a:pt x="6996" y="3115"/>
                  </a:cubicBezTo>
                  <a:lnTo>
                    <a:pt x="7480" y="219"/>
                  </a:lnTo>
                  <a:lnTo>
                    <a:pt x="6218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0" name="Google Shape;1098;p33"/>
            <p:cNvSpPr/>
            <p:nvPr/>
          </p:nvSpPr>
          <p:spPr>
            <a:xfrm>
              <a:off x="6834240" y="1361160"/>
              <a:ext cx="48960" cy="1836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0 h 18360"/>
                <a:gd name="textAreaBottom" fmla="*/ 18720 h 18360"/>
              </a:gdLst>
              <a:ahLst/>
              <a:cxnLst/>
              <a:rect l="textAreaLeft" t="textAreaTop" r="textAreaRight" b="textAreaBottom"/>
              <a:pathLst>
                <a:path w="1475" h="564">
                  <a:moveTo>
                    <a:pt x="1" y="0"/>
                  </a:moveTo>
                  <a:cubicBezTo>
                    <a:pt x="276" y="423"/>
                    <a:pt x="532" y="563"/>
                    <a:pt x="750" y="563"/>
                  </a:cubicBezTo>
                  <a:cubicBezTo>
                    <a:pt x="1187" y="563"/>
                    <a:pt x="1474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" bIns="9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1" name="Google Shape;1099;p33"/>
            <p:cNvSpPr/>
            <p:nvPr/>
          </p:nvSpPr>
          <p:spPr>
            <a:xfrm>
              <a:off x="6792480" y="1093680"/>
              <a:ext cx="272160" cy="9648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8168" h="2906">
                  <a:moveTo>
                    <a:pt x="2106" y="0"/>
                  </a:moveTo>
                  <a:cubicBezTo>
                    <a:pt x="1813" y="0"/>
                    <a:pt x="1522" y="60"/>
                    <a:pt x="1254" y="184"/>
                  </a:cubicBezTo>
                  <a:cubicBezTo>
                    <a:pt x="615" y="480"/>
                    <a:pt x="1" y="1160"/>
                    <a:pt x="640" y="2719"/>
                  </a:cubicBezTo>
                  <a:lnTo>
                    <a:pt x="5938" y="2905"/>
                  </a:lnTo>
                  <a:lnTo>
                    <a:pt x="7846" y="2905"/>
                  </a:lnTo>
                  <a:cubicBezTo>
                    <a:pt x="7846" y="2905"/>
                    <a:pt x="8168" y="2379"/>
                    <a:pt x="7575" y="1736"/>
                  </a:cubicBezTo>
                  <a:cubicBezTo>
                    <a:pt x="7097" y="1216"/>
                    <a:pt x="3840" y="378"/>
                    <a:pt x="2665" y="72"/>
                  </a:cubicBezTo>
                  <a:cubicBezTo>
                    <a:pt x="2482" y="25"/>
                    <a:pt x="2294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2" name="Google Shape;1100;p33"/>
            <p:cNvSpPr/>
            <p:nvPr/>
          </p:nvSpPr>
          <p:spPr>
            <a:xfrm>
              <a:off x="6883200" y="2010960"/>
              <a:ext cx="423720" cy="32184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321840"/>
                <a:gd name="textAreaBottom" fmla="*/ 322200 h 321840"/>
              </a:gdLst>
              <a:ahLst/>
              <a:cxnLst/>
              <a:rect l="textAreaLeft" t="textAreaTop" r="textAreaRight" b="textAreaBottom"/>
              <a:pathLst>
                <a:path w="12712" h="9658" fill="none">
                  <a:moveTo>
                    <a:pt x="0" y="7163"/>
                  </a:moveTo>
                  <a:cubicBezTo>
                    <a:pt x="0" y="7163"/>
                    <a:pt x="11448" y="9657"/>
                    <a:pt x="12712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3" name="Google Shape;1101;p33"/>
            <p:cNvSpPr/>
            <p:nvPr/>
          </p:nvSpPr>
          <p:spPr>
            <a:xfrm>
              <a:off x="7012800" y="1554480"/>
              <a:ext cx="180360" cy="97200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972000"/>
                <a:gd name="textAreaBottom" fmla="*/ 972360 h 972000"/>
              </a:gdLst>
              <a:ahLst/>
              <a:cxnLst/>
              <a:rect l="textAreaLeft" t="textAreaTop" r="textAreaRight" b="textAreaBottom"/>
              <a:pathLst>
                <a:path w="5413" h="29143" fill="none">
                  <a:moveTo>
                    <a:pt x="3923" y="29142"/>
                  </a:moveTo>
                  <a:cubicBezTo>
                    <a:pt x="3923" y="29142"/>
                    <a:pt x="5412" y="24838"/>
                    <a:pt x="3466" y="20507"/>
                  </a:cubicBezTo>
                  <a:cubicBezTo>
                    <a:pt x="3466" y="20507"/>
                    <a:pt x="3063" y="5651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4" name="Google Shape;1102;p33"/>
            <p:cNvSpPr/>
            <p:nvPr/>
          </p:nvSpPr>
          <p:spPr>
            <a:xfrm>
              <a:off x="6912000" y="1476720"/>
              <a:ext cx="164520" cy="12348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4942" h="3710" fill="none">
                  <a:moveTo>
                    <a:pt x="3718" y="1"/>
                  </a:moveTo>
                  <a:cubicBezTo>
                    <a:pt x="4067" y="222"/>
                    <a:pt x="4348" y="633"/>
                    <a:pt x="4513" y="1037"/>
                  </a:cubicBezTo>
                  <a:cubicBezTo>
                    <a:pt x="4689" y="1542"/>
                    <a:pt x="4942" y="2245"/>
                    <a:pt x="4910" y="2915"/>
                  </a:cubicBezTo>
                  <a:cubicBezTo>
                    <a:pt x="4897" y="3175"/>
                    <a:pt x="4607" y="3308"/>
                    <a:pt x="4424" y="3139"/>
                  </a:cubicBezTo>
                  <a:lnTo>
                    <a:pt x="3027" y="2260"/>
                  </a:lnTo>
                  <a:lnTo>
                    <a:pt x="1722" y="3574"/>
                  </a:lnTo>
                  <a:cubicBezTo>
                    <a:pt x="1613" y="3703"/>
                    <a:pt x="1427" y="3709"/>
                    <a:pt x="1314" y="3590"/>
                  </a:cubicBezTo>
                  <a:cubicBezTo>
                    <a:pt x="969" y="3226"/>
                    <a:pt x="304" y="2650"/>
                    <a:pt x="37" y="1052"/>
                  </a:cubicBezTo>
                  <a:cubicBezTo>
                    <a:pt x="0" y="831"/>
                    <a:pt x="108" y="304"/>
                    <a:pt x="291" y="19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5" name="Google Shape;1103;p33"/>
            <p:cNvSpPr/>
            <p:nvPr/>
          </p:nvSpPr>
          <p:spPr>
            <a:xfrm>
              <a:off x="7371360" y="1749600"/>
              <a:ext cx="38880" cy="270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175" h="8103" fill="none">
                  <a:moveTo>
                    <a:pt x="0" y="1"/>
                  </a:moveTo>
                  <a:cubicBezTo>
                    <a:pt x="0" y="1"/>
                    <a:pt x="952" y="3023"/>
                    <a:pt x="1175" y="810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1104;p33"/>
            <p:cNvSpPr/>
            <p:nvPr/>
          </p:nvSpPr>
          <p:spPr>
            <a:xfrm>
              <a:off x="6693120" y="1865160"/>
              <a:ext cx="75240" cy="16380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2271" h="4917">
                  <a:moveTo>
                    <a:pt x="2270" y="0"/>
                  </a:moveTo>
                  <a:lnTo>
                    <a:pt x="1" y="2513"/>
                  </a:lnTo>
                  <a:lnTo>
                    <a:pt x="131" y="4917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7" name="Google Shape;1105;p33"/>
            <p:cNvSpPr/>
            <p:nvPr/>
          </p:nvSpPr>
          <p:spPr>
            <a:xfrm>
              <a:off x="6322320" y="1867320"/>
              <a:ext cx="253440" cy="22752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7603" h="6827" fill="none">
                  <a:moveTo>
                    <a:pt x="1" y="0"/>
                  </a:moveTo>
                  <a:lnTo>
                    <a:pt x="7603" y="6826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106;p33"/>
            <p:cNvSpPr/>
            <p:nvPr/>
          </p:nvSpPr>
          <p:spPr>
            <a:xfrm>
              <a:off x="7403760" y="1809360"/>
              <a:ext cx="173160" cy="121320"/>
            </a:xfrm>
            <a:custGeom>
              <a:avLst/>
              <a:gdLst>
                <a:gd name="textAreaLeft" fmla="*/ 0 w 173160"/>
                <a:gd name="textAreaRight" fmla="*/ 173520 w 173160"/>
                <a:gd name="textAreaTop" fmla="*/ 0 h 121320"/>
                <a:gd name="textAreaBottom" fmla="*/ 121680 h 121320"/>
              </a:gdLst>
              <a:ahLst/>
              <a:cxnLst/>
              <a:rect l="textAreaLeft" t="textAreaTop" r="textAreaRight" b="textAreaBottom"/>
              <a:pathLst>
                <a:path w="5197" h="3649" fill="none">
                  <a:moveTo>
                    <a:pt x="1" y="3648"/>
                  </a:moveTo>
                  <a:lnTo>
                    <a:pt x="5196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840" bIns="60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9" name="Google Shape;1111;p34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723960" y="628560"/>
            <a:ext cx="6419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Monthly Sales Trends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54A4D-79B3-B419-04F9-07752D4E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41" y="1448161"/>
            <a:ext cx="4335960" cy="3155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AE54B-BB0D-BE77-3596-9B9F29290940}"/>
              </a:ext>
            </a:extLst>
          </p:cNvPr>
          <p:cNvSpPr txBox="1"/>
          <p:nvPr/>
        </p:nvSpPr>
        <p:spPr>
          <a:xfrm>
            <a:off x="879764" y="2694709"/>
            <a:ext cx="306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Atliq</a:t>
            </a:r>
            <a:r>
              <a:rPr lang="en-US" sz="1100" dirty="0"/>
              <a:t> Exclusive’s </a:t>
            </a:r>
            <a:r>
              <a:rPr lang="en-US" sz="1100" b="1" dirty="0"/>
              <a:t>highest sales</a:t>
            </a:r>
            <a:r>
              <a:rPr lang="en-US" sz="1100" dirty="0"/>
              <a:t> were in </a:t>
            </a:r>
            <a:r>
              <a:rPr lang="en-US" sz="1100" b="1" dirty="0"/>
              <a:t>November 2020</a:t>
            </a:r>
            <a:r>
              <a:rPr lang="en-US" sz="1100" dirty="0"/>
              <a:t>; </a:t>
            </a:r>
            <a:r>
              <a:rPr lang="en-US" sz="1100" b="1" dirty="0"/>
              <a:t>lowest</a:t>
            </a:r>
            <a:r>
              <a:rPr lang="en-US" sz="1100" dirty="0"/>
              <a:t> in </a:t>
            </a:r>
            <a:r>
              <a:rPr lang="en-US" sz="1100" b="1" dirty="0"/>
              <a:t>March 2020</a:t>
            </a:r>
            <a:r>
              <a:rPr lang="en-US" sz="1100" dirty="0"/>
              <a:t>.</a:t>
            </a:r>
          </a:p>
          <a:p>
            <a:endParaRPr lang="en-IN" dirty="0"/>
          </a:p>
        </p:txBody>
      </p:sp>
      <p:sp>
        <p:nvSpPr>
          <p:cNvPr id="2" name="PlaceHolder 2"/>
          <p:cNvSpPr txBox="1">
            <a:spLocks/>
          </p:cNvSpPr>
          <p:nvPr/>
        </p:nvSpPr>
        <p:spPr>
          <a:xfrm>
            <a:off x="723960" y="1343160"/>
            <a:ext cx="4638240" cy="301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400" spc="-1">
                <a:solidFill>
                  <a:schemeClr val="dk1"/>
                </a:solidFill>
                <a:latin typeface="Raleway"/>
                <a:ea typeface="Raleway"/>
              </a:rPr>
              <a:t>Analyzing trends in gross sales provides insights into overall performance and aids in forecasting future sales.</a:t>
            </a:r>
            <a:endParaRPr lang="en-US" sz="1400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1" name="Google Shape;1111;p34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723960" y="628560"/>
            <a:ext cx="6419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Quarterly Performance Metrics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 type="subTitle"/>
          </p:nvPr>
        </p:nvSpPr>
        <p:spPr>
          <a:xfrm>
            <a:off x="723960" y="1343160"/>
            <a:ext cx="4638240" cy="301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Raleway"/>
                <a:ea typeface="Raleway"/>
              </a:rPr>
              <a:t>Assessing quarter-to-quarter performance helps identify strengths and weaknesses, driving timely strategic adjustments.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EC198-C65A-15FA-B992-A63B76B1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1887910"/>
            <a:ext cx="4561295" cy="271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3757985" y="412131"/>
            <a:ext cx="480960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Channel Contribution Analysis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 type="subTitle"/>
          </p:nvPr>
        </p:nvSpPr>
        <p:spPr>
          <a:xfrm>
            <a:off x="3757985" y="1259571"/>
            <a:ext cx="480960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Evaluating sales contributions from various channels provides insight into which pathways yield the most revenue, guiding resource allocation.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2D692-F27D-20AD-47A7-9B22C780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11" y="2030497"/>
            <a:ext cx="6866215" cy="295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8C18A-157E-E515-30CF-2EE09E6CB128}"/>
              </a:ext>
            </a:extLst>
          </p:cNvPr>
          <p:cNvSpPr txBox="1"/>
          <p:nvPr/>
        </p:nvSpPr>
        <p:spPr>
          <a:xfrm>
            <a:off x="1433945" y="3789218"/>
            <a:ext cx="2833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Retailer channel</a:t>
            </a:r>
            <a:r>
              <a:rPr lang="en-US" sz="1100" dirty="0"/>
              <a:t> contributed </a:t>
            </a:r>
            <a:r>
              <a:rPr lang="en-US" sz="1100" b="1" dirty="0"/>
              <a:t>72%</a:t>
            </a:r>
            <a:r>
              <a:rPr lang="en-US" sz="1100" dirty="0"/>
              <a:t> to the gross sales in 2021.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2" name="Google Shape;1047;p33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843" name="PlaceHolder 1"/>
          <p:cNvSpPr>
            <a:spLocks noGrp="1"/>
          </p:cNvSpPr>
          <p:nvPr>
            <p:ph type="title"/>
          </p:nvPr>
        </p:nvSpPr>
        <p:spPr>
          <a:xfrm>
            <a:off x="866880" y="1943280"/>
            <a:ext cx="60098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Cost Analysis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4" name="PlaceHolder 2"/>
          <p:cNvSpPr>
            <a:spLocks noGrp="1"/>
          </p:cNvSpPr>
          <p:nvPr>
            <p:ph type="title"/>
          </p:nvPr>
        </p:nvSpPr>
        <p:spPr>
          <a:xfrm>
            <a:off x="866880" y="1047600"/>
            <a:ext cx="1552320" cy="837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04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846" name="Google Shape;1051;p33"/>
          <p:cNvGrpSpPr/>
          <p:nvPr/>
        </p:nvGrpSpPr>
        <p:grpSpPr>
          <a:xfrm>
            <a:off x="6168600" y="1093680"/>
            <a:ext cx="2261880" cy="3825000"/>
            <a:chOff x="6168600" y="1093680"/>
            <a:chExt cx="2261880" cy="3825000"/>
          </a:xfrm>
        </p:grpSpPr>
        <p:sp>
          <p:nvSpPr>
            <p:cNvPr id="1847" name="Google Shape;1052;p33"/>
            <p:cNvSpPr/>
            <p:nvPr/>
          </p:nvSpPr>
          <p:spPr>
            <a:xfrm>
              <a:off x="7243560" y="4196520"/>
              <a:ext cx="237960" cy="59832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147" h="17943">
                  <a:moveTo>
                    <a:pt x="1" y="1"/>
                  </a:moveTo>
                  <a:lnTo>
                    <a:pt x="2614" y="17293"/>
                  </a:lnTo>
                  <a:lnTo>
                    <a:pt x="5255" y="17942"/>
                  </a:lnTo>
                  <a:lnTo>
                    <a:pt x="7147" y="16475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48" name="Google Shape;1053;p33"/>
            <p:cNvSpPr/>
            <p:nvPr/>
          </p:nvSpPr>
          <p:spPr>
            <a:xfrm>
              <a:off x="7305120" y="4622040"/>
              <a:ext cx="172080" cy="2268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22680"/>
                <a:gd name="textAreaBottom" fmla="*/ 23040 h 22680"/>
              </a:gdLst>
              <a:ahLst/>
              <a:cxnLst/>
              <a:rect l="textAreaLeft" t="textAreaTop" r="textAreaRight" b="textAreaBottom"/>
              <a:pathLst>
                <a:path w="5171" h="694">
                  <a:moveTo>
                    <a:pt x="5120" y="0"/>
                  </a:moveTo>
                  <a:lnTo>
                    <a:pt x="0" y="154"/>
                  </a:lnTo>
                  <a:lnTo>
                    <a:pt x="5170" y="694"/>
                  </a:lnTo>
                  <a:lnTo>
                    <a:pt x="5170" y="69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9" name="Google Shape;1054;p33"/>
            <p:cNvSpPr/>
            <p:nvPr/>
          </p:nvSpPr>
          <p:spPr>
            <a:xfrm>
              <a:off x="7294680" y="4848840"/>
              <a:ext cx="348840" cy="69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0470" h="2108">
                  <a:moveTo>
                    <a:pt x="420" y="1"/>
                  </a:moveTo>
                  <a:cubicBezTo>
                    <a:pt x="420" y="1"/>
                    <a:pt x="0" y="1084"/>
                    <a:pt x="420" y="1633"/>
                  </a:cubicBezTo>
                  <a:cubicBezTo>
                    <a:pt x="420" y="1633"/>
                    <a:pt x="4537" y="2108"/>
                    <a:pt x="7548" y="2108"/>
                  </a:cubicBezTo>
                  <a:cubicBezTo>
                    <a:pt x="8908" y="2108"/>
                    <a:pt x="10042" y="2011"/>
                    <a:pt x="10470" y="1730"/>
                  </a:cubicBezTo>
                  <a:lnTo>
                    <a:pt x="10470" y="9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0" name="Google Shape;1055;p33"/>
            <p:cNvSpPr/>
            <p:nvPr/>
          </p:nvSpPr>
          <p:spPr>
            <a:xfrm>
              <a:off x="7308360" y="4705560"/>
              <a:ext cx="335160" cy="178560"/>
            </a:xfrm>
            <a:custGeom>
              <a:avLst/>
              <a:gdLst>
                <a:gd name="textAreaLeft" fmla="*/ 0 w 335160"/>
                <a:gd name="textAreaRight" fmla="*/ 335520 w 335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0056" h="5363">
                  <a:moveTo>
                    <a:pt x="4466" y="0"/>
                  </a:moveTo>
                  <a:cubicBezTo>
                    <a:pt x="4003" y="0"/>
                    <a:pt x="3603" y="360"/>
                    <a:pt x="3313" y="785"/>
                  </a:cubicBezTo>
                  <a:cubicBezTo>
                    <a:pt x="2911" y="1377"/>
                    <a:pt x="2396" y="2072"/>
                    <a:pt x="1735" y="2072"/>
                  </a:cubicBezTo>
                  <a:cubicBezTo>
                    <a:pt x="1572" y="2072"/>
                    <a:pt x="1401" y="2030"/>
                    <a:pt x="1219" y="1933"/>
                  </a:cubicBezTo>
                  <a:cubicBezTo>
                    <a:pt x="1045" y="1840"/>
                    <a:pt x="899" y="1702"/>
                    <a:pt x="783" y="1543"/>
                  </a:cubicBezTo>
                  <a:cubicBezTo>
                    <a:pt x="554" y="1227"/>
                    <a:pt x="405" y="1135"/>
                    <a:pt x="308" y="1135"/>
                  </a:cubicBezTo>
                  <a:cubicBezTo>
                    <a:pt x="173" y="1135"/>
                    <a:pt x="143" y="1317"/>
                    <a:pt x="143" y="1317"/>
                  </a:cubicBezTo>
                  <a:lnTo>
                    <a:pt x="1" y="4401"/>
                  </a:lnTo>
                  <a:cubicBezTo>
                    <a:pt x="1" y="4401"/>
                    <a:pt x="518" y="4756"/>
                    <a:pt x="2264" y="5033"/>
                  </a:cubicBezTo>
                  <a:cubicBezTo>
                    <a:pt x="3396" y="5214"/>
                    <a:pt x="5047" y="5363"/>
                    <a:pt x="7409" y="5363"/>
                  </a:cubicBezTo>
                  <a:cubicBezTo>
                    <a:pt x="7742" y="5363"/>
                    <a:pt x="8089" y="5360"/>
                    <a:pt x="8451" y="5354"/>
                  </a:cubicBezTo>
                  <a:cubicBezTo>
                    <a:pt x="9021" y="5343"/>
                    <a:pt x="9394" y="5363"/>
                    <a:pt x="10056" y="5226"/>
                  </a:cubicBezTo>
                  <a:lnTo>
                    <a:pt x="9984" y="4668"/>
                  </a:lnTo>
                  <a:cubicBezTo>
                    <a:pt x="9916" y="4140"/>
                    <a:pt x="9621" y="3710"/>
                    <a:pt x="9225" y="3560"/>
                  </a:cubicBezTo>
                  <a:cubicBezTo>
                    <a:pt x="8298" y="3209"/>
                    <a:pt x="6619" y="2430"/>
                    <a:pt x="5883" y="1172"/>
                  </a:cubicBezTo>
                  <a:cubicBezTo>
                    <a:pt x="5381" y="311"/>
                    <a:pt x="4896" y="0"/>
                    <a:pt x="44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1" name="Google Shape;1056;p33"/>
            <p:cNvSpPr/>
            <p:nvPr/>
          </p:nvSpPr>
          <p:spPr>
            <a:xfrm>
              <a:off x="6576840" y="4196520"/>
              <a:ext cx="261360" cy="59832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846" h="17943">
                  <a:moveTo>
                    <a:pt x="1121" y="1"/>
                  </a:moveTo>
                  <a:lnTo>
                    <a:pt x="1" y="15691"/>
                  </a:lnTo>
                  <a:lnTo>
                    <a:pt x="2242" y="17942"/>
                  </a:lnTo>
                  <a:lnTo>
                    <a:pt x="4881" y="17293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2" name="Google Shape;1057;p33"/>
            <p:cNvSpPr/>
            <p:nvPr/>
          </p:nvSpPr>
          <p:spPr>
            <a:xfrm>
              <a:off x="6581880" y="4623840"/>
              <a:ext cx="182880" cy="2412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5497" h="737">
                  <a:moveTo>
                    <a:pt x="5496" y="1"/>
                  </a:moveTo>
                  <a:lnTo>
                    <a:pt x="51" y="43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3" name="Google Shape;1058;p33"/>
            <p:cNvSpPr/>
            <p:nvPr/>
          </p:nvSpPr>
          <p:spPr>
            <a:xfrm>
              <a:off x="6333840" y="4848840"/>
              <a:ext cx="452160" cy="69840"/>
            </a:xfrm>
            <a:custGeom>
              <a:avLst/>
              <a:gdLst>
                <a:gd name="textAreaLeft" fmla="*/ 0 w 452160"/>
                <a:gd name="textAreaRight" fmla="*/ 452520 w 45216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3565" h="2108">
                  <a:moveTo>
                    <a:pt x="13022" y="1"/>
                  </a:moveTo>
                  <a:lnTo>
                    <a:pt x="0" y="927"/>
                  </a:lnTo>
                  <a:lnTo>
                    <a:pt x="0" y="1730"/>
                  </a:lnTo>
                  <a:cubicBezTo>
                    <a:pt x="555" y="2011"/>
                    <a:pt x="2024" y="2108"/>
                    <a:pt x="3786" y="2108"/>
                  </a:cubicBezTo>
                  <a:cubicBezTo>
                    <a:pt x="7688" y="2108"/>
                    <a:pt x="13022" y="1633"/>
                    <a:pt x="13022" y="1633"/>
                  </a:cubicBezTo>
                  <a:cubicBezTo>
                    <a:pt x="13565" y="1084"/>
                    <a:pt x="13022" y="1"/>
                    <a:pt x="13022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4" name="Google Shape;1059;p33"/>
            <p:cNvSpPr/>
            <p:nvPr/>
          </p:nvSpPr>
          <p:spPr>
            <a:xfrm>
              <a:off x="6333840" y="4705560"/>
              <a:ext cx="434160" cy="17856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3028" h="5363">
                  <a:moveTo>
                    <a:pt x="7243" y="0"/>
                  </a:moveTo>
                  <a:cubicBezTo>
                    <a:pt x="6685" y="0"/>
                    <a:pt x="6057" y="311"/>
                    <a:pt x="5406" y="1172"/>
                  </a:cubicBezTo>
                  <a:cubicBezTo>
                    <a:pt x="4453" y="2430"/>
                    <a:pt x="2278" y="3209"/>
                    <a:pt x="1077" y="3560"/>
                  </a:cubicBezTo>
                  <a:cubicBezTo>
                    <a:pt x="564" y="3710"/>
                    <a:pt x="181" y="4140"/>
                    <a:pt x="93" y="4668"/>
                  </a:cubicBezTo>
                  <a:lnTo>
                    <a:pt x="0" y="5226"/>
                  </a:lnTo>
                  <a:cubicBezTo>
                    <a:pt x="857" y="5363"/>
                    <a:pt x="1341" y="5343"/>
                    <a:pt x="2080" y="5354"/>
                  </a:cubicBezTo>
                  <a:cubicBezTo>
                    <a:pt x="2551" y="5360"/>
                    <a:pt x="3003" y="5363"/>
                    <a:pt x="3436" y="5363"/>
                  </a:cubicBezTo>
                  <a:cubicBezTo>
                    <a:pt x="11207" y="5363"/>
                    <a:pt x="13028" y="4401"/>
                    <a:pt x="13028" y="4401"/>
                  </a:cubicBezTo>
                  <a:lnTo>
                    <a:pt x="12844" y="1317"/>
                  </a:lnTo>
                  <a:cubicBezTo>
                    <a:pt x="12844" y="1317"/>
                    <a:pt x="12716" y="1128"/>
                    <a:pt x="12444" y="1128"/>
                  </a:cubicBezTo>
                  <a:cubicBezTo>
                    <a:pt x="12241" y="1128"/>
                    <a:pt x="11956" y="1234"/>
                    <a:pt x="11583" y="1606"/>
                  </a:cubicBezTo>
                  <a:cubicBezTo>
                    <a:pt x="11169" y="1878"/>
                    <a:pt x="10814" y="1989"/>
                    <a:pt x="10500" y="1989"/>
                  </a:cubicBezTo>
                  <a:cubicBezTo>
                    <a:pt x="9755" y="1989"/>
                    <a:pt x="9245" y="1363"/>
                    <a:pt x="8736" y="785"/>
                  </a:cubicBezTo>
                  <a:cubicBezTo>
                    <a:pt x="8360" y="360"/>
                    <a:pt x="7843" y="0"/>
                    <a:pt x="7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5" name="Google Shape;1060;p33"/>
            <p:cNvSpPr/>
            <p:nvPr/>
          </p:nvSpPr>
          <p:spPr>
            <a:xfrm>
              <a:off x="6449760" y="2417400"/>
              <a:ext cx="709920" cy="220752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2207520"/>
                <a:gd name="textAreaBottom" fmla="*/ 2207880 h 2207520"/>
              </a:gdLst>
              <a:ahLst/>
              <a:cxnLst/>
              <a:rect l="textAreaLeft" t="textAreaTop" r="textAreaRight" b="textAreaBottom"/>
              <a:pathLst>
                <a:path w="21292" h="66186">
                  <a:moveTo>
                    <a:pt x="8609" y="0"/>
                  </a:moveTo>
                  <a:lnTo>
                    <a:pt x="0" y="66121"/>
                  </a:lnTo>
                  <a:cubicBezTo>
                    <a:pt x="0" y="66121"/>
                    <a:pt x="2864" y="66185"/>
                    <a:pt x="5849" y="66185"/>
                  </a:cubicBezTo>
                  <a:cubicBezTo>
                    <a:pt x="7179" y="66185"/>
                    <a:pt x="8533" y="66173"/>
                    <a:pt x="9668" y="66136"/>
                  </a:cubicBezTo>
                  <a:lnTo>
                    <a:pt x="20351" y="16301"/>
                  </a:lnTo>
                  <a:lnTo>
                    <a:pt x="21291" y="714"/>
                  </a:lnTo>
                  <a:lnTo>
                    <a:pt x="8609" y="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6" name="Google Shape;1061;p33"/>
            <p:cNvSpPr/>
            <p:nvPr/>
          </p:nvSpPr>
          <p:spPr>
            <a:xfrm>
              <a:off x="7011360" y="2413080"/>
              <a:ext cx="531360" cy="129420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1294200"/>
                <a:gd name="textAreaBottom" fmla="*/ 1294560 h 1294200"/>
              </a:gdLst>
              <a:ahLst/>
              <a:cxnLst/>
              <a:rect l="textAreaLeft" t="textAreaTop" r="textAreaRight" b="textAreaBottom"/>
              <a:pathLst>
                <a:path w="15934" h="38801">
                  <a:moveTo>
                    <a:pt x="12670" y="1"/>
                  </a:moveTo>
                  <a:lnTo>
                    <a:pt x="0" y="891"/>
                  </a:lnTo>
                  <a:lnTo>
                    <a:pt x="1159" y="16462"/>
                  </a:lnTo>
                  <a:lnTo>
                    <a:pt x="4096" y="38800"/>
                  </a:lnTo>
                  <a:cubicBezTo>
                    <a:pt x="8046" y="38556"/>
                    <a:pt x="11975" y="37941"/>
                    <a:pt x="15934" y="37658"/>
                  </a:cubicBezTo>
                  <a:lnTo>
                    <a:pt x="1267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7" name="Google Shape;1062;p33"/>
            <p:cNvSpPr/>
            <p:nvPr/>
          </p:nvSpPr>
          <p:spPr>
            <a:xfrm>
              <a:off x="7148160" y="3669120"/>
              <a:ext cx="456840" cy="95796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957960"/>
                <a:gd name="textAreaBottom" fmla="*/ 958320 h 957960"/>
              </a:gdLst>
              <a:ahLst/>
              <a:cxnLst/>
              <a:rect l="textAreaLeft" t="textAreaTop" r="textAreaRight" b="textAreaBottom"/>
              <a:pathLst>
                <a:path w="13700" h="28730">
                  <a:moveTo>
                    <a:pt x="11839" y="1"/>
                  </a:moveTo>
                  <a:lnTo>
                    <a:pt x="1" y="1143"/>
                  </a:lnTo>
                  <a:lnTo>
                    <a:pt x="3873" y="28729"/>
                  </a:lnTo>
                  <a:lnTo>
                    <a:pt x="13699" y="28592"/>
                  </a:lnTo>
                  <a:lnTo>
                    <a:pt x="1183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8" name="Google Shape;1063;p33"/>
            <p:cNvSpPr/>
            <p:nvPr/>
          </p:nvSpPr>
          <p:spPr>
            <a:xfrm>
              <a:off x="6750000" y="2620080"/>
              <a:ext cx="108000" cy="16524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3246" h="4965" fill="none">
                  <a:moveTo>
                    <a:pt x="1" y="4965"/>
                  </a:moveTo>
                  <a:cubicBezTo>
                    <a:pt x="1" y="4965"/>
                    <a:pt x="2955" y="4543"/>
                    <a:pt x="324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9" name="Google Shape;1064;p33"/>
            <p:cNvSpPr/>
            <p:nvPr/>
          </p:nvSpPr>
          <p:spPr>
            <a:xfrm>
              <a:off x="6739920" y="2527560"/>
              <a:ext cx="682920" cy="6876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0487" h="2075" fill="none">
                  <a:moveTo>
                    <a:pt x="0" y="649"/>
                  </a:moveTo>
                  <a:cubicBezTo>
                    <a:pt x="0" y="649"/>
                    <a:pt x="1377" y="1007"/>
                    <a:pt x="3329" y="1240"/>
                  </a:cubicBezTo>
                  <a:cubicBezTo>
                    <a:pt x="7515" y="1737"/>
                    <a:pt x="14851" y="2074"/>
                    <a:pt x="2048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0" name="Google Shape;1065;p33"/>
            <p:cNvSpPr/>
            <p:nvPr/>
          </p:nvSpPr>
          <p:spPr>
            <a:xfrm>
              <a:off x="7085520" y="2580480"/>
              <a:ext cx="38160" cy="5828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582840"/>
                <a:gd name="textAreaBottom" fmla="*/ 583200 h 582840"/>
              </a:gdLst>
              <a:ahLst/>
              <a:cxnLst/>
              <a:rect l="textAreaLeft" t="textAreaTop" r="textAreaRight" b="textAreaBottom"/>
              <a:pathLst>
                <a:path w="1153" h="17486" fill="none">
                  <a:moveTo>
                    <a:pt x="867" y="1"/>
                  </a:moveTo>
                  <a:cubicBezTo>
                    <a:pt x="867" y="1"/>
                    <a:pt x="1153" y="9178"/>
                    <a:pt x="1" y="17485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1" name="Google Shape;1066;p33"/>
            <p:cNvSpPr/>
            <p:nvPr/>
          </p:nvSpPr>
          <p:spPr>
            <a:xfrm>
              <a:off x="7113960" y="2576160"/>
              <a:ext cx="74520" cy="3283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8320"/>
                <a:gd name="textAreaBottom" fmla="*/ 328680 h 328320"/>
              </a:gdLst>
              <a:ahLst/>
              <a:cxnLst/>
              <a:rect l="textAreaLeft" t="textAreaTop" r="textAreaRight" b="textAreaBottom"/>
              <a:pathLst>
                <a:path w="2248" h="9848" fill="none">
                  <a:moveTo>
                    <a:pt x="1" y="9720"/>
                  </a:moveTo>
                  <a:cubicBezTo>
                    <a:pt x="1" y="9720"/>
                    <a:pt x="1421" y="9847"/>
                    <a:pt x="1659" y="8898"/>
                  </a:cubicBezTo>
                  <a:cubicBezTo>
                    <a:pt x="2248" y="6552"/>
                    <a:pt x="2116" y="1"/>
                    <a:pt x="2116" y="1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2" name="Google Shape;1067;p33"/>
            <p:cNvSpPr/>
            <p:nvPr/>
          </p:nvSpPr>
          <p:spPr>
            <a:xfrm>
              <a:off x="6462000" y="4527360"/>
              <a:ext cx="330480" cy="360"/>
            </a:xfrm>
            <a:custGeom>
              <a:avLst/>
              <a:gdLst>
                <a:gd name="textAreaLeft" fmla="*/ 0 w 330480"/>
                <a:gd name="textAreaRight" fmla="*/ 330840 w 3304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14" h="1" fill="none">
                  <a:moveTo>
                    <a:pt x="1" y="0"/>
                  </a:moveTo>
                  <a:lnTo>
                    <a:pt x="9914" y="0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3" name="Google Shape;1068;p33"/>
            <p:cNvSpPr/>
            <p:nvPr/>
          </p:nvSpPr>
          <p:spPr>
            <a:xfrm>
              <a:off x="7264800" y="4538880"/>
              <a:ext cx="331920" cy="36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59" h="1" fill="none">
                  <a:moveTo>
                    <a:pt x="0" y="1"/>
                  </a:moveTo>
                  <a:lnTo>
                    <a:pt x="9958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4" name="Google Shape;1069;p33"/>
            <p:cNvSpPr/>
            <p:nvPr/>
          </p:nvSpPr>
          <p:spPr>
            <a:xfrm>
              <a:off x="7321320" y="1586880"/>
              <a:ext cx="1109160" cy="59472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594720"/>
                <a:gd name="textAreaBottom" fmla="*/ 595080 h 594720"/>
              </a:gdLst>
              <a:ahLst/>
              <a:cxnLst/>
              <a:rect l="textAreaLeft" t="textAreaTop" r="textAreaRight" b="textAreaBottom"/>
              <a:pathLst>
                <a:path w="33255" h="17838">
                  <a:moveTo>
                    <a:pt x="32913" y="1"/>
                  </a:move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25" y="728"/>
                    <a:pt x="26596" y="728"/>
                  </a:cubicBezTo>
                  <a:cubicBezTo>
                    <a:pt x="26533" y="728"/>
                    <a:pt x="26466" y="747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262" y="9431"/>
                    <a:pt x="10209" y="9438"/>
                    <a:pt x="10156" y="9438"/>
                  </a:cubicBezTo>
                  <a:cubicBezTo>
                    <a:pt x="10002" y="9438"/>
                    <a:pt x="9850" y="9379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15" y="17808"/>
                    <a:pt x="9001" y="17836"/>
                    <a:pt x="9283" y="17836"/>
                  </a:cubicBezTo>
                  <a:cubicBezTo>
                    <a:pt x="9320" y="17836"/>
                    <a:pt x="9356" y="17836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9428" y="17837"/>
                    <a:pt x="9483" y="17837"/>
                  </a:cubicBezTo>
                  <a:cubicBezTo>
                    <a:pt x="10333" y="17837"/>
                    <a:pt x="17609" y="17582"/>
                    <a:pt x="27181" y="9179"/>
                  </a:cubicBezTo>
                  <a:cubicBezTo>
                    <a:pt x="27192" y="9177"/>
                    <a:pt x="27205" y="9177"/>
                    <a:pt x="27219" y="9177"/>
                  </a:cubicBezTo>
                  <a:cubicBezTo>
                    <a:pt x="27330" y="9177"/>
                    <a:pt x="27516" y="9227"/>
                    <a:pt x="27756" y="9227"/>
                  </a:cubicBezTo>
                  <a:cubicBezTo>
                    <a:pt x="28228" y="9227"/>
                    <a:pt x="28911" y="9034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92" y="3391"/>
                    <a:pt x="30170" y="3372"/>
                    <a:pt x="30074" y="3372"/>
                  </a:cubicBezTo>
                  <a:cubicBezTo>
                    <a:pt x="30064" y="3372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5" name="Google Shape;1070;p33"/>
            <p:cNvSpPr/>
            <p:nvPr/>
          </p:nvSpPr>
          <p:spPr>
            <a:xfrm>
              <a:off x="7321320" y="1589040"/>
              <a:ext cx="1109160" cy="60444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604440"/>
                <a:gd name="textAreaBottom" fmla="*/ 604800 h 604440"/>
              </a:gdLst>
              <a:ahLst/>
              <a:cxnLst/>
              <a:rect l="textAreaLeft" t="textAreaTop" r="textAreaRight" b="textAreaBottom"/>
              <a:pathLst>
                <a:path w="33255" h="18126" fill="none">
                  <a:moveTo>
                    <a:pt x="27181" y="9179"/>
                  </a:moveTo>
                  <a:cubicBezTo>
                    <a:pt x="27469" y="9136"/>
                    <a:pt x="28480" y="9688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78" y="3350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34" y="244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110" y="9473"/>
                    <a:pt x="9889" y="9417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52" y="17816"/>
                    <a:pt x="9075" y="17843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16989" y="18126"/>
                    <a:pt x="27181" y="9179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6" name="Google Shape;1071;p33"/>
            <p:cNvSpPr/>
            <p:nvPr/>
          </p:nvSpPr>
          <p:spPr>
            <a:xfrm>
              <a:off x="8249760" y="1720440"/>
              <a:ext cx="99720" cy="6156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3002" h="1851" fill="none">
                  <a:moveTo>
                    <a:pt x="1383" y="1"/>
                  </a:moveTo>
                  <a:lnTo>
                    <a:pt x="423" y="626"/>
                  </a:lnTo>
                  <a:cubicBezTo>
                    <a:pt x="191" y="778"/>
                    <a:pt x="26" y="1026"/>
                    <a:pt x="11" y="1303"/>
                  </a:cubicBezTo>
                  <a:cubicBezTo>
                    <a:pt x="1" y="1510"/>
                    <a:pt x="78" y="1720"/>
                    <a:pt x="385" y="1806"/>
                  </a:cubicBezTo>
                  <a:cubicBezTo>
                    <a:pt x="539" y="1850"/>
                    <a:pt x="702" y="1836"/>
                    <a:pt x="852" y="1783"/>
                  </a:cubicBezTo>
                  <a:cubicBezTo>
                    <a:pt x="1311" y="1620"/>
                    <a:pt x="2440" y="1187"/>
                    <a:pt x="3001" y="33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7" name="Google Shape;1072;p33"/>
            <p:cNvSpPr/>
            <p:nvPr/>
          </p:nvSpPr>
          <p:spPr>
            <a:xfrm>
              <a:off x="8257680" y="1774440"/>
              <a:ext cx="103320" cy="4212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103" h="1274" fill="none">
                  <a:moveTo>
                    <a:pt x="459" y="210"/>
                  </a:moveTo>
                  <a:cubicBezTo>
                    <a:pt x="459" y="210"/>
                    <a:pt x="1" y="986"/>
                    <a:pt x="611" y="1211"/>
                  </a:cubicBezTo>
                  <a:cubicBezTo>
                    <a:pt x="780" y="1273"/>
                    <a:pt x="966" y="1265"/>
                    <a:pt x="1136" y="1206"/>
                  </a:cubicBezTo>
                  <a:cubicBezTo>
                    <a:pt x="1595" y="1042"/>
                    <a:pt x="2542" y="856"/>
                    <a:pt x="3102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8" name="Google Shape;1073;p33"/>
            <p:cNvSpPr/>
            <p:nvPr/>
          </p:nvSpPr>
          <p:spPr>
            <a:xfrm>
              <a:off x="8272080" y="1816920"/>
              <a:ext cx="37440" cy="349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134" h="1062" fill="none">
                  <a:moveTo>
                    <a:pt x="457" y="0"/>
                  </a:moveTo>
                  <a:cubicBezTo>
                    <a:pt x="457" y="0"/>
                    <a:pt x="0" y="775"/>
                    <a:pt x="609" y="999"/>
                  </a:cubicBezTo>
                  <a:cubicBezTo>
                    <a:pt x="777" y="1062"/>
                    <a:pt x="965" y="1055"/>
                    <a:pt x="1134" y="994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9" name="Google Shape;1074;p33"/>
            <p:cNvSpPr/>
            <p:nvPr/>
          </p:nvSpPr>
          <p:spPr>
            <a:xfrm>
              <a:off x="7585560" y="1902960"/>
              <a:ext cx="68400" cy="9720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97200"/>
                <a:gd name="textAreaBottom" fmla="*/ 97560 h 97200"/>
              </a:gdLst>
              <a:ahLst/>
              <a:cxnLst/>
              <a:rect l="textAreaLeft" t="textAreaTop" r="textAreaRight" b="textAreaBottom"/>
              <a:pathLst>
                <a:path w="2058" h="2929" fill="none">
                  <a:moveTo>
                    <a:pt x="2058" y="1"/>
                  </a:moveTo>
                  <a:lnTo>
                    <a:pt x="1" y="29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600" bIns="48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0" name="Google Shape;1075;p33"/>
            <p:cNvSpPr/>
            <p:nvPr/>
          </p:nvSpPr>
          <p:spPr>
            <a:xfrm>
              <a:off x="6168600" y="1922400"/>
              <a:ext cx="692280" cy="994320"/>
            </a:xfrm>
            <a:custGeom>
              <a:avLst/>
              <a:gdLst>
                <a:gd name="textAreaLeft" fmla="*/ 0 w 692280"/>
                <a:gd name="textAreaRight" fmla="*/ 692640 w 692280"/>
                <a:gd name="textAreaTop" fmla="*/ 0 h 994320"/>
                <a:gd name="textAreaBottom" fmla="*/ 994680 h 994320"/>
              </a:gdLst>
              <a:ahLst/>
              <a:cxnLst/>
              <a:rect l="textAreaLeft" t="textAreaTop" r="textAreaRight" b="textAreaBottom"/>
              <a:pathLst>
                <a:path w="20766" h="29818">
                  <a:moveTo>
                    <a:pt x="3891" y="1"/>
                  </a:moveTo>
                  <a:cubicBezTo>
                    <a:pt x="3891" y="1"/>
                    <a:pt x="868" y="3944"/>
                    <a:pt x="112" y="8456"/>
                  </a:cubicBezTo>
                  <a:cubicBezTo>
                    <a:pt x="53" y="8711"/>
                    <a:pt x="16" y="8973"/>
                    <a:pt x="4" y="9242"/>
                  </a:cubicBezTo>
                  <a:cubicBezTo>
                    <a:pt x="4" y="9245"/>
                    <a:pt x="4" y="9248"/>
                    <a:pt x="4" y="9250"/>
                  </a:cubicBezTo>
                  <a:lnTo>
                    <a:pt x="4" y="9256"/>
                  </a:lnTo>
                  <a:cubicBezTo>
                    <a:pt x="3" y="9309"/>
                    <a:pt x="0" y="9363"/>
                    <a:pt x="0" y="9418"/>
                  </a:cubicBezTo>
                  <a:cubicBezTo>
                    <a:pt x="0" y="9749"/>
                    <a:pt x="40" y="10069"/>
                    <a:pt x="112" y="10378"/>
                  </a:cubicBezTo>
                  <a:lnTo>
                    <a:pt x="113" y="10386"/>
                  </a:lnTo>
                  <a:cubicBezTo>
                    <a:pt x="113" y="10386"/>
                    <a:pt x="1163" y="17655"/>
                    <a:pt x="12168" y="25871"/>
                  </a:cubicBezTo>
                  <a:cubicBezTo>
                    <a:pt x="12168" y="25871"/>
                    <a:pt x="13203" y="26834"/>
                    <a:pt x="13499" y="27263"/>
                  </a:cubicBezTo>
                  <a:cubicBezTo>
                    <a:pt x="13751" y="27631"/>
                    <a:pt x="14361" y="28174"/>
                    <a:pt x="15109" y="28174"/>
                  </a:cubicBezTo>
                  <a:cubicBezTo>
                    <a:pt x="15237" y="28174"/>
                    <a:pt x="15368" y="28158"/>
                    <a:pt x="15503" y="28123"/>
                  </a:cubicBezTo>
                  <a:cubicBezTo>
                    <a:pt x="15503" y="28123"/>
                    <a:pt x="15538" y="28112"/>
                    <a:pt x="15599" y="28112"/>
                  </a:cubicBezTo>
                  <a:cubicBezTo>
                    <a:pt x="15773" y="28112"/>
                    <a:pt x="16160" y="28204"/>
                    <a:pt x="16574" y="28911"/>
                  </a:cubicBezTo>
                  <a:cubicBezTo>
                    <a:pt x="16995" y="29629"/>
                    <a:pt x="17426" y="29817"/>
                    <a:pt x="17691" y="29817"/>
                  </a:cubicBezTo>
                  <a:cubicBezTo>
                    <a:pt x="17778" y="29817"/>
                    <a:pt x="17847" y="29797"/>
                    <a:pt x="17892" y="29768"/>
                  </a:cubicBezTo>
                  <a:cubicBezTo>
                    <a:pt x="18074" y="29653"/>
                    <a:pt x="18090" y="29388"/>
                    <a:pt x="18090" y="29388"/>
                  </a:cubicBezTo>
                  <a:cubicBezTo>
                    <a:pt x="18090" y="29388"/>
                    <a:pt x="18247" y="29483"/>
                    <a:pt x="18422" y="29483"/>
                  </a:cubicBezTo>
                  <a:cubicBezTo>
                    <a:pt x="18597" y="29483"/>
                    <a:pt x="18791" y="29389"/>
                    <a:pt x="18865" y="29010"/>
                  </a:cubicBezTo>
                  <a:cubicBezTo>
                    <a:pt x="18865" y="29010"/>
                    <a:pt x="19049" y="29117"/>
                    <a:pt x="19227" y="29117"/>
                  </a:cubicBezTo>
                  <a:cubicBezTo>
                    <a:pt x="19390" y="29117"/>
                    <a:pt x="19549" y="29027"/>
                    <a:pt x="19557" y="28680"/>
                  </a:cubicBezTo>
                  <a:cubicBezTo>
                    <a:pt x="19573" y="27954"/>
                    <a:pt x="18799" y="26224"/>
                    <a:pt x="18106" y="25499"/>
                  </a:cubicBezTo>
                  <a:cubicBezTo>
                    <a:pt x="18106" y="25499"/>
                    <a:pt x="18116" y="25444"/>
                    <a:pt x="18186" y="25444"/>
                  </a:cubicBezTo>
                  <a:cubicBezTo>
                    <a:pt x="18243" y="25444"/>
                    <a:pt x="18339" y="25481"/>
                    <a:pt x="18502" y="25614"/>
                  </a:cubicBezTo>
                  <a:cubicBezTo>
                    <a:pt x="18865" y="25911"/>
                    <a:pt x="20052" y="26883"/>
                    <a:pt x="20052" y="26883"/>
                  </a:cubicBezTo>
                  <a:cubicBezTo>
                    <a:pt x="20052" y="26883"/>
                    <a:pt x="20171" y="26939"/>
                    <a:pt x="20306" y="26939"/>
                  </a:cubicBezTo>
                  <a:cubicBezTo>
                    <a:pt x="20446" y="26939"/>
                    <a:pt x="20603" y="26879"/>
                    <a:pt x="20662" y="26636"/>
                  </a:cubicBezTo>
                  <a:cubicBezTo>
                    <a:pt x="20765" y="26207"/>
                    <a:pt x="20194" y="25605"/>
                    <a:pt x="19949" y="25323"/>
                  </a:cubicBezTo>
                  <a:cubicBezTo>
                    <a:pt x="19588" y="24908"/>
                    <a:pt x="19179" y="24533"/>
                    <a:pt x="18735" y="24206"/>
                  </a:cubicBezTo>
                  <a:cubicBezTo>
                    <a:pt x="18323" y="23902"/>
                    <a:pt x="17871" y="23545"/>
                    <a:pt x="17337" y="23538"/>
                  </a:cubicBezTo>
                  <a:cubicBezTo>
                    <a:pt x="17331" y="23537"/>
                    <a:pt x="17325" y="23537"/>
                    <a:pt x="17318" y="23537"/>
                  </a:cubicBezTo>
                  <a:cubicBezTo>
                    <a:pt x="17054" y="23537"/>
                    <a:pt x="16778" y="23616"/>
                    <a:pt x="16510" y="23616"/>
                  </a:cubicBezTo>
                  <a:cubicBezTo>
                    <a:pt x="16411" y="23616"/>
                    <a:pt x="16313" y="23606"/>
                    <a:pt x="16217" y="23576"/>
                  </a:cubicBezTo>
                  <a:cubicBezTo>
                    <a:pt x="15946" y="23492"/>
                    <a:pt x="15705" y="23272"/>
                    <a:pt x="15503" y="23083"/>
                  </a:cubicBezTo>
                  <a:lnTo>
                    <a:pt x="8543" y="9569"/>
                  </a:lnTo>
                  <a:cubicBezTo>
                    <a:pt x="8445" y="9379"/>
                    <a:pt x="8455" y="9153"/>
                    <a:pt x="8570" y="8973"/>
                  </a:cubicBezTo>
                  <a:lnTo>
                    <a:pt x="10609" y="6190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1" name="Google Shape;1076;p33"/>
            <p:cNvSpPr/>
            <p:nvPr/>
          </p:nvSpPr>
          <p:spPr>
            <a:xfrm>
              <a:off x="6286680" y="1936800"/>
              <a:ext cx="222480" cy="2340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34000"/>
                <a:gd name="textAreaBottom" fmla="*/ 234360 h 234000"/>
              </a:gdLst>
              <a:ahLst/>
              <a:cxnLst/>
              <a:rect l="textAreaLeft" t="textAreaTop" r="textAreaRight" b="textAreaBottom"/>
              <a:pathLst>
                <a:path w="6683" h="7029">
                  <a:moveTo>
                    <a:pt x="0" y="0"/>
                  </a:moveTo>
                  <a:lnTo>
                    <a:pt x="6094" y="7029"/>
                  </a:lnTo>
                  <a:lnTo>
                    <a:pt x="6683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2" name="Google Shape;1077;p33"/>
            <p:cNvSpPr/>
            <p:nvPr/>
          </p:nvSpPr>
          <p:spPr>
            <a:xfrm>
              <a:off x="6707520" y="2810160"/>
              <a:ext cx="64440" cy="900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1941" h="2709" fill="none">
                  <a:moveTo>
                    <a:pt x="1940" y="2708"/>
                  </a:moveTo>
                  <a:cubicBezTo>
                    <a:pt x="1940" y="2708"/>
                    <a:pt x="1102" y="626"/>
                    <a:pt x="0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3" name="Google Shape;1078;p33"/>
            <p:cNvSpPr/>
            <p:nvPr/>
          </p:nvSpPr>
          <p:spPr>
            <a:xfrm>
              <a:off x="6736680" y="2785680"/>
              <a:ext cx="61200" cy="10044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100440"/>
                <a:gd name="textAreaBottom" fmla="*/ 100800 h 100440"/>
              </a:gdLst>
              <a:ahLst/>
              <a:cxnLst/>
              <a:rect l="textAreaLeft" t="textAreaTop" r="textAreaRight" b="textAreaBottom"/>
              <a:pathLst>
                <a:path w="1842" h="3024" fill="none">
                  <a:moveTo>
                    <a:pt x="1842" y="3024"/>
                  </a:moveTo>
                  <a:cubicBezTo>
                    <a:pt x="1842" y="3024"/>
                    <a:pt x="1057" y="702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4" name="Google Shape;1079;p33"/>
            <p:cNvSpPr/>
            <p:nvPr/>
          </p:nvSpPr>
          <p:spPr>
            <a:xfrm>
              <a:off x="6343560" y="2195640"/>
              <a:ext cx="108000" cy="33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3245" h="1016" fill="none">
                  <a:moveTo>
                    <a:pt x="3244" y="1016"/>
                  </a:moveTo>
                  <a:lnTo>
                    <a:pt x="1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5" name="Google Shape;1080;p33"/>
            <p:cNvSpPr/>
            <p:nvPr/>
          </p:nvSpPr>
          <p:spPr>
            <a:xfrm>
              <a:off x="6278040" y="1486800"/>
              <a:ext cx="1221840" cy="1035360"/>
            </a:xfrm>
            <a:custGeom>
              <a:avLst/>
              <a:gdLst>
                <a:gd name="textAreaLeft" fmla="*/ 0 w 1221840"/>
                <a:gd name="textAreaRight" fmla="*/ 1222200 w 1221840"/>
                <a:gd name="textAreaTop" fmla="*/ 0 h 1035360"/>
                <a:gd name="textAreaBottom" fmla="*/ 1035720 h 1035360"/>
              </a:gdLst>
              <a:ahLst/>
              <a:cxnLst/>
              <a:rect l="textAreaLeft" t="textAreaTop" r="textAreaRight" b="textAreaBottom"/>
              <a:pathLst>
                <a:path w="36641" h="31051">
                  <a:moveTo>
                    <a:pt x="22382" y="1"/>
                  </a:moveTo>
                  <a:cubicBezTo>
                    <a:pt x="19464" y="1"/>
                    <a:pt x="15969" y="635"/>
                    <a:pt x="12244" y="2660"/>
                  </a:cubicBezTo>
                  <a:cubicBezTo>
                    <a:pt x="3312" y="7178"/>
                    <a:pt x="1" y="13255"/>
                    <a:pt x="1" y="13255"/>
                  </a:cubicBezTo>
                  <a:lnTo>
                    <a:pt x="7351" y="20102"/>
                  </a:lnTo>
                  <a:lnTo>
                    <a:pt x="12437" y="13849"/>
                  </a:lnTo>
                  <a:lnTo>
                    <a:pt x="13019" y="24649"/>
                  </a:lnTo>
                  <a:cubicBezTo>
                    <a:pt x="13019" y="24649"/>
                    <a:pt x="11038" y="28139"/>
                    <a:pt x="13488" y="30028"/>
                  </a:cubicBezTo>
                  <a:cubicBezTo>
                    <a:pt x="14408" y="30737"/>
                    <a:pt x="17546" y="31051"/>
                    <a:pt x="21152" y="31051"/>
                  </a:cubicBezTo>
                  <a:cubicBezTo>
                    <a:pt x="26745" y="31051"/>
                    <a:pt x="33462" y="30295"/>
                    <a:pt x="34765" y="29082"/>
                  </a:cubicBezTo>
                  <a:cubicBezTo>
                    <a:pt x="36641" y="27443"/>
                    <a:pt x="34225" y="24113"/>
                    <a:pt x="34225" y="24113"/>
                  </a:cubicBezTo>
                  <a:cubicBezTo>
                    <a:pt x="34225" y="24113"/>
                    <a:pt x="34173" y="13485"/>
                    <a:pt x="33064" y="8127"/>
                  </a:cubicBezTo>
                  <a:cubicBezTo>
                    <a:pt x="31953" y="2769"/>
                    <a:pt x="30551" y="1789"/>
                    <a:pt x="30551" y="1789"/>
                  </a:cubicBezTo>
                  <a:cubicBezTo>
                    <a:pt x="30551" y="1789"/>
                    <a:pt x="27280" y="1"/>
                    <a:pt x="223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6" name="Google Shape;1081;p33"/>
            <p:cNvSpPr/>
            <p:nvPr/>
          </p:nvSpPr>
          <p:spPr>
            <a:xfrm>
              <a:off x="7271640" y="1534680"/>
              <a:ext cx="345960" cy="50184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501840"/>
                <a:gd name="textAreaBottom" fmla="*/ 502200 h 501840"/>
              </a:gdLst>
              <a:ahLst/>
              <a:cxnLst/>
              <a:rect l="textAreaLeft" t="textAreaTop" r="textAreaRight" b="textAreaBottom"/>
              <a:pathLst>
                <a:path w="10377" h="15058">
                  <a:moveTo>
                    <a:pt x="0" y="1"/>
                  </a:moveTo>
                  <a:lnTo>
                    <a:pt x="3181" y="15058"/>
                  </a:lnTo>
                  <a:cubicBezTo>
                    <a:pt x="5407" y="13944"/>
                    <a:pt x="10377" y="9692"/>
                    <a:pt x="10377" y="9692"/>
                  </a:cubicBezTo>
                  <a:cubicBezTo>
                    <a:pt x="3898" y="130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7" name="Google Shape;1082;p33"/>
            <p:cNvSpPr/>
            <p:nvPr/>
          </p:nvSpPr>
          <p:spPr>
            <a:xfrm>
              <a:off x="6912000" y="1469880"/>
              <a:ext cx="164520" cy="12924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942" h="3889">
                  <a:moveTo>
                    <a:pt x="954" y="1"/>
                  </a:moveTo>
                  <a:lnTo>
                    <a:pt x="291" y="405"/>
                  </a:lnTo>
                  <a:cubicBezTo>
                    <a:pt x="108" y="517"/>
                    <a:pt x="0" y="1044"/>
                    <a:pt x="37" y="1265"/>
                  </a:cubicBezTo>
                  <a:cubicBezTo>
                    <a:pt x="304" y="2863"/>
                    <a:pt x="969" y="3439"/>
                    <a:pt x="1314" y="3803"/>
                  </a:cubicBezTo>
                  <a:cubicBezTo>
                    <a:pt x="1368" y="3860"/>
                    <a:pt x="1438" y="3889"/>
                    <a:pt x="1509" y="3889"/>
                  </a:cubicBezTo>
                  <a:cubicBezTo>
                    <a:pt x="1587" y="3889"/>
                    <a:pt x="1665" y="3854"/>
                    <a:pt x="1722" y="3787"/>
                  </a:cubicBezTo>
                  <a:lnTo>
                    <a:pt x="3027" y="2473"/>
                  </a:lnTo>
                  <a:lnTo>
                    <a:pt x="4424" y="3352"/>
                  </a:lnTo>
                  <a:cubicBezTo>
                    <a:pt x="4480" y="3404"/>
                    <a:pt x="4546" y="3427"/>
                    <a:pt x="4611" y="3427"/>
                  </a:cubicBezTo>
                  <a:cubicBezTo>
                    <a:pt x="4759" y="3427"/>
                    <a:pt x="4900" y="3308"/>
                    <a:pt x="4909" y="3128"/>
                  </a:cubicBezTo>
                  <a:cubicBezTo>
                    <a:pt x="4942" y="2458"/>
                    <a:pt x="4855" y="1799"/>
                    <a:pt x="4768" y="1334"/>
                  </a:cubicBezTo>
                  <a:cubicBezTo>
                    <a:pt x="4692" y="926"/>
                    <a:pt x="4449" y="570"/>
                    <a:pt x="4099" y="348"/>
                  </a:cubicBezTo>
                  <a:cubicBezTo>
                    <a:pt x="3899" y="220"/>
                    <a:pt x="3669" y="147"/>
                    <a:pt x="3431" y="134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8" name="Google Shape;1083;p33"/>
            <p:cNvSpPr/>
            <p:nvPr/>
          </p:nvSpPr>
          <p:spPr>
            <a:xfrm>
              <a:off x="7016400" y="1190520"/>
              <a:ext cx="82080" cy="1702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70280"/>
                <a:gd name="textAreaBottom" fmla="*/ 170640 h 170280"/>
              </a:gdLst>
              <a:ahLst/>
              <a:cxnLst/>
              <a:rect l="textAreaLeft" t="textAreaTop" r="textAreaRight" b="textAreaBottom"/>
              <a:pathLst>
                <a:path w="2466" h="5118">
                  <a:moveTo>
                    <a:pt x="91" y="0"/>
                  </a:moveTo>
                  <a:lnTo>
                    <a:pt x="0" y="2691"/>
                  </a:lnTo>
                  <a:lnTo>
                    <a:pt x="399" y="5117"/>
                  </a:lnTo>
                  <a:cubicBezTo>
                    <a:pt x="2465" y="3130"/>
                    <a:pt x="1126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9" name="Google Shape;1084;p33"/>
            <p:cNvSpPr/>
            <p:nvPr/>
          </p:nvSpPr>
          <p:spPr>
            <a:xfrm>
              <a:off x="6790320" y="1167120"/>
              <a:ext cx="274320" cy="36720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367200"/>
                <a:gd name="textAreaBottom" fmla="*/ 367560 h 367200"/>
              </a:gdLst>
              <a:ahLst/>
              <a:cxnLst/>
              <a:rect l="textAreaLeft" t="textAreaTop" r="textAreaRight" b="textAreaBottom"/>
              <a:pathLst>
                <a:path w="8234" h="11016">
                  <a:moveTo>
                    <a:pt x="778" y="0"/>
                  </a:moveTo>
                  <a:cubicBezTo>
                    <a:pt x="778" y="0"/>
                    <a:pt x="326" y="2617"/>
                    <a:pt x="124" y="6390"/>
                  </a:cubicBezTo>
                  <a:cubicBezTo>
                    <a:pt x="1" y="8710"/>
                    <a:pt x="1445" y="9157"/>
                    <a:pt x="2577" y="9157"/>
                  </a:cubicBezTo>
                  <a:cubicBezTo>
                    <a:pt x="3286" y="9157"/>
                    <a:pt x="3873" y="8982"/>
                    <a:pt x="3873" y="8982"/>
                  </a:cubicBezTo>
                  <a:cubicBezTo>
                    <a:pt x="3873" y="8982"/>
                    <a:pt x="3986" y="8954"/>
                    <a:pt x="4164" y="8883"/>
                  </a:cubicBezTo>
                  <a:lnTo>
                    <a:pt x="4164" y="9509"/>
                  </a:lnTo>
                  <a:cubicBezTo>
                    <a:pt x="4164" y="10341"/>
                    <a:pt x="4837" y="11016"/>
                    <a:pt x="5669" y="11016"/>
                  </a:cubicBezTo>
                  <a:cubicBezTo>
                    <a:pt x="6501" y="11016"/>
                    <a:pt x="7175" y="10341"/>
                    <a:pt x="7175" y="9509"/>
                  </a:cubicBezTo>
                  <a:lnTo>
                    <a:pt x="7175" y="5265"/>
                  </a:lnTo>
                  <a:cubicBezTo>
                    <a:pt x="7402" y="5070"/>
                    <a:pt x="7602" y="4842"/>
                    <a:pt x="7750" y="4654"/>
                  </a:cubicBezTo>
                  <a:cubicBezTo>
                    <a:pt x="7994" y="4344"/>
                    <a:pt x="8157" y="3973"/>
                    <a:pt x="8198" y="3581"/>
                  </a:cubicBezTo>
                  <a:cubicBezTo>
                    <a:pt x="8234" y="3227"/>
                    <a:pt x="8171" y="2855"/>
                    <a:pt x="7775" y="2789"/>
                  </a:cubicBezTo>
                  <a:cubicBezTo>
                    <a:pt x="7724" y="2781"/>
                    <a:pt x="7675" y="2777"/>
                    <a:pt x="7628" y="2777"/>
                  </a:cubicBezTo>
                  <a:cubicBezTo>
                    <a:pt x="7202" y="2777"/>
                    <a:pt x="6922" y="3099"/>
                    <a:pt x="6769" y="3346"/>
                  </a:cubicBezTo>
                  <a:lnTo>
                    <a:pt x="6917" y="25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0" name="Google Shape;1085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1" name="Google Shape;1086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 fill="none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2" name="Google Shape;1087;p33"/>
            <p:cNvSpPr/>
            <p:nvPr/>
          </p:nvSpPr>
          <p:spPr>
            <a:xfrm>
              <a:off x="7032600" y="1287000"/>
              <a:ext cx="16200" cy="2700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492" h="820" fill="none">
                  <a:moveTo>
                    <a:pt x="0" y="1"/>
                  </a:moveTo>
                  <a:cubicBezTo>
                    <a:pt x="0" y="1"/>
                    <a:pt x="492" y="168"/>
                    <a:pt x="144" y="82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3" name="Google Shape;1088;p33"/>
            <p:cNvSpPr/>
            <p:nvPr/>
          </p:nvSpPr>
          <p:spPr>
            <a:xfrm>
              <a:off x="690048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5" y="0"/>
                  </a:moveTo>
                  <a:cubicBezTo>
                    <a:pt x="92" y="0"/>
                    <a:pt x="1" y="148"/>
                    <a:pt x="1" y="331"/>
                  </a:cubicBezTo>
                  <a:cubicBezTo>
                    <a:pt x="1" y="514"/>
                    <a:pt x="92" y="662"/>
                    <a:pt x="205" y="662"/>
                  </a:cubicBezTo>
                  <a:cubicBezTo>
                    <a:pt x="318" y="662"/>
                    <a:pt x="408" y="514"/>
                    <a:pt x="408" y="331"/>
                  </a:cubicBezTo>
                  <a:cubicBezTo>
                    <a:pt x="408" y="148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4" name="Google Shape;1089;p33"/>
            <p:cNvSpPr/>
            <p:nvPr/>
          </p:nvSpPr>
          <p:spPr>
            <a:xfrm>
              <a:off x="681696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3" y="0"/>
                  </a:moveTo>
                  <a:cubicBezTo>
                    <a:pt x="90" y="0"/>
                    <a:pt x="0" y="148"/>
                    <a:pt x="0" y="331"/>
                  </a:cubicBezTo>
                  <a:cubicBezTo>
                    <a:pt x="0" y="514"/>
                    <a:pt x="90" y="662"/>
                    <a:pt x="203" y="662"/>
                  </a:cubicBezTo>
                  <a:cubicBezTo>
                    <a:pt x="316" y="662"/>
                    <a:pt x="408" y="514"/>
                    <a:pt x="408" y="331"/>
                  </a:cubicBezTo>
                  <a:cubicBezTo>
                    <a:pt x="408" y="148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5" name="Google Shape;1090;p33"/>
            <p:cNvSpPr/>
            <p:nvPr/>
          </p:nvSpPr>
          <p:spPr>
            <a:xfrm>
              <a:off x="6825960" y="1291320"/>
              <a:ext cx="31680" cy="5148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960" h="1559" fill="none">
                  <a:moveTo>
                    <a:pt x="960" y="1215"/>
                  </a:moveTo>
                  <a:cubicBezTo>
                    <a:pt x="960" y="1215"/>
                    <a:pt x="0" y="1559"/>
                    <a:pt x="303" y="804"/>
                  </a:cubicBezTo>
                  <a:cubicBezTo>
                    <a:pt x="548" y="192"/>
                    <a:pt x="656" y="0"/>
                    <a:pt x="656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6" name="Google Shape;1091;p33"/>
            <p:cNvSpPr/>
            <p:nvPr/>
          </p:nvSpPr>
          <p:spPr>
            <a:xfrm>
              <a:off x="68932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51">
                  <a:moveTo>
                    <a:pt x="361" y="0"/>
                  </a:moveTo>
                  <a:cubicBezTo>
                    <a:pt x="236" y="0"/>
                    <a:pt x="113" y="24"/>
                    <a:pt x="3" y="75"/>
                  </a:cubicBezTo>
                  <a:lnTo>
                    <a:pt x="0" y="91"/>
                  </a:lnTo>
                  <a:lnTo>
                    <a:pt x="125" y="115"/>
                  </a:lnTo>
                  <a:cubicBezTo>
                    <a:pt x="334" y="152"/>
                    <a:pt x="546" y="187"/>
                    <a:pt x="755" y="218"/>
                  </a:cubicBezTo>
                  <a:cubicBezTo>
                    <a:pt x="817" y="226"/>
                    <a:pt x="945" y="243"/>
                    <a:pt x="1007" y="251"/>
                  </a:cubicBezTo>
                  <a:lnTo>
                    <a:pt x="1010" y="235"/>
                  </a:lnTo>
                  <a:cubicBezTo>
                    <a:pt x="973" y="198"/>
                    <a:pt x="934" y="171"/>
                    <a:pt x="896" y="146"/>
                  </a:cubicBezTo>
                  <a:cubicBezTo>
                    <a:pt x="741" y="54"/>
                    <a:pt x="549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7" name="Google Shape;1092;p33"/>
            <p:cNvSpPr/>
            <p:nvPr/>
          </p:nvSpPr>
          <p:spPr>
            <a:xfrm>
              <a:off x="68068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49">
                  <a:moveTo>
                    <a:pt x="648" y="0"/>
                  </a:moveTo>
                  <a:cubicBezTo>
                    <a:pt x="413" y="0"/>
                    <a:pt x="168" y="76"/>
                    <a:pt x="0" y="233"/>
                  </a:cubicBezTo>
                  <a:lnTo>
                    <a:pt x="3" y="249"/>
                  </a:lnTo>
                  <a:lnTo>
                    <a:pt x="129" y="233"/>
                  </a:lnTo>
                  <a:cubicBezTo>
                    <a:pt x="339" y="205"/>
                    <a:pt x="552" y="172"/>
                    <a:pt x="761" y="136"/>
                  </a:cubicBezTo>
                  <a:cubicBezTo>
                    <a:pt x="823" y="125"/>
                    <a:pt x="948" y="101"/>
                    <a:pt x="1010" y="89"/>
                  </a:cubicBezTo>
                  <a:lnTo>
                    <a:pt x="1008" y="73"/>
                  </a:lnTo>
                  <a:cubicBezTo>
                    <a:pt x="961" y="49"/>
                    <a:pt x="916" y="36"/>
                    <a:pt x="871" y="24"/>
                  </a:cubicBezTo>
                  <a:cubicBezTo>
                    <a:pt x="799" y="8"/>
                    <a:pt x="724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8" name="Google Shape;1093;p33"/>
            <p:cNvSpPr/>
            <p:nvPr/>
          </p:nvSpPr>
          <p:spPr>
            <a:xfrm>
              <a:off x="687168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7" y="2313"/>
                    <a:pt x="0" y="1794"/>
                    <a:pt x="0" y="1157"/>
                  </a:cubicBezTo>
                  <a:cubicBezTo>
                    <a:pt x="0" y="518"/>
                    <a:pt x="517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9" name="Google Shape;1094;p33"/>
            <p:cNvSpPr/>
            <p:nvPr/>
          </p:nvSpPr>
          <p:spPr>
            <a:xfrm>
              <a:off x="676512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8" y="2313"/>
                    <a:pt x="0" y="1794"/>
                    <a:pt x="0" y="1157"/>
                  </a:cubicBezTo>
                  <a:cubicBezTo>
                    <a:pt x="0" y="518"/>
                    <a:pt x="518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0" name="Google Shape;1095;p33"/>
            <p:cNvSpPr/>
            <p:nvPr/>
          </p:nvSpPr>
          <p:spPr>
            <a:xfrm>
              <a:off x="6840720" y="1256760"/>
              <a:ext cx="32040" cy="158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5840"/>
                <a:gd name="textAreaBottom" fmla="*/ 16200 h 15840"/>
              </a:gdLst>
              <a:ahLst/>
              <a:cxnLst/>
              <a:rect l="textAreaLeft" t="textAreaTop" r="textAreaRight" b="textAreaBottom"/>
              <a:pathLst>
                <a:path w="972" h="486" fill="none">
                  <a:moveTo>
                    <a:pt x="1" y="485"/>
                  </a:moveTo>
                  <a:cubicBezTo>
                    <a:pt x="1" y="218"/>
                    <a:pt x="217" y="0"/>
                    <a:pt x="486" y="0"/>
                  </a:cubicBezTo>
                  <a:cubicBezTo>
                    <a:pt x="754" y="0"/>
                    <a:pt x="972" y="218"/>
                    <a:pt x="972" y="485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1" name="Google Shape;1096;p33"/>
            <p:cNvSpPr/>
            <p:nvPr/>
          </p:nvSpPr>
          <p:spPr>
            <a:xfrm>
              <a:off x="6942960" y="1263240"/>
              <a:ext cx="82440" cy="396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2482" h="128" fill="none">
                  <a:moveTo>
                    <a:pt x="1" y="0"/>
                  </a:moveTo>
                  <a:lnTo>
                    <a:pt x="1948" y="0"/>
                  </a:lnTo>
                  <a:cubicBezTo>
                    <a:pt x="2070" y="0"/>
                    <a:pt x="2192" y="21"/>
                    <a:pt x="2308" y="64"/>
                  </a:cubicBezTo>
                  <a:lnTo>
                    <a:pt x="2482" y="1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" bIns="2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2" name="Google Shape;1097;p33"/>
            <p:cNvSpPr/>
            <p:nvPr/>
          </p:nvSpPr>
          <p:spPr>
            <a:xfrm>
              <a:off x="6782760" y="1175040"/>
              <a:ext cx="249120" cy="29844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98440"/>
                <a:gd name="textAreaBottom" fmla="*/ 298800 h 298440"/>
              </a:gdLst>
              <a:ahLst/>
              <a:cxnLst/>
              <a:rect l="textAreaLeft" t="textAreaTop" r="textAreaRight" b="textAreaBottom"/>
              <a:pathLst>
                <a:path w="7481" h="8959">
                  <a:moveTo>
                    <a:pt x="6218" y="1"/>
                  </a:moveTo>
                  <a:lnTo>
                    <a:pt x="6155" y="3648"/>
                  </a:lnTo>
                  <a:cubicBezTo>
                    <a:pt x="6155" y="3648"/>
                    <a:pt x="5915" y="5337"/>
                    <a:pt x="4506" y="5713"/>
                  </a:cubicBezTo>
                  <a:cubicBezTo>
                    <a:pt x="4506" y="5713"/>
                    <a:pt x="4374" y="5772"/>
                    <a:pt x="4201" y="5772"/>
                  </a:cubicBezTo>
                  <a:cubicBezTo>
                    <a:pt x="3971" y="5772"/>
                    <a:pt x="3670" y="5669"/>
                    <a:pt x="3510" y="5194"/>
                  </a:cubicBezTo>
                  <a:cubicBezTo>
                    <a:pt x="3412" y="4905"/>
                    <a:pt x="3189" y="4810"/>
                    <a:pt x="2938" y="4810"/>
                  </a:cubicBezTo>
                  <a:cubicBezTo>
                    <a:pt x="2466" y="4810"/>
                    <a:pt x="1896" y="5147"/>
                    <a:pt x="1896" y="5147"/>
                  </a:cubicBezTo>
                  <a:cubicBezTo>
                    <a:pt x="1896" y="5147"/>
                    <a:pt x="1410" y="4771"/>
                    <a:pt x="949" y="4771"/>
                  </a:cubicBezTo>
                  <a:cubicBezTo>
                    <a:pt x="756" y="4771"/>
                    <a:pt x="568" y="4837"/>
                    <a:pt x="421" y="5025"/>
                  </a:cubicBezTo>
                  <a:lnTo>
                    <a:pt x="351" y="6158"/>
                  </a:lnTo>
                  <a:cubicBezTo>
                    <a:pt x="351" y="6158"/>
                    <a:pt x="0" y="8292"/>
                    <a:pt x="2073" y="8855"/>
                  </a:cubicBezTo>
                  <a:cubicBezTo>
                    <a:pt x="2337" y="8926"/>
                    <a:pt x="2598" y="8958"/>
                    <a:pt x="2855" y="8958"/>
                  </a:cubicBezTo>
                  <a:cubicBezTo>
                    <a:pt x="3819" y="8958"/>
                    <a:pt x="4731" y="8504"/>
                    <a:pt x="5528" y="7952"/>
                  </a:cubicBezTo>
                  <a:cubicBezTo>
                    <a:pt x="6244" y="7458"/>
                    <a:pt x="6587" y="6725"/>
                    <a:pt x="6789" y="5903"/>
                  </a:cubicBezTo>
                  <a:cubicBezTo>
                    <a:pt x="7012" y="4994"/>
                    <a:pt x="7048" y="4046"/>
                    <a:pt x="6996" y="3115"/>
                  </a:cubicBezTo>
                  <a:lnTo>
                    <a:pt x="7480" y="219"/>
                  </a:lnTo>
                  <a:lnTo>
                    <a:pt x="6218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93" name="Google Shape;1098;p33"/>
            <p:cNvSpPr/>
            <p:nvPr/>
          </p:nvSpPr>
          <p:spPr>
            <a:xfrm>
              <a:off x="6834240" y="1361160"/>
              <a:ext cx="48960" cy="1836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0 h 18360"/>
                <a:gd name="textAreaBottom" fmla="*/ 18720 h 18360"/>
              </a:gdLst>
              <a:ahLst/>
              <a:cxnLst/>
              <a:rect l="textAreaLeft" t="textAreaTop" r="textAreaRight" b="textAreaBottom"/>
              <a:pathLst>
                <a:path w="1475" h="564">
                  <a:moveTo>
                    <a:pt x="1" y="0"/>
                  </a:moveTo>
                  <a:cubicBezTo>
                    <a:pt x="276" y="423"/>
                    <a:pt x="532" y="563"/>
                    <a:pt x="750" y="563"/>
                  </a:cubicBezTo>
                  <a:cubicBezTo>
                    <a:pt x="1187" y="563"/>
                    <a:pt x="1474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" bIns="9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4" name="Google Shape;1099;p33"/>
            <p:cNvSpPr/>
            <p:nvPr/>
          </p:nvSpPr>
          <p:spPr>
            <a:xfrm>
              <a:off x="6792480" y="1093680"/>
              <a:ext cx="272160" cy="9648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8168" h="2906">
                  <a:moveTo>
                    <a:pt x="2106" y="0"/>
                  </a:moveTo>
                  <a:cubicBezTo>
                    <a:pt x="1813" y="0"/>
                    <a:pt x="1522" y="60"/>
                    <a:pt x="1254" y="184"/>
                  </a:cubicBezTo>
                  <a:cubicBezTo>
                    <a:pt x="615" y="480"/>
                    <a:pt x="1" y="1160"/>
                    <a:pt x="640" y="2719"/>
                  </a:cubicBezTo>
                  <a:lnTo>
                    <a:pt x="5938" y="2905"/>
                  </a:lnTo>
                  <a:lnTo>
                    <a:pt x="7846" y="2905"/>
                  </a:lnTo>
                  <a:cubicBezTo>
                    <a:pt x="7846" y="2905"/>
                    <a:pt x="8168" y="2379"/>
                    <a:pt x="7575" y="1736"/>
                  </a:cubicBezTo>
                  <a:cubicBezTo>
                    <a:pt x="7097" y="1216"/>
                    <a:pt x="3840" y="378"/>
                    <a:pt x="2665" y="72"/>
                  </a:cubicBezTo>
                  <a:cubicBezTo>
                    <a:pt x="2482" y="25"/>
                    <a:pt x="2294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95" name="Google Shape;1100;p33"/>
            <p:cNvSpPr/>
            <p:nvPr/>
          </p:nvSpPr>
          <p:spPr>
            <a:xfrm>
              <a:off x="6883200" y="2010960"/>
              <a:ext cx="423720" cy="32184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321840"/>
                <a:gd name="textAreaBottom" fmla="*/ 322200 h 321840"/>
              </a:gdLst>
              <a:ahLst/>
              <a:cxnLst/>
              <a:rect l="textAreaLeft" t="textAreaTop" r="textAreaRight" b="textAreaBottom"/>
              <a:pathLst>
                <a:path w="12712" h="9658" fill="none">
                  <a:moveTo>
                    <a:pt x="0" y="7163"/>
                  </a:moveTo>
                  <a:cubicBezTo>
                    <a:pt x="0" y="7163"/>
                    <a:pt x="11448" y="9657"/>
                    <a:pt x="12712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6" name="Google Shape;1101;p33"/>
            <p:cNvSpPr/>
            <p:nvPr/>
          </p:nvSpPr>
          <p:spPr>
            <a:xfrm>
              <a:off x="7012800" y="1554480"/>
              <a:ext cx="180360" cy="97200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972000"/>
                <a:gd name="textAreaBottom" fmla="*/ 972360 h 972000"/>
              </a:gdLst>
              <a:ahLst/>
              <a:cxnLst/>
              <a:rect l="textAreaLeft" t="textAreaTop" r="textAreaRight" b="textAreaBottom"/>
              <a:pathLst>
                <a:path w="5413" h="29143" fill="none">
                  <a:moveTo>
                    <a:pt x="3923" y="29142"/>
                  </a:moveTo>
                  <a:cubicBezTo>
                    <a:pt x="3923" y="29142"/>
                    <a:pt x="5412" y="24838"/>
                    <a:pt x="3466" y="20507"/>
                  </a:cubicBezTo>
                  <a:cubicBezTo>
                    <a:pt x="3466" y="20507"/>
                    <a:pt x="3063" y="5651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7" name="Google Shape;1102;p33"/>
            <p:cNvSpPr/>
            <p:nvPr/>
          </p:nvSpPr>
          <p:spPr>
            <a:xfrm>
              <a:off x="6912000" y="1476720"/>
              <a:ext cx="164520" cy="12348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4942" h="3710" fill="none">
                  <a:moveTo>
                    <a:pt x="3718" y="1"/>
                  </a:moveTo>
                  <a:cubicBezTo>
                    <a:pt x="4067" y="222"/>
                    <a:pt x="4348" y="633"/>
                    <a:pt x="4513" y="1037"/>
                  </a:cubicBezTo>
                  <a:cubicBezTo>
                    <a:pt x="4689" y="1542"/>
                    <a:pt x="4942" y="2245"/>
                    <a:pt x="4910" y="2915"/>
                  </a:cubicBezTo>
                  <a:cubicBezTo>
                    <a:pt x="4897" y="3175"/>
                    <a:pt x="4607" y="3308"/>
                    <a:pt x="4424" y="3139"/>
                  </a:cubicBezTo>
                  <a:lnTo>
                    <a:pt x="3027" y="2260"/>
                  </a:lnTo>
                  <a:lnTo>
                    <a:pt x="1722" y="3574"/>
                  </a:lnTo>
                  <a:cubicBezTo>
                    <a:pt x="1613" y="3703"/>
                    <a:pt x="1427" y="3709"/>
                    <a:pt x="1314" y="3590"/>
                  </a:cubicBezTo>
                  <a:cubicBezTo>
                    <a:pt x="969" y="3226"/>
                    <a:pt x="304" y="2650"/>
                    <a:pt x="37" y="1052"/>
                  </a:cubicBezTo>
                  <a:cubicBezTo>
                    <a:pt x="0" y="831"/>
                    <a:pt x="108" y="304"/>
                    <a:pt x="291" y="19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8" name="Google Shape;1103;p33"/>
            <p:cNvSpPr/>
            <p:nvPr/>
          </p:nvSpPr>
          <p:spPr>
            <a:xfrm>
              <a:off x="7371360" y="1749600"/>
              <a:ext cx="38880" cy="270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175" h="8103" fill="none">
                  <a:moveTo>
                    <a:pt x="0" y="1"/>
                  </a:moveTo>
                  <a:cubicBezTo>
                    <a:pt x="0" y="1"/>
                    <a:pt x="952" y="3023"/>
                    <a:pt x="1175" y="810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9" name="Google Shape;1104;p33"/>
            <p:cNvSpPr/>
            <p:nvPr/>
          </p:nvSpPr>
          <p:spPr>
            <a:xfrm>
              <a:off x="6693120" y="1865160"/>
              <a:ext cx="75240" cy="16380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2271" h="4917">
                  <a:moveTo>
                    <a:pt x="2270" y="0"/>
                  </a:moveTo>
                  <a:lnTo>
                    <a:pt x="1" y="2513"/>
                  </a:lnTo>
                  <a:lnTo>
                    <a:pt x="131" y="4917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00" name="Google Shape;1105;p33"/>
            <p:cNvSpPr/>
            <p:nvPr/>
          </p:nvSpPr>
          <p:spPr>
            <a:xfrm>
              <a:off x="6322320" y="1867320"/>
              <a:ext cx="253440" cy="22752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7603" h="6827" fill="none">
                  <a:moveTo>
                    <a:pt x="1" y="0"/>
                  </a:moveTo>
                  <a:lnTo>
                    <a:pt x="7603" y="6826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1" name="Google Shape;1106;p33"/>
            <p:cNvSpPr/>
            <p:nvPr/>
          </p:nvSpPr>
          <p:spPr>
            <a:xfrm>
              <a:off x="7403760" y="1809360"/>
              <a:ext cx="173160" cy="121320"/>
            </a:xfrm>
            <a:custGeom>
              <a:avLst/>
              <a:gdLst>
                <a:gd name="textAreaLeft" fmla="*/ 0 w 173160"/>
                <a:gd name="textAreaRight" fmla="*/ 173520 w 173160"/>
                <a:gd name="textAreaTop" fmla="*/ 0 h 121320"/>
                <a:gd name="textAreaBottom" fmla="*/ 121680 h 121320"/>
              </a:gdLst>
              <a:ahLst/>
              <a:cxnLst/>
              <a:rect l="textAreaLeft" t="textAreaTop" r="textAreaRight" b="textAreaBottom"/>
              <a:pathLst>
                <a:path w="5197" h="3649" fill="none">
                  <a:moveTo>
                    <a:pt x="1" y="3648"/>
                  </a:moveTo>
                  <a:lnTo>
                    <a:pt x="5196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840" bIns="60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2" name="Google Shape;1111;p34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723960" y="628560"/>
            <a:ext cx="6419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Manufacturing Cost Breakdown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 type="subTitle"/>
          </p:nvPr>
        </p:nvSpPr>
        <p:spPr>
          <a:xfrm>
            <a:off x="723960" y="1343160"/>
            <a:ext cx="4638240" cy="301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detailed breakdown of manufacturing costs helps identify areas for potential savings and enhances overall operational efficiency.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2830E-E8D3-C2C6-2031-4F5D5056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10" y="1878731"/>
            <a:ext cx="4653129" cy="2724949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7D5C18C4-B91D-5DF0-8968-A39DA33E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11" y="2652518"/>
            <a:ext cx="34337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 Master Wired 1Ms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($0.89)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 Home alin1 Gen 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($250.53)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9" name="Google Shape;1047;p33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070" name="PlaceHolder 1"/>
          <p:cNvSpPr>
            <a:spLocks noGrp="1"/>
          </p:cNvSpPr>
          <p:nvPr>
            <p:ph type="title"/>
          </p:nvPr>
        </p:nvSpPr>
        <p:spPr>
          <a:xfrm>
            <a:off x="866880" y="1943280"/>
            <a:ext cx="60098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Customer Insights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1" name="PlaceHolder 2"/>
          <p:cNvSpPr>
            <a:spLocks noGrp="1"/>
          </p:cNvSpPr>
          <p:nvPr>
            <p:ph type="title"/>
          </p:nvPr>
        </p:nvSpPr>
        <p:spPr>
          <a:xfrm>
            <a:off x="866880" y="1047600"/>
            <a:ext cx="1552320" cy="837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05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73" name="Google Shape;1051;p33"/>
          <p:cNvGrpSpPr/>
          <p:nvPr/>
        </p:nvGrpSpPr>
        <p:grpSpPr>
          <a:xfrm>
            <a:off x="6168600" y="1093680"/>
            <a:ext cx="2261880" cy="3825000"/>
            <a:chOff x="6168600" y="1093680"/>
            <a:chExt cx="2261880" cy="3825000"/>
          </a:xfrm>
        </p:grpSpPr>
        <p:sp>
          <p:nvSpPr>
            <p:cNvPr id="2074" name="Google Shape;1052;p33"/>
            <p:cNvSpPr/>
            <p:nvPr/>
          </p:nvSpPr>
          <p:spPr>
            <a:xfrm>
              <a:off x="7243560" y="4196520"/>
              <a:ext cx="237960" cy="59832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147" h="17943">
                  <a:moveTo>
                    <a:pt x="1" y="1"/>
                  </a:moveTo>
                  <a:lnTo>
                    <a:pt x="2614" y="17293"/>
                  </a:lnTo>
                  <a:lnTo>
                    <a:pt x="5255" y="17942"/>
                  </a:lnTo>
                  <a:lnTo>
                    <a:pt x="7147" y="16475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5" name="Google Shape;1053;p33"/>
            <p:cNvSpPr/>
            <p:nvPr/>
          </p:nvSpPr>
          <p:spPr>
            <a:xfrm>
              <a:off x="7305120" y="4622040"/>
              <a:ext cx="172080" cy="2268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22680"/>
                <a:gd name="textAreaBottom" fmla="*/ 23040 h 22680"/>
              </a:gdLst>
              <a:ahLst/>
              <a:cxnLst/>
              <a:rect l="textAreaLeft" t="textAreaTop" r="textAreaRight" b="textAreaBottom"/>
              <a:pathLst>
                <a:path w="5171" h="694">
                  <a:moveTo>
                    <a:pt x="5120" y="0"/>
                  </a:moveTo>
                  <a:lnTo>
                    <a:pt x="0" y="154"/>
                  </a:lnTo>
                  <a:lnTo>
                    <a:pt x="5170" y="694"/>
                  </a:lnTo>
                  <a:lnTo>
                    <a:pt x="5170" y="69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6" name="Google Shape;1054;p33"/>
            <p:cNvSpPr/>
            <p:nvPr/>
          </p:nvSpPr>
          <p:spPr>
            <a:xfrm>
              <a:off x="7294680" y="4848840"/>
              <a:ext cx="348840" cy="69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0470" h="2108">
                  <a:moveTo>
                    <a:pt x="420" y="1"/>
                  </a:moveTo>
                  <a:cubicBezTo>
                    <a:pt x="420" y="1"/>
                    <a:pt x="0" y="1084"/>
                    <a:pt x="420" y="1633"/>
                  </a:cubicBezTo>
                  <a:cubicBezTo>
                    <a:pt x="420" y="1633"/>
                    <a:pt x="4537" y="2108"/>
                    <a:pt x="7548" y="2108"/>
                  </a:cubicBezTo>
                  <a:cubicBezTo>
                    <a:pt x="8908" y="2108"/>
                    <a:pt x="10042" y="2011"/>
                    <a:pt x="10470" y="1730"/>
                  </a:cubicBezTo>
                  <a:lnTo>
                    <a:pt x="10470" y="9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7" name="Google Shape;1055;p33"/>
            <p:cNvSpPr/>
            <p:nvPr/>
          </p:nvSpPr>
          <p:spPr>
            <a:xfrm>
              <a:off x="7308360" y="4705560"/>
              <a:ext cx="335160" cy="178560"/>
            </a:xfrm>
            <a:custGeom>
              <a:avLst/>
              <a:gdLst>
                <a:gd name="textAreaLeft" fmla="*/ 0 w 335160"/>
                <a:gd name="textAreaRight" fmla="*/ 335520 w 335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0056" h="5363">
                  <a:moveTo>
                    <a:pt x="4466" y="0"/>
                  </a:moveTo>
                  <a:cubicBezTo>
                    <a:pt x="4003" y="0"/>
                    <a:pt x="3603" y="360"/>
                    <a:pt x="3313" y="785"/>
                  </a:cubicBezTo>
                  <a:cubicBezTo>
                    <a:pt x="2911" y="1377"/>
                    <a:pt x="2396" y="2072"/>
                    <a:pt x="1735" y="2072"/>
                  </a:cubicBezTo>
                  <a:cubicBezTo>
                    <a:pt x="1572" y="2072"/>
                    <a:pt x="1401" y="2030"/>
                    <a:pt x="1219" y="1933"/>
                  </a:cubicBezTo>
                  <a:cubicBezTo>
                    <a:pt x="1045" y="1840"/>
                    <a:pt x="899" y="1702"/>
                    <a:pt x="783" y="1543"/>
                  </a:cubicBezTo>
                  <a:cubicBezTo>
                    <a:pt x="554" y="1227"/>
                    <a:pt x="405" y="1135"/>
                    <a:pt x="308" y="1135"/>
                  </a:cubicBezTo>
                  <a:cubicBezTo>
                    <a:pt x="173" y="1135"/>
                    <a:pt x="143" y="1317"/>
                    <a:pt x="143" y="1317"/>
                  </a:cubicBezTo>
                  <a:lnTo>
                    <a:pt x="1" y="4401"/>
                  </a:lnTo>
                  <a:cubicBezTo>
                    <a:pt x="1" y="4401"/>
                    <a:pt x="518" y="4756"/>
                    <a:pt x="2264" y="5033"/>
                  </a:cubicBezTo>
                  <a:cubicBezTo>
                    <a:pt x="3396" y="5214"/>
                    <a:pt x="5047" y="5363"/>
                    <a:pt x="7409" y="5363"/>
                  </a:cubicBezTo>
                  <a:cubicBezTo>
                    <a:pt x="7742" y="5363"/>
                    <a:pt x="8089" y="5360"/>
                    <a:pt x="8451" y="5354"/>
                  </a:cubicBezTo>
                  <a:cubicBezTo>
                    <a:pt x="9021" y="5343"/>
                    <a:pt x="9394" y="5363"/>
                    <a:pt x="10056" y="5226"/>
                  </a:cubicBezTo>
                  <a:lnTo>
                    <a:pt x="9984" y="4668"/>
                  </a:lnTo>
                  <a:cubicBezTo>
                    <a:pt x="9916" y="4140"/>
                    <a:pt x="9621" y="3710"/>
                    <a:pt x="9225" y="3560"/>
                  </a:cubicBezTo>
                  <a:cubicBezTo>
                    <a:pt x="8298" y="3209"/>
                    <a:pt x="6619" y="2430"/>
                    <a:pt x="5883" y="1172"/>
                  </a:cubicBezTo>
                  <a:cubicBezTo>
                    <a:pt x="5381" y="311"/>
                    <a:pt x="4896" y="0"/>
                    <a:pt x="44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8" name="Google Shape;1056;p33"/>
            <p:cNvSpPr/>
            <p:nvPr/>
          </p:nvSpPr>
          <p:spPr>
            <a:xfrm>
              <a:off x="6576840" y="4196520"/>
              <a:ext cx="261360" cy="59832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846" h="17943">
                  <a:moveTo>
                    <a:pt x="1121" y="1"/>
                  </a:moveTo>
                  <a:lnTo>
                    <a:pt x="1" y="15691"/>
                  </a:lnTo>
                  <a:lnTo>
                    <a:pt x="2242" y="17942"/>
                  </a:lnTo>
                  <a:lnTo>
                    <a:pt x="4881" y="17293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9" name="Google Shape;1057;p33"/>
            <p:cNvSpPr/>
            <p:nvPr/>
          </p:nvSpPr>
          <p:spPr>
            <a:xfrm>
              <a:off x="6581880" y="4623840"/>
              <a:ext cx="182880" cy="2412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5497" h="737">
                  <a:moveTo>
                    <a:pt x="5496" y="1"/>
                  </a:moveTo>
                  <a:lnTo>
                    <a:pt x="51" y="43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0" name="Google Shape;1058;p33"/>
            <p:cNvSpPr/>
            <p:nvPr/>
          </p:nvSpPr>
          <p:spPr>
            <a:xfrm>
              <a:off x="6333840" y="4848840"/>
              <a:ext cx="452160" cy="69840"/>
            </a:xfrm>
            <a:custGeom>
              <a:avLst/>
              <a:gdLst>
                <a:gd name="textAreaLeft" fmla="*/ 0 w 452160"/>
                <a:gd name="textAreaRight" fmla="*/ 452520 w 45216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3565" h="2108">
                  <a:moveTo>
                    <a:pt x="13022" y="1"/>
                  </a:moveTo>
                  <a:lnTo>
                    <a:pt x="0" y="927"/>
                  </a:lnTo>
                  <a:lnTo>
                    <a:pt x="0" y="1730"/>
                  </a:lnTo>
                  <a:cubicBezTo>
                    <a:pt x="555" y="2011"/>
                    <a:pt x="2024" y="2108"/>
                    <a:pt x="3786" y="2108"/>
                  </a:cubicBezTo>
                  <a:cubicBezTo>
                    <a:pt x="7688" y="2108"/>
                    <a:pt x="13022" y="1633"/>
                    <a:pt x="13022" y="1633"/>
                  </a:cubicBezTo>
                  <a:cubicBezTo>
                    <a:pt x="13565" y="1084"/>
                    <a:pt x="13022" y="1"/>
                    <a:pt x="13022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1" name="Google Shape;1059;p33"/>
            <p:cNvSpPr/>
            <p:nvPr/>
          </p:nvSpPr>
          <p:spPr>
            <a:xfrm>
              <a:off x="6333840" y="4705560"/>
              <a:ext cx="434160" cy="17856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3028" h="5363">
                  <a:moveTo>
                    <a:pt x="7243" y="0"/>
                  </a:moveTo>
                  <a:cubicBezTo>
                    <a:pt x="6685" y="0"/>
                    <a:pt x="6057" y="311"/>
                    <a:pt x="5406" y="1172"/>
                  </a:cubicBezTo>
                  <a:cubicBezTo>
                    <a:pt x="4453" y="2430"/>
                    <a:pt x="2278" y="3209"/>
                    <a:pt x="1077" y="3560"/>
                  </a:cubicBezTo>
                  <a:cubicBezTo>
                    <a:pt x="564" y="3710"/>
                    <a:pt x="181" y="4140"/>
                    <a:pt x="93" y="4668"/>
                  </a:cubicBezTo>
                  <a:lnTo>
                    <a:pt x="0" y="5226"/>
                  </a:lnTo>
                  <a:cubicBezTo>
                    <a:pt x="857" y="5363"/>
                    <a:pt x="1341" y="5343"/>
                    <a:pt x="2080" y="5354"/>
                  </a:cubicBezTo>
                  <a:cubicBezTo>
                    <a:pt x="2551" y="5360"/>
                    <a:pt x="3003" y="5363"/>
                    <a:pt x="3436" y="5363"/>
                  </a:cubicBezTo>
                  <a:cubicBezTo>
                    <a:pt x="11207" y="5363"/>
                    <a:pt x="13028" y="4401"/>
                    <a:pt x="13028" y="4401"/>
                  </a:cubicBezTo>
                  <a:lnTo>
                    <a:pt x="12844" y="1317"/>
                  </a:lnTo>
                  <a:cubicBezTo>
                    <a:pt x="12844" y="1317"/>
                    <a:pt x="12716" y="1128"/>
                    <a:pt x="12444" y="1128"/>
                  </a:cubicBezTo>
                  <a:cubicBezTo>
                    <a:pt x="12241" y="1128"/>
                    <a:pt x="11956" y="1234"/>
                    <a:pt x="11583" y="1606"/>
                  </a:cubicBezTo>
                  <a:cubicBezTo>
                    <a:pt x="11169" y="1878"/>
                    <a:pt x="10814" y="1989"/>
                    <a:pt x="10500" y="1989"/>
                  </a:cubicBezTo>
                  <a:cubicBezTo>
                    <a:pt x="9755" y="1989"/>
                    <a:pt x="9245" y="1363"/>
                    <a:pt x="8736" y="785"/>
                  </a:cubicBezTo>
                  <a:cubicBezTo>
                    <a:pt x="8360" y="360"/>
                    <a:pt x="7843" y="0"/>
                    <a:pt x="7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2" name="Google Shape;1060;p33"/>
            <p:cNvSpPr/>
            <p:nvPr/>
          </p:nvSpPr>
          <p:spPr>
            <a:xfrm>
              <a:off x="6449760" y="2417400"/>
              <a:ext cx="709920" cy="220752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2207520"/>
                <a:gd name="textAreaBottom" fmla="*/ 2207880 h 2207520"/>
              </a:gdLst>
              <a:ahLst/>
              <a:cxnLst/>
              <a:rect l="textAreaLeft" t="textAreaTop" r="textAreaRight" b="textAreaBottom"/>
              <a:pathLst>
                <a:path w="21292" h="66186">
                  <a:moveTo>
                    <a:pt x="8609" y="0"/>
                  </a:moveTo>
                  <a:lnTo>
                    <a:pt x="0" y="66121"/>
                  </a:lnTo>
                  <a:cubicBezTo>
                    <a:pt x="0" y="66121"/>
                    <a:pt x="2864" y="66185"/>
                    <a:pt x="5849" y="66185"/>
                  </a:cubicBezTo>
                  <a:cubicBezTo>
                    <a:pt x="7179" y="66185"/>
                    <a:pt x="8533" y="66173"/>
                    <a:pt x="9668" y="66136"/>
                  </a:cubicBezTo>
                  <a:lnTo>
                    <a:pt x="20351" y="16301"/>
                  </a:lnTo>
                  <a:lnTo>
                    <a:pt x="21291" y="714"/>
                  </a:lnTo>
                  <a:lnTo>
                    <a:pt x="8609" y="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3" name="Google Shape;1061;p33"/>
            <p:cNvSpPr/>
            <p:nvPr/>
          </p:nvSpPr>
          <p:spPr>
            <a:xfrm>
              <a:off x="7011360" y="2413080"/>
              <a:ext cx="531360" cy="129420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1294200"/>
                <a:gd name="textAreaBottom" fmla="*/ 1294560 h 1294200"/>
              </a:gdLst>
              <a:ahLst/>
              <a:cxnLst/>
              <a:rect l="textAreaLeft" t="textAreaTop" r="textAreaRight" b="textAreaBottom"/>
              <a:pathLst>
                <a:path w="15934" h="38801">
                  <a:moveTo>
                    <a:pt x="12670" y="1"/>
                  </a:moveTo>
                  <a:lnTo>
                    <a:pt x="0" y="891"/>
                  </a:lnTo>
                  <a:lnTo>
                    <a:pt x="1159" y="16462"/>
                  </a:lnTo>
                  <a:lnTo>
                    <a:pt x="4096" y="38800"/>
                  </a:lnTo>
                  <a:cubicBezTo>
                    <a:pt x="8046" y="38556"/>
                    <a:pt x="11975" y="37941"/>
                    <a:pt x="15934" y="37658"/>
                  </a:cubicBezTo>
                  <a:lnTo>
                    <a:pt x="1267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4" name="Google Shape;1062;p33"/>
            <p:cNvSpPr/>
            <p:nvPr/>
          </p:nvSpPr>
          <p:spPr>
            <a:xfrm>
              <a:off x="7148160" y="3669120"/>
              <a:ext cx="456840" cy="95796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957960"/>
                <a:gd name="textAreaBottom" fmla="*/ 958320 h 957960"/>
              </a:gdLst>
              <a:ahLst/>
              <a:cxnLst/>
              <a:rect l="textAreaLeft" t="textAreaTop" r="textAreaRight" b="textAreaBottom"/>
              <a:pathLst>
                <a:path w="13700" h="28730">
                  <a:moveTo>
                    <a:pt x="11839" y="1"/>
                  </a:moveTo>
                  <a:lnTo>
                    <a:pt x="1" y="1143"/>
                  </a:lnTo>
                  <a:lnTo>
                    <a:pt x="3873" y="28729"/>
                  </a:lnTo>
                  <a:lnTo>
                    <a:pt x="13699" y="28592"/>
                  </a:lnTo>
                  <a:lnTo>
                    <a:pt x="1183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5" name="Google Shape;1063;p33"/>
            <p:cNvSpPr/>
            <p:nvPr/>
          </p:nvSpPr>
          <p:spPr>
            <a:xfrm>
              <a:off x="6750000" y="2620080"/>
              <a:ext cx="108000" cy="16524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3246" h="4965" fill="none">
                  <a:moveTo>
                    <a:pt x="1" y="4965"/>
                  </a:moveTo>
                  <a:cubicBezTo>
                    <a:pt x="1" y="4965"/>
                    <a:pt x="2955" y="4543"/>
                    <a:pt x="324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6" name="Google Shape;1064;p33"/>
            <p:cNvSpPr/>
            <p:nvPr/>
          </p:nvSpPr>
          <p:spPr>
            <a:xfrm>
              <a:off x="6739920" y="2527560"/>
              <a:ext cx="682920" cy="6876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0487" h="2075" fill="none">
                  <a:moveTo>
                    <a:pt x="0" y="649"/>
                  </a:moveTo>
                  <a:cubicBezTo>
                    <a:pt x="0" y="649"/>
                    <a:pt x="1377" y="1007"/>
                    <a:pt x="3329" y="1240"/>
                  </a:cubicBezTo>
                  <a:cubicBezTo>
                    <a:pt x="7515" y="1737"/>
                    <a:pt x="14851" y="2074"/>
                    <a:pt x="2048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7" name="Google Shape;1065;p33"/>
            <p:cNvSpPr/>
            <p:nvPr/>
          </p:nvSpPr>
          <p:spPr>
            <a:xfrm>
              <a:off x="7085520" y="2580480"/>
              <a:ext cx="38160" cy="5828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582840"/>
                <a:gd name="textAreaBottom" fmla="*/ 583200 h 582840"/>
              </a:gdLst>
              <a:ahLst/>
              <a:cxnLst/>
              <a:rect l="textAreaLeft" t="textAreaTop" r="textAreaRight" b="textAreaBottom"/>
              <a:pathLst>
                <a:path w="1153" h="17486" fill="none">
                  <a:moveTo>
                    <a:pt x="867" y="1"/>
                  </a:moveTo>
                  <a:cubicBezTo>
                    <a:pt x="867" y="1"/>
                    <a:pt x="1153" y="9178"/>
                    <a:pt x="1" y="17485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8" name="Google Shape;1066;p33"/>
            <p:cNvSpPr/>
            <p:nvPr/>
          </p:nvSpPr>
          <p:spPr>
            <a:xfrm>
              <a:off x="7113960" y="2576160"/>
              <a:ext cx="74520" cy="3283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8320"/>
                <a:gd name="textAreaBottom" fmla="*/ 328680 h 328320"/>
              </a:gdLst>
              <a:ahLst/>
              <a:cxnLst/>
              <a:rect l="textAreaLeft" t="textAreaTop" r="textAreaRight" b="textAreaBottom"/>
              <a:pathLst>
                <a:path w="2248" h="9848" fill="none">
                  <a:moveTo>
                    <a:pt x="1" y="9720"/>
                  </a:moveTo>
                  <a:cubicBezTo>
                    <a:pt x="1" y="9720"/>
                    <a:pt x="1421" y="9847"/>
                    <a:pt x="1659" y="8898"/>
                  </a:cubicBezTo>
                  <a:cubicBezTo>
                    <a:pt x="2248" y="6552"/>
                    <a:pt x="2116" y="1"/>
                    <a:pt x="2116" y="1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9" name="Google Shape;1067;p33"/>
            <p:cNvSpPr/>
            <p:nvPr/>
          </p:nvSpPr>
          <p:spPr>
            <a:xfrm>
              <a:off x="6462000" y="4527360"/>
              <a:ext cx="330480" cy="360"/>
            </a:xfrm>
            <a:custGeom>
              <a:avLst/>
              <a:gdLst>
                <a:gd name="textAreaLeft" fmla="*/ 0 w 330480"/>
                <a:gd name="textAreaRight" fmla="*/ 330840 w 3304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14" h="1" fill="none">
                  <a:moveTo>
                    <a:pt x="1" y="0"/>
                  </a:moveTo>
                  <a:lnTo>
                    <a:pt x="9914" y="0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0" name="Google Shape;1068;p33"/>
            <p:cNvSpPr/>
            <p:nvPr/>
          </p:nvSpPr>
          <p:spPr>
            <a:xfrm>
              <a:off x="7264800" y="4538880"/>
              <a:ext cx="331920" cy="36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59" h="1" fill="none">
                  <a:moveTo>
                    <a:pt x="0" y="1"/>
                  </a:moveTo>
                  <a:lnTo>
                    <a:pt x="9958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1" name="Google Shape;1069;p33"/>
            <p:cNvSpPr/>
            <p:nvPr/>
          </p:nvSpPr>
          <p:spPr>
            <a:xfrm>
              <a:off x="7321320" y="1586880"/>
              <a:ext cx="1109160" cy="59472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594720"/>
                <a:gd name="textAreaBottom" fmla="*/ 595080 h 594720"/>
              </a:gdLst>
              <a:ahLst/>
              <a:cxnLst/>
              <a:rect l="textAreaLeft" t="textAreaTop" r="textAreaRight" b="textAreaBottom"/>
              <a:pathLst>
                <a:path w="33255" h="17838">
                  <a:moveTo>
                    <a:pt x="32913" y="1"/>
                  </a:move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25" y="728"/>
                    <a:pt x="26596" y="728"/>
                  </a:cubicBezTo>
                  <a:cubicBezTo>
                    <a:pt x="26533" y="728"/>
                    <a:pt x="26466" y="747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262" y="9431"/>
                    <a:pt x="10209" y="9438"/>
                    <a:pt x="10156" y="9438"/>
                  </a:cubicBezTo>
                  <a:cubicBezTo>
                    <a:pt x="10002" y="9438"/>
                    <a:pt x="9850" y="9379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15" y="17808"/>
                    <a:pt x="9001" y="17836"/>
                    <a:pt x="9283" y="17836"/>
                  </a:cubicBezTo>
                  <a:cubicBezTo>
                    <a:pt x="9320" y="17836"/>
                    <a:pt x="9356" y="17836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9428" y="17837"/>
                    <a:pt x="9483" y="17837"/>
                  </a:cubicBezTo>
                  <a:cubicBezTo>
                    <a:pt x="10333" y="17837"/>
                    <a:pt x="17609" y="17582"/>
                    <a:pt x="27181" y="9179"/>
                  </a:cubicBezTo>
                  <a:cubicBezTo>
                    <a:pt x="27192" y="9177"/>
                    <a:pt x="27205" y="9177"/>
                    <a:pt x="27219" y="9177"/>
                  </a:cubicBezTo>
                  <a:cubicBezTo>
                    <a:pt x="27330" y="9177"/>
                    <a:pt x="27516" y="9227"/>
                    <a:pt x="27756" y="9227"/>
                  </a:cubicBezTo>
                  <a:cubicBezTo>
                    <a:pt x="28228" y="9227"/>
                    <a:pt x="28911" y="9034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92" y="3391"/>
                    <a:pt x="30170" y="3372"/>
                    <a:pt x="30074" y="3372"/>
                  </a:cubicBezTo>
                  <a:cubicBezTo>
                    <a:pt x="30064" y="3372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2" name="Google Shape;1070;p33"/>
            <p:cNvSpPr/>
            <p:nvPr/>
          </p:nvSpPr>
          <p:spPr>
            <a:xfrm>
              <a:off x="7321320" y="1589040"/>
              <a:ext cx="1109160" cy="60444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604440"/>
                <a:gd name="textAreaBottom" fmla="*/ 604800 h 604440"/>
              </a:gdLst>
              <a:ahLst/>
              <a:cxnLst/>
              <a:rect l="textAreaLeft" t="textAreaTop" r="textAreaRight" b="textAreaBottom"/>
              <a:pathLst>
                <a:path w="33255" h="18126" fill="none">
                  <a:moveTo>
                    <a:pt x="27181" y="9179"/>
                  </a:moveTo>
                  <a:cubicBezTo>
                    <a:pt x="27469" y="9136"/>
                    <a:pt x="28480" y="9688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78" y="3350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34" y="244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110" y="9473"/>
                    <a:pt x="9889" y="9417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52" y="17816"/>
                    <a:pt x="9075" y="17843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16989" y="18126"/>
                    <a:pt x="27181" y="9179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3" name="Google Shape;1071;p33"/>
            <p:cNvSpPr/>
            <p:nvPr/>
          </p:nvSpPr>
          <p:spPr>
            <a:xfrm>
              <a:off x="8249760" y="1720440"/>
              <a:ext cx="99720" cy="6156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3002" h="1851" fill="none">
                  <a:moveTo>
                    <a:pt x="1383" y="1"/>
                  </a:moveTo>
                  <a:lnTo>
                    <a:pt x="423" y="626"/>
                  </a:lnTo>
                  <a:cubicBezTo>
                    <a:pt x="191" y="778"/>
                    <a:pt x="26" y="1026"/>
                    <a:pt x="11" y="1303"/>
                  </a:cubicBezTo>
                  <a:cubicBezTo>
                    <a:pt x="1" y="1510"/>
                    <a:pt x="78" y="1720"/>
                    <a:pt x="385" y="1806"/>
                  </a:cubicBezTo>
                  <a:cubicBezTo>
                    <a:pt x="539" y="1850"/>
                    <a:pt x="702" y="1836"/>
                    <a:pt x="852" y="1783"/>
                  </a:cubicBezTo>
                  <a:cubicBezTo>
                    <a:pt x="1311" y="1620"/>
                    <a:pt x="2440" y="1187"/>
                    <a:pt x="3001" y="33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4" name="Google Shape;1072;p33"/>
            <p:cNvSpPr/>
            <p:nvPr/>
          </p:nvSpPr>
          <p:spPr>
            <a:xfrm>
              <a:off x="8257680" y="1774440"/>
              <a:ext cx="103320" cy="4212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103" h="1274" fill="none">
                  <a:moveTo>
                    <a:pt x="459" y="210"/>
                  </a:moveTo>
                  <a:cubicBezTo>
                    <a:pt x="459" y="210"/>
                    <a:pt x="1" y="986"/>
                    <a:pt x="611" y="1211"/>
                  </a:cubicBezTo>
                  <a:cubicBezTo>
                    <a:pt x="780" y="1273"/>
                    <a:pt x="966" y="1265"/>
                    <a:pt x="1136" y="1206"/>
                  </a:cubicBezTo>
                  <a:cubicBezTo>
                    <a:pt x="1595" y="1042"/>
                    <a:pt x="2542" y="856"/>
                    <a:pt x="3102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5" name="Google Shape;1073;p33"/>
            <p:cNvSpPr/>
            <p:nvPr/>
          </p:nvSpPr>
          <p:spPr>
            <a:xfrm>
              <a:off x="8272080" y="1816920"/>
              <a:ext cx="37440" cy="349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134" h="1062" fill="none">
                  <a:moveTo>
                    <a:pt x="457" y="0"/>
                  </a:moveTo>
                  <a:cubicBezTo>
                    <a:pt x="457" y="0"/>
                    <a:pt x="0" y="775"/>
                    <a:pt x="609" y="999"/>
                  </a:cubicBezTo>
                  <a:cubicBezTo>
                    <a:pt x="777" y="1062"/>
                    <a:pt x="965" y="1055"/>
                    <a:pt x="1134" y="994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6" name="Google Shape;1074;p33"/>
            <p:cNvSpPr/>
            <p:nvPr/>
          </p:nvSpPr>
          <p:spPr>
            <a:xfrm>
              <a:off x="7585560" y="1902960"/>
              <a:ext cx="68400" cy="9720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97200"/>
                <a:gd name="textAreaBottom" fmla="*/ 97560 h 97200"/>
              </a:gdLst>
              <a:ahLst/>
              <a:cxnLst/>
              <a:rect l="textAreaLeft" t="textAreaTop" r="textAreaRight" b="textAreaBottom"/>
              <a:pathLst>
                <a:path w="2058" h="2929" fill="none">
                  <a:moveTo>
                    <a:pt x="2058" y="1"/>
                  </a:moveTo>
                  <a:lnTo>
                    <a:pt x="1" y="29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600" bIns="48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7" name="Google Shape;1075;p33"/>
            <p:cNvSpPr/>
            <p:nvPr/>
          </p:nvSpPr>
          <p:spPr>
            <a:xfrm>
              <a:off x="6168600" y="1922400"/>
              <a:ext cx="692280" cy="994320"/>
            </a:xfrm>
            <a:custGeom>
              <a:avLst/>
              <a:gdLst>
                <a:gd name="textAreaLeft" fmla="*/ 0 w 692280"/>
                <a:gd name="textAreaRight" fmla="*/ 692640 w 692280"/>
                <a:gd name="textAreaTop" fmla="*/ 0 h 994320"/>
                <a:gd name="textAreaBottom" fmla="*/ 994680 h 994320"/>
              </a:gdLst>
              <a:ahLst/>
              <a:cxnLst/>
              <a:rect l="textAreaLeft" t="textAreaTop" r="textAreaRight" b="textAreaBottom"/>
              <a:pathLst>
                <a:path w="20766" h="29818">
                  <a:moveTo>
                    <a:pt x="3891" y="1"/>
                  </a:moveTo>
                  <a:cubicBezTo>
                    <a:pt x="3891" y="1"/>
                    <a:pt x="868" y="3944"/>
                    <a:pt x="112" y="8456"/>
                  </a:cubicBezTo>
                  <a:cubicBezTo>
                    <a:pt x="53" y="8711"/>
                    <a:pt x="16" y="8973"/>
                    <a:pt x="4" y="9242"/>
                  </a:cubicBezTo>
                  <a:cubicBezTo>
                    <a:pt x="4" y="9245"/>
                    <a:pt x="4" y="9248"/>
                    <a:pt x="4" y="9250"/>
                  </a:cubicBezTo>
                  <a:lnTo>
                    <a:pt x="4" y="9256"/>
                  </a:lnTo>
                  <a:cubicBezTo>
                    <a:pt x="3" y="9309"/>
                    <a:pt x="0" y="9363"/>
                    <a:pt x="0" y="9418"/>
                  </a:cubicBezTo>
                  <a:cubicBezTo>
                    <a:pt x="0" y="9749"/>
                    <a:pt x="40" y="10069"/>
                    <a:pt x="112" y="10378"/>
                  </a:cubicBezTo>
                  <a:lnTo>
                    <a:pt x="113" y="10386"/>
                  </a:lnTo>
                  <a:cubicBezTo>
                    <a:pt x="113" y="10386"/>
                    <a:pt x="1163" y="17655"/>
                    <a:pt x="12168" y="25871"/>
                  </a:cubicBezTo>
                  <a:cubicBezTo>
                    <a:pt x="12168" y="25871"/>
                    <a:pt x="13203" y="26834"/>
                    <a:pt x="13499" y="27263"/>
                  </a:cubicBezTo>
                  <a:cubicBezTo>
                    <a:pt x="13751" y="27631"/>
                    <a:pt x="14361" y="28174"/>
                    <a:pt x="15109" y="28174"/>
                  </a:cubicBezTo>
                  <a:cubicBezTo>
                    <a:pt x="15237" y="28174"/>
                    <a:pt x="15368" y="28158"/>
                    <a:pt x="15503" y="28123"/>
                  </a:cubicBezTo>
                  <a:cubicBezTo>
                    <a:pt x="15503" y="28123"/>
                    <a:pt x="15538" y="28112"/>
                    <a:pt x="15599" y="28112"/>
                  </a:cubicBezTo>
                  <a:cubicBezTo>
                    <a:pt x="15773" y="28112"/>
                    <a:pt x="16160" y="28204"/>
                    <a:pt x="16574" y="28911"/>
                  </a:cubicBezTo>
                  <a:cubicBezTo>
                    <a:pt x="16995" y="29629"/>
                    <a:pt x="17426" y="29817"/>
                    <a:pt x="17691" y="29817"/>
                  </a:cubicBezTo>
                  <a:cubicBezTo>
                    <a:pt x="17778" y="29817"/>
                    <a:pt x="17847" y="29797"/>
                    <a:pt x="17892" y="29768"/>
                  </a:cubicBezTo>
                  <a:cubicBezTo>
                    <a:pt x="18074" y="29653"/>
                    <a:pt x="18090" y="29388"/>
                    <a:pt x="18090" y="29388"/>
                  </a:cubicBezTo>
                  <a:cubicBezTo>
                    <a:pt x="18090" y="29388"/>
                    <a:pt x="18247" y="29483"/>
                    <a:pt x="18422" y="29483"/>
                  </a:cubicBezTo>
                  <a:cubicBezTo>
                    <a:pt x="18597" y="29483"/>
                    <a:pt x="18791" y="29389"/>
                    <a:pt x="18865" y="29010"/>
                  </a:cubicBezTo>
                  <a:cubicBezTo>
                    <a:pt x="18865" y="29010"/>
                    <a:pt x="19049" y="29117"/>
                    <a:pt x="19227" y="29117"/>
                  </a:cubicBezTo>
                  <a:cubicBezTo>
                    <a:pt x="19390" y="29117"/>
                    <a:pt x="19549" y="29027"/>
                    <a:pt x="19557" y="28680"/>
                  </a:cubicBezTo>
                  <a:cubicBezTo>
                    <a:pt x="19573" y="27954"/>
                    <a:pt x="18799" y="26224"/>
                    <a:pt x="18106" y="25499"/>
                  </a:cubicBezTo>
                  <a:cubicBezTo>
                    <a:pt x="18106" y="25499"/>
                    <a:pt x="18116" y="25444"/>
                    <a:pt x="18186" y="25444"/>
                  </a:cubicBezTo>
                  <a:cubicBezTo>
                    <a:pt x="18243" y="25444"/>
                    <a:pt x="18339" y="25481"/>
                    <a:pt x="18502" y="25614"/>
                  </a:cubicBezTo>
                  <a:cubicBezTo>
                    <a:pt x="18865" y="25911"/>
                    <a:pt x="20052" y="26883"/>
                    <a:pt x="20052" y="26883"/>
                  </a:cubicBezTo>
                  <a:cubicBezTo>
                    <a:pt x="20052" y="26883"/>
                    <a:pt x="20171" y="26939"/>
                    <a:pt x="20306" y="26939"/>
                  </a:cubicBezTo>
                  <a:cubicBezTo>
                    <a:pt x="20446" y="26939"/>
                    <a:pt x="20603" y="26879"/>
                    <a:pt x="20662" y="26636"/>
                  </a:cubicBezTo>
                  <a:cubicBezTo>
                    <a:pt x="20765" y="26207"/>
                    <a:pt x="20194" y="25605"/>
                    <a:pt x="19949" y="25323"/>
                  </a:cubicBezTo>
                  <a:cubicBezTo>
                    <a:pt x="19588" y="24908"/>
                    <a:pt x="19179" y="24533"/>
                    <a:pt x="18735" y="24206"/>
                  </a:cubicBezTo>
                  <a:cubicBezTo>
                    <a:pt x="18323" y="23902"/>
                    <a:pt x="17871" y="23545"/>
                    <a:pt x="17337" y="23538"/>
                  </a:cubicBezTo>
                  <a:cubicBezTo>
                    <a:pt x="17331" y="23537"/>
                    <a:pt x="17325" y="23537"/>
                    <a:pt x="17318" y="23537"/>
                  </a:cubicBezTo>
                  <a:cubicBezTo>
                    <a:pt x="17054" y="23537"/>
                    <a:pt x="16778" y="23616"/>
                    <a:pt x="16510" y="23616"/>
                  </a:cubicBezTo>
                  <a:cubicBezTo>
                    <a:pt x="16411" y="23616"/>
                    <a:pt x="16313" y="23606"/>
                    <a:pt x="16217" y="23576"/>
                  </a:cubicBezTo>
                  <a:cubicBezTo>
                    <a:pt x="15946" y="23492"/>
                    <a:pt x="15705" y="23272"/>
                    <a:pt x="15503" y="23083"/>
                  </a:cubicBezTo>
                  <a:lnTo>
                    <a:pt x="8543" y="9569"/>
                  </a:lnTo>
                  <a:cubicBezTo>
                    <a:pt x="8445" y="9379"/>
                    <a:pt x="8455" y="9153"/>
                    <a:pt x="8570" y="8973"/>
                  </a:cubicBezTo>
                  <a:lnTo>
                    <a:pt x="10609" y="6190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8" name="Google Shape;1076;p33"/>
            <p:cNvSpPr/>
            <p:nvPr/>
          </p:nvSpPr>
          <p:spPr>
            <a:xfrm>
              <a:off x="6286680" y="1936800"/>
              <a:ext cx="222480" cy="2340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34000"/>
                <a:gd name="textAreaBottom" fmla="*/ 234360 h 234000"/>
              </a:gdLst>
              <a:ahLst/>
              <a:cxnLst/>
              <a:rect l="textAreaLeft" t="textAreaTop" r="textAreaRight" b="textAreaBottom"/>
              <a:pathLst>
                <a:path w="6683" h="7029">
                  <a:moveTo>
                    <a:pt x="0" y="0"/>
                  </a:moveTo>
                  <a:lnTo>
                    <a:pt x="6094" y="7029"/>
                  </a:lnTo>
                  <a:lnTo>
                    <a:pt x="6683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9" name="Google Shape;1077;p33"/>
            <p:cNvSpPr/>
            <p:nvPr/>
          </p:nvSpPr>
          <p:spPr>
            <a:xfrm>
              <a:off x="6707520" y="2810160"/>
              <a:ext cx="64440" cy="900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1941" h="2709" fill="none">
                  <a:moveTo>
                    <a:pt x="1940" y="2708"/>
                  </a:moveTo>
                  <a:cubicBezTo>
                    <a:pt x="1940" y="2708"/>
                    <a:pt x="1102" y="626"/>
                    <a:pt x="0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0" name="Google Shape;1078;p33"/>
            <p:cNvSpPr/>
            <p:nvPr/>
          </p:nvSpPr>
          <p:spPr>
            <a:xfrm>
              <a:off x="6736680" y="2785680"/>
              <a:ext cx="61200" cy="10044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100440"/>
                <a:gd name="textAreaBottom" fmla="*/ 100800 h 100440"/>
              </a:gdLst>
              <a:ahLst/>
              <a:cxnLst/>
              <a:rect l="textAreaLeft" t="textAreaTop" r="textAreaRight" b="textAreaBottom"/>
              <a:pathLst>
                <a:path w="1842" h="3024" fill="none">
                  <a:moveTo>
                    <a:pt x="1842" y="3024"/>
                  </a:moveTo>
                  <a:cubicBezTo>
                    <a:pt x="1842" y="3024"/>
                    <a:pt x="1057" y="702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1" name="Google Shape;1079;p33"/>
            <p:cNvSpPr/>
            <p:nvPr/>
          </p:nvSpPr>
          <p:spPr>
            <a:xfrm>
              <a:off x="6343560" y="2195640"/>
              <a:ext cx="108000" cy="33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3245" h="1016" fill="none">
                  <a:moveTo>
                    <a:pt x="3244" y="1016"/>
                  </a:moveTo>
                  <a:lnTo>
                    <a:pt x="1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2" name="Google Shape;1080;p33"/>
            <p:cNvSpPr/>
            <p:nvPr/>
          </p:nvSpPr>
          <p:spPr>
            <a:xfrm>
              <a:off x="6278040" y="1486800"/>
              <a:ext cx="1221840" cy="1035360"/>
            </a:xfrm>
            <a:custGeom>
              <a:avLst/>
              <a:gdLst>
                <a:gd name="textAreaLeft" fmla="*/ 0 w 1221840"/>
                <a:gd name="textAreaRight" fmla="*/ 1222200 w 1221840"/>
                <a:gd name="textAreaTop" fmla="*/ 0 h 1035360"/>
                <a:gd name="textAreaBottom" fmla="*/ 1035720 h 1035360"/>
              </a:gdLst>
              <a:ahLst/>
              <a:cxnLst/>
              <a:rect l="textAreaLeft" t="textAreaTop" r="textAreaRight" b="textAreaBottom"/>
              <a:pathLst>
                <a:path w="36641" h="31051">
                  <a:moveTo>
                    <a:pt x="22382" y="1"/>
                  </a:moveTo>
                  <a:cubicBezTo>
                    <a:pt x="19464" y="1"/>
                    <a:pt x="15969" y="635"/>
                    <a:pt x="12244" y="2660"/>
                  </a:cubicBezTo>
                  <a:cubicBezTo>
                    <a:pt x="3312" y="7178"/>
                    <a:pt x="1" y="13255"/>
                    <a:pt x="1" y="13255"/>
                  </a:cubicBezTo>
                  <a:lnTo>
                    <a:pt x="7351" y="20102"/>
                  </a:lnTo>
                  <a:lnTo>
                    <a:pt x="12437" y="13849"/>
                  </a:lnTo>
                  <a:lnTo>
                    <a:pt x="13019" y="24649"/>
                  </a:lnTo>
                  <a:cubicBezTo>
                    <a:pt x="13019" y="24649"/>
                    <a:pt x="11038" y="28139"/>
                    <a:pt x="13488" y="30028"/>
                  </a:cubicBezTo>
                  <a:cubicBezTo>
                    <a:pt x="14408" y="30737"/>
                    <a:pt x="17546" y="31051"/>
                    <a:pt x="21152" y="31051"/>
                  </a:cubicBezTo>
                  <a:cubicBezTo>
                    <a:pt x="26745" y="31051"/>
                    <a:pt x="33462" y="30295"/>
                    <a:pt x="34765" y="29082"/>
                  </a:cubicBezTo>
                  <a:cubicBezTo>
                    <a:pt x="36641" y="27443"/>
                    <a:pt x="34225" y="24113"/>
                    <a:pt x="34225" y="24113"/>
                  </a:cubicBezTo>
                  <a:cubicBezTo>
                    <a:pt x="34225" y="24113"/>
                    <a:pt x="34173" y="13485"/>
                    <a:pt x="33064" y="8127"/>
                  </a:cubicBezTo>
                  <a:cubicBezTo>
                    <a:pt x="31953" y="2769"/>
                    <a:pt x="30551" y="1789"/>
                    <a:pt x="30551" y="1789"/>
                  </a:cubicBezTo>
                  <a:cubicBezTo>
                    <a:pt x="30551" y="1789"/>
                    <a:pt x="27280" y="1"/>
                    <a:pt x="223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3" name="Google Shape;1081;p33"/>
            <p:cNvSpPr/>
            <p:nvPr/>
          </p:nvSpPr>
          <p:spPr>
            <a:xfrm>
              <a:off x="7271640" y="1534680"/>
              <a:ext cx="345960" cy="50184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501840"/>
                <a:gd name="textAreaBottom" fmla="*/ 502200 h 501840"/>
              </a:gdLst>
              <a:ahLst/>
              <a:cxnLst/>
              <a:rect l="textAreaLeft" t="textAreaTop" r="textAreaRight" b="textAreaBottom"/>
              <a:pathLst>
                <a:path w="10377" h="15058">
                  <a:moveTo>
                    <a:pt x="0" y="1"/>
                  </a:moveTo>
                  <a:lnTo>
                    <a:pt x="3181" y="15058"/>
                  </a:lnTo>
                  <a:cubicBezTo>
                    <a:pt x="5407" y="13944"/>
                    <a:pt x="10377" y="9692"/>
                    <a:pt x="10377" y="9692"/>
                  </a:cubicBezTo>
                  <a:cubicBezTo>
                    <a:pt x="3898" y="130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4" name="Google Shape;1082;p33"/>
            <p:cNvSpPr/>
            <p:nvPr/>
          </p:nvSpPr>
          <p:spPr>
            <a:xfrm>
              <a:off x="6912000" y="1469880"/>
              <a:ext cx="164520" cy="12924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942" h="3889">
                  <a:moveTo>
                    <a:pt x="954" y="1"/>
                  </a:moveTo>
                  <a:lnTo>
                    <a:pt x="291" y="405"/>
                  </a:lnTo>
                  <a:cubicBezTo>
                    <a:pt x="108" y="517"/>
                    <a:pt x="0" y="1044"/>
                    <a:pt x="37" y="1265"/>
                  </a:cubicBezTo>
                  <a:cubicBezTo>
                    <a:pt x="304" y="2863"/>
                    <a:pt x="969" y="3439"/>
                    <a:pt x="1314" y="3803"/>
                  </a:cubicBezTo>
                  <a:cubicBezTo>
                    <a:pt x="1368" y="3860"/>
                    <a:pt x="1438" y="3889"/>
                    <a:pt x="1509" y="3889"/>
                  </a:cubicBezTo>
                  <a:cubicBezTo>
                    <a:pt x="1587" y="3889"/>
                    <a:pt x="1665" y="3854"/>
                    <a:pt x="1722" y="3787"/>
                  </a:cubicBezTo>
                  <a:lnTo>
                    <a:pt x="3027" y="2473"/>
                  </a:lnTo>
                  <a:lnTo>
                    <a:pt x="4424" y="3352"/>
                  </a:lnTo>
                  <a:cubicBezTo>
                    <a:pt x="4480" y="3404"/>
                    <a:pt x="4546" y="3427"/>
                    <a:pt x="4611" y="3427"/>
                  </a:cubicBezTo>
                  <a:cubicBezTo>
                    <a:pt x="4759" y="3427"/>
                    <a:pt x="4900" y="3308"/>
                    <a:pt x="4909" y="3128"/>
                  </a:cubicBezTo>
                  <a:cubicBezTo>
                    <a:pt x="4942" y="2458"/>
                    <a:pt x="4855" y="1799"/>
                    <a:pt x="4768" y="1334"/>
                  </a:cubicBezTo>
                  <a:cubicBezTo>
                    <a:pt x="4692" y="926"/>
                    <a:pt x="4449" y="570"/>
                    <a:pt x="4099" y="348"/>
                  </a:cubicBezTo>
                  <a:cubicBezTo>
                    <a:pt x="3899" y="220"/>
                    <a:pt x="3669" y="147"/>
                    <a:pt x="3431" y="134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5" name="Google Shape;1083;p33"/>
            <p:cNvSpPr/>
            <p:nvPr/>
          </p:nvSpPr>
          <p:spPr>
            <a:xfrm>
              <a:off x="7016400" y="1190520"/>
              <a:ext cx="82080" cy="1702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70280"/>
                <a:gd name="textAreaBottom" fmla="*/ 170640 h 170280"/>
              </a:gdLst>
              <a:ahLst/>
              <a:cxnLst/>
              <a:rect l="textAreaLeft" t="textAreaTop" r="textAreaRight" b="textAreaBottom"/>
              <a:pathLst>
                <a:path w="2466" h="5118">
                  <a:moveTo>
                    <a:pt x="91" y="0"/>
                  </a:moveTo>
                  <a:lnTo>
                    <a:pt x="0" y="2691"/>
                  </a:lnTo>
                  <a:lnTo>
                    <a:pt x="399" y="5117"/>
                  </a:lnTo>
                  <a:cubicBezTo>
                    <a:pt x="2465" y="3130"/>
                    <a:pt x="1126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6" name="Google Shape;1084;p33"/>
            <p:cNvSpPr/>
            <p:nvPr/>
          </p:nvSpPr>
          <p:spPr>
            <a:xfrm>
              <a:off x="6790320" y="1167120"/>
              <a:ext cx="274320" cy="36720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367200"/>
                <a:gd name="textAreaBottom" fmla="*/ 367560 h 367200"/>
              </a:gdLst>
              <a:ahLst/>
              <a:cxnLst/>
              <a:rect l="textAreaLeft" t="textAreaTop" r="textAreaRight" b="textAreaBottom"/>
              <a:pathLst>
                <a:path w="8234" h="11016">
                  <a:moveTo>
                    <a:pt x="778" y="0"/>
                  </a:moveTo>
                  <a:cubicBezTo>
                    <a:pt x="778" y="0"/>
                    <a:pt x="326" y="2617"/>
                    <a:pt x="124" y="6390"/>
                  </a:cubicBezTo>
                  <a:cubicBezTo>
                    <a:pt x="1" y="8710"/>
                    <a:pt x="1445" y="9157"/>
                    <a:pt x="2577" y="9157"/>
                  </a:cubicBezTo>
                  <a:cubicBezTo>
                    <a:pt x="3286" y="9157"/>
                    <a:pt x="3873" y="8982"/>
                    <a:pt x="3873" y="8982"/>
                  </a:cubicBezTo>
                  <a:cubicBezTo>
                    <a:pt x="3873" y="8982"/>
                    <a:pt x="3986" y="8954"/>
                    <a:pt x="4164" y="8883"/>
                  </a:cubicBezTo>
                  <a:lnTo>
                    <a:pt x="4164" y="9509"/>
                  </a:lnTo>
                  <a:cubicBezTo>
                    <a:pt x="4164" y="10341"/>
                    <a:pt x="4837" y="11016"/>
                    <a:pt x="5669" y="11016"/>
                  </a:cubicBezTo>
                  <a:cubicBezTo>
                    <a:pt x="6501" y="11016"/>
                    <a:pt x="7175" y="10341"/>
                    <a:pt x="7175" y="9509"/>
                  </a:cubicBezTo>
                  <a:lnTo>
                    <a:pt x="7175" y="5265"/>
                  </a:lnTo>
                  <a:cubicBezTo>
                    <a:pt x="7402" y="5070"/>
                    <a:pt x="7602" y="4842"/>
                    <a:pt x="7750" y="4654"/>
                  </a:cubicBezTo>
                  <a:cubicBezTo>
                    <a:pt x="7994" y="4344"/>
                    <a:pt x="8157" y="3973"/>
                    <a:pt x="8198" y="3581"/>
                  </a:cubicBezTo>
                  <a:cubicBezTo>
                    <a:pt x="8234" y="3227"/>
                    <a:pt x="8171" y="2855"/>
                    <a:pt x="7775" y="2789"/>
                  </a:cubicBezTo>
                  <a:cubicBezTo>
                    <a:pt x="7724" y="2781"/>
                    <a:pt x="7675" y="2777"/>
                    <a:pt x="7628" y="2777"/>
                  </a:cubicBezTo>
                  <a:cubicBezTo>
                    <a:pt x="7202" y="2777"/>
                    <a:pt x="6922" y="3099"/>
                    <a:pt x="6769" y="3346"/>
                  </a:cubicBezTo>
                  <a:lnTo>
                    <a:pt x="6917" y="25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7" name="Google Shape;1085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8" name="Google Shape;1086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 fill="none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9" name="Google Shape;1087;p33"/>
            <p:cNvSpPr/>
            <p:nvPr/>
          </p:nvSpPr>
          <p:spPr>
            <a:xfrm>
              <a:off x="7032600" y="1287000"/>
              <a:ext cx="16200" cy="2700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492" h="820" fill="none">
                  <a:moveTo>
                    <a:pt x="0" y="1"/>
                  </a:moveTo>
                  <a:cubicBezTo>
                    <a:pt x="0" y="1"/>
                    <a:pt x="492" y="168"/>
                    <a:pt x="144" y="82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0" name="Google Shape;1088;p33"/>
            <p:cNvSpPr/>
            <p:nvPr/>
          </p:nvSpPr>
          <p:spPr>
            <a:xfrm>
              <a:off x="690048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5" y="0"/>
                  </a:moveTo>
                  <a:cubicBezTo>
                    <a:pt x="92" y="0"/>
                    <a:pt x="1" y="148"/>
                    <a:pt x="1" y="331"/>
                  </a:cubicBezTo>
                  <a:cubicBezTo>
                    <a:pt x="1" y="514"/>
                    <a:pt x="92" y="662"/>
                    <a:pt x="205" y="662"/>
                  </a:cubicBezTo>
                  <a:cubicBezTo>
                    <a:pt x="318" y="662"/>
                    <a:pt x="408" y="514"/>
                    <a:pt x="408" y="331"/>
                  </a:cubicBezTo>
                  <a:cubicBezTo>
                    <a:pt x="408" y="148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1" name="Google Shape;1089;p33"/>
            <p:cNvSpPr/>
            <p:nvPr/>
          </p:nvSpPr>
          <p:spPr>
            <a:xfrm>
              <a:off x="681696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3" y="0"/>
                  </a:moveTo>
                  <a:cubicBezTo>
                    <a:pt x="90" y="0"/>
                    <a:pt x="0" y="148"/>
                    <a:pt x="0" y="331"/>
                  </a:cubicBezTo>
                  <a:cubicBezTo>
                    <a:pt x="0" y="514"/>
                    <a:pt x="90" y="662"/>
                    <a:pt x="203" y="662"/>
                  </a:cubicBezTo>
                  <a:cubicBezTo>
                    <a:pt x="316" y="662"/>
                    <a:pt x="408" y="514"/>
                    <a:pt x="408" y="331"/>
                  </a:cubicBezTo>
                  <a:cubicBezTo>
                    <a:pt x="408" y="148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2" name="Google Shape;1090;p33"/>
            <p:cNvSpPr/>
            <p:nvPr/>
          </p:nvSpPr>
          <p:spPr>
            <a:xfrm>
              <a:off x="6825960" y="1291320"/>
              <a:ext cx="31680" cy="5148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960" h="1559" fill="none">
                  <a:moveTo>
                    <a:pt x="960" y="1215"/>
                  </a:moveTo>
                  <a:cubicBezTo>
                    <a:pt x="960" y="1215"/>
                    <a:pt x="0" y="1559"/>
                    <a:pt x="303" y="804"/>
                  </a:cubicBezTo>
                  <a:cubicBezTo>
                    <a:pt x="548" y="192"/>
                    <a:pt x="656" y="0"/>
                    <a:pt x="656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3" name="Google Shape;1091;p33"/>
            <p:cNvSpPr/>
            <p:nvPr/>
          </p:nvSpPr>
          <p:spPr>
            <a:xfrm>
              <a:off x="68932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51">
                  <a:moveTo>
                    <a:pt x="361" y="0"/>
                  </a:moveTo>
                  <a:cubicBezTo>
                    <a:pt x="236" y="0"/>
                    <a:pt x="113" y="24"/>
                    <a:pt x="3" y="75"/>
                  </a:cubicBezTo>
                  <a:lnTo>
                    <a:pt x="0" y="91"/>
                  </a:lnTo>
                  <a:lnTo>
                    <a:pt x="125" y="115"/>
                  </a:lnTo>
                  <a:cubicBezTo>
                    <a:pt x="334" y="152"/>
                    <a:pt x="546" y="187"/>
                    <a:pt x="755" y="218"/>
                  </a:cubicBezTo>
                  <a:cubicBezTo>
                    <a:pt x="817" y="226"/>
                    <a:pt x="945" y="243"/>
                    <a:pt x="1007" y="251"/>
                  </a:cubicBezTo>
                  <a:lnTo>
                    <a:pt x="1010" y="235"/>
                  </a:lnTo>
                  <a:cubicBezTo>
                    <a:pt x="973" y="198"/>
                    <a:pt x="934" y="171"/>
                    <a:pt x="896" y="146"/>
                  </a:cubicBezTo>
                  <a:cubicBezTo>
                    <a:pt x="741" y="54"/>
                    <a:pt x="549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4" name="Google Shape;1092;p33"/>
            <p:cNvSpPr/>
            <p:nvPr/>
          </p:nvSpPr>
          <p:spPr>
            <a:xfrm>
              <a:off x="68068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49">
                  <a:moveTo>
                    <a:pt x="648" y="0"/>
                  </a:moveTo>
                  <a:cubicBezTo>
                    <a:pt x="413" y="0"/>
                    <a:pt x="168" y="76"/>
                    <a:pt x="0" y="233"/>
                  </a:cubicBezTo>
                  <a:lnTo>
                    <a:pt x="3" y="249"/>
                  </a:lnTo>
                  <a:lnTo>
                    <a:pt x="129" y="233"/>
                  </a:lnTo>
                  <a:cubicBezTo>
                    <a:pt x="339" y="205"/>
                    <a:pt x="552" y="172"/>
                    <a:pt x="761" y="136"/>
                  </a:cubicBezTo>
                  <a:cubicBezTo>
                    <a:pt x="823" y="125"/>
                    <a:pt x="948" y="101"/>
                    <a:pt x="1010" y="89"/>
                  </a:cubicBezTo>
                  <a:lnTo>
                    <a:pt x="1008" y="73"/>
                  </a:lnTo>
                  <a:cubicBezTo>
                    <a:pt x="961" y="49"/>
                    <a:pt x="916" y="36"/>
                    <a:pt x="871" y="24"/>
                  </a:cubicBezTo>
                  <a:cubicBezTo>
                    <a:pt x="799" y="8"/>
                    <a:pt x="724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5" name="Google Shape;1093;p33"/>
            <p:cNvSpPr/>
            <p:nvPr/>
          </p:nvSpPr>
          <p:spPr>
            <a:xfrm>
              <a:off x="687168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7" y="2313"/>
                    <a:pt x="0" y="1794"/>
                    <a:pt x="0" y="1157"/>
                  </a:cubicBezTo>
                  <a:cubicBezTo>
                    <a:pt x="0" y="518"/>
                    <a:pt x="517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6" name="Google Shape;1094;p33"/>
            <p:cNvSpPr/>
            <p:nvPr/>
          </p:nvSpPr>
          <p:spPr>
            <a:xfrm>
              <a:off x="676512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8" y="2313"/>
                    <a:pt x="0" y="1794"/>
                    <a:pt x="0" y="1157"/>
                  </a:cubicBezTo>
                  <a:cubicBezTo>
                    <a:pt x="0" y="518"/>
                    <a:pt x="518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7" name="Google Shape;1095;p33"/>
            <p:cNvSpPr/>
            <p:nvPr/>
          </p:nvSpPr>
          <p:spPr>
            <a:xfrm>
              <a:off x="6840720" y="1256760"/>
              <a:ext cx="32040" cy="158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5840"/>
                <a:gd name="textAreaBottom" fmla="*/ 16200 h 15840"/>
              </a:gdLst>
              <a:ahLst/>
              <a:cxnLst/>
              <a:rect l="textAreaLeft" t="textAreaTop" r="textAreaRight" b="textAreaBottom"/>
              <a:pathLst>
                <a:path w="972" h="486" fill="none">
                  <a:moveTo>
                    <a:pt x="1" y="485"/>
                  </a:moveTo>
                  <a:cubicBezTo>
                    <a:pt x="1" y="218"/>
                    <a:pt x="217" y="0"/>
                    <a:pt x="486" y="0"/>
                  </a:cubicBezTo>
                  <a:cubicBezTo>
                    <a:pt x="754" y="0"/>
                    <a:pt x="972" y="218"/>
                    <a:pt x="972" y="485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8" name="Google Shape;1096;p33"/>
            <p:cNvSpPr/>
            <p:nvPr/>
          </p:nvSpPr>
          <p:spPr>
            <a:xfrm>
              <a:off x="6942960" y="1263240"/>
              <a:ext cx="82440" cy="396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2482" h="128" fill="none">
                  <a:moveTo>
                    <a:pt x="1" y="0"/>
                  </a:moveTo>
                  <a:lnTo>
                    <a:pt x="1948" y="0"/>
                  </a:lnTo>
                  <a:cubicBezTo>
                    <a:pt x="2070" y="0"/>
                    <a:pt x="2192" y="21"/>
                    <a:pt x="2308" y="64"/>
                  </a:cubicBezTo>
                  <a:lnTo>
                    <a:pt x="2482" y="1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" bIns="2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9" name="Google Shape;1097;p33"/>
            <p:cNvSpPr/>
            <p:nvPr/>
          </p:nvSpPr>
          <p:spPr>
            <a:xfrm>
              <a:off x="6782760" y="1175040"/>
              <a:ext cx="249120" cy="29844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98440"/>
                <a:gd name="textAreaBottom" fmla="*/ 298800 h 298440"/>
              </a:gdLst>
              <a:ahLst/>
              <a:cxnLst/>
              <a:rect l="textAreaLeft" t="textAreaTop" r="textAreaRight" b="textAreaBottom"/>
              <a:pathLst>
                <a:path w="7481" h="8959">
                  <a:moveTo>
                    <a:pt x="6218" y="1"/>
                  </a:moveTo>
                  <a:lnTo>
                    <a:pt x="6155" y="3648"/>
                  </a:lnTo>
                  <a:cubicBezTo>
                    <a:pt x="6155" y="3648"/>
                    <a:pt x="5915" y="5337"/>
                    <a:pt x="4506" y="5713"/>
                  </a:cubicBezTo>
                  <a:cubicBezTo>
                    <a:pt x="4506" y="5713"/>
                    <a:pt x="4374" y="5772"/>
                    <a:pt x="4201" y="5772"/>
                  </a:cubicBezTo>
                  <a:cubicBezTo>
                    <a:pt x="3971" y="5772"/>
                    <a:pt x="3670" y="5669"/>
                    <a:pt x="3510" y="5194"/>
                  </a:cubicBezTo>
                  <a:cubicBezTo>
                    <a:pt x="3412" y="4905"/>
                    <a:pt x="3189" y="4810"/>
                    <a:pt x="2938" y="4810"/>
                  </a:cubicBezTo>
                  <a:cubicBezTo>
                    <a:pt x="2466" y="4810"/>
                    <a:pt x="1896" y="5147"/>
                    <a:pt x="1896" y="5147"/>
                  </a:cubicBezTo>
                  <a:cubicBezTo>
                    <a:pt x="1896" y="5147"/>
                    <a:pt x="1410" y="4771"/>
                    <a:pt x="949" y="4771"/>
                  </a:cubicBezTo>
                  <a:cubicBezTo>
                    <a:pt x="756" y="4771"/>
                    <a:pt x="568" y="4837"/>
                    <a:pt x="421" y="5025"/>
                  </a:cubicBezTo>
                  <a:lnTo>
                    <a:pt x="351" y="6158"/>
                  </a:lnTo>
                  <a:cubicBezTo>
                    <a:pt x="351" y="6158"/>
                    <a:pt x="0" y="8292"/>
                    <a:pt x="2073" y="8855"/>
                  </a:cubicBezTo>
                  <a:cubicBezTo>
                    <a:pt x="2337" y="8926"/>
                    <a:pt x="2598" y="8958"/>
                    <a:pt x="2855" y="8958"/>
                  </a:cubicBezTo>
                  <a:cubicBezTo>
                    <a:pt x="3819" y="8958"/>
                    <a:pt x="4731" y="8504"/>
                    <a:pt x="5528" y="7952"/>
                  </a:cubicBezTo>
                  <a:cubicBezTo>
                    <a:pt x="6244" y="7458"/>
                    <a:pt x="6587" y="6725"/>
                    <a:pt x="6789" y="5903"/>
                  </a:cubicBezTo>
                  <a:cubicBezTo>
                    <a:pt x="7012" y="4994"/>
                    <a:pt x="7048" y="4046"/>
                    <a:pt x="6996" y="3115"/>
                  </a:cubicBezTo>
                  <a:lnTo>
                    <a:pt x="7480" y="219"/>
                  </a:lnTo>
                  <a:lnTo>
                    <a:pt x="6218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0" name="Google Shape;1098;p33"/>
            <p:cNvSpPr/>
            <p:nvPr/>
          </p:nvSpPr>
          <p:spPr>
            <a:xfrm>
              <a:off x="6834240" y="1361160"/>
              <a:ext cx="48960" cy="1836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0 h 18360"/>
                <a:gd name="textAreaBottom" fmla="*/ 18720 h 18360"/>
              </a:gdLst>
              <a:ahLst/>
              <a:cxnLst/>
              <a:rect l="textAreaLeft" t="textAreaTop" r="textAreaRight" b="textAreaBottom"/>
              <a:pathLst>
                <a:path w="1475" h="564">
                  <a:moveTo>
                    <a:pt x="1" y="0"/>
                  </a:moveTo>
                  <a:cubicBezTo>
                    <a:pt x="276" y="423"/>
                    <a:pt x="532" y="563"/>
                    <a:pt x="750" y="563"/>
                  </a:cubicBezTo>
                  <a:cubicBezTo>
                    <a:pt x="1187" y="563"/>
                    <a:pt x="1474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" bIns="9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1" name="Google Shape;1099;p33"/>
            <p:cNvSpPr/>
            <p:nvPr/>
          </p:nvSpPr>
          <p:spPr>
            <a:xfrm>
              <a:off x="6792480" y="1093680"/>
              <a:ext cx="272160" cy="9648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8168" h="2906">
                  <a:moveTo>
                    <a:pt x="2106" y="0"/>
                  </a:moveTo>
                  <a:cubicBezTo>
                    <a:pt x="1813" y="0"/>
                    <a:pt x="1522" y="60"/>
                    <a:pt x="1254" y="184"/>
                  </a:cubicBezTo>
                  <a:cubicBezTo>
                    <a:pt x="615" y="480"/>
                    <a:pt x="1" y="1160"/>
                    <a:pt x="640" y="2719"/>
                  </a:cubicBezTo>
                  <a:lnTo>
                    <a:pt x="5938" y="2905"/>
                  </a:lnTo>
                  <a:lnTo>
                    <a:pt x="7846" y="2905"/>
                  </a:lnTo>
                  <a:cubicBezTo>
                    <a:pt x="7846" y="2905"/>
                    <a:pt x="8168" y="2379"/>
                    <a:pt x="7575" y="1736"/>
                  </a:cubicBezTo>
                  <a:cubicBezTo>
                    <a:pt x="7097" y="1216"/>
                    <a:pt x="3840" y="378"/>
                    <a:pt x="2665" y="72"/>
                  </a:cubicBezTo>
                  <a:cubicBezTo>
                    <a:pt x="2482" y="25"/>
                    <a:pt x="2294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2" name="Google Shape;1100;p33"/>
            <p:cNvSpPr/>
            <p:nvPr/>
          </p:nvSpPr>
          <p:spPr>
            <a:xfrm>
              <a:off x="6883200" y="2010960"/>
              <a:ext cx="423720" cy="32184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321840"/>
                <a:gd name="textAreaBottom" fmla="*/ 322200 h 321840"/>
              </a:gdLst>
              <a:ahLst/>
              <a:cxnLst/>
              <a:rect l="textAreaLeft" t="textAreaTop" r="textAreaRight" b="textAreaBottom"/>
              <a:pathLst>
                <a:path w="12712" h="9658" fill="none">
                  <a:moveTo>
                    <a:pt x="0" y="7163"/>
                  </a:moveTo>
                  <a:cubicBezTo>
                    <a:pt x="0" y="7163"/>
                    <a:pt x="11448" y="9657"/>
                    <a:pt x="12712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3" name="Google Shape;1101;p33"/>
            <p:cNvSpPr/>
            <p:nvPr/>
          </p:nvSpPr>
          <p:spPr>
            <a:xfrm>
              <a:off x="7012800" y="1554480"/>
              <a:ext cx="180360" cy="97200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972000"/>
                <a:gd name="textAreaBottom" fmla="*/ 972360 h 972000"/>
              </a:gdLst>
              <a:ahLst/>
              <a:cxnLst/>
              <a:rect l="textAreaLeft" t="textAreaTop" r="textAreaRight" b="textAreaBottom"/>
              <a:pathLst>
                <a:path w="5413" h="29143" fill="none">
                  <a:moveTo>
                    <a:pt x="3923" y="29142"/>
                  </a:moveTo>
                  <a:cubicBezTo>
                    <a:pt x="3923" y="29142"/>
                    <a:pt x="5412" y="24838"/>
                    <a:pt x="3466" y="20507"/>
                  </a:cubicBezTo>
                  <a:cubicBezTo>
                    <a:pt x="3466" y="20507"/>
                    <a:pt x="3063" y="5651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4" name="Google Shape;1102;p33"/>
            <p:cNvSpPr/>
            <p:nvPr/>
          </p:nvSpPr>
          <p:spPr>
            <a:xfrm>
              <a:off x="6912000" y="1476720"/>
              <a:ext cx="164520" cy="12348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4942" h="3710" fill="none">
                  <a:moveTo>
                    <a:pt x="3718" y="1"/>
                  </a:moveTo>
                  <a:cubicBezTo>
                    <a:pt x="4067" y="222"/>
                    <a:pt x="4348" y="633"/>
                    <a:pt x="4513" y="1037"/>
                  </a:cubicBezTo>
                  <a:cubicBezTo>
                    <a:pt x="4689" y="1542"/>
                    <a:pt x="4942" y="2245"/>
                    <a:pt x="4910" y="2915"/>
                  </a:cubicBezTo>
                  <a:cubicBezTo>
                    <a:pt x="4897" y="3175"/>
                    <a:pt x="4607" y="3308"/>
                    <a:pt x="4424" y="3139"/>
                  </a:cubicBezTo>
                  <a:lnTo>
                    <a:pt x="3027" y="2260"/>
                  </a:lnTo>
                  <a:lnTo>
                    <a:pt x="1722" y="3574"/>
                  </a:lnTo>
                  <a:cubicBezTo>
                    <a:pt x="1613" y="3703"/>
                    <a:pt x="1427" y="3709"/>
                    <a:pt x="1314" y="3590"/>
                  </a:cubicBezTo>
                  <a:cubicBezTo>
                    <a:pt x="969" y="3226"/>
                    <a:pt x="304" y="2650"/>
                    <a:pt x="37" y="1052"/>
                  </a:cubicBezTo>
                  <a:cubicBezTo>
                    <a:pt x="0" y="831"/>
                    <a:pt x="108" y="304"/>
                    <a:pt x="291" y="19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5" name="Google Shape;1103;p33"/>
            <p:cNvSpPr/>
            <p:nvPr/>
          </p:nvSpPr>
          <p:spPr>
            <a:xfrm>
              <a:off x="7371360" y="1749600"/>
              <a:ext cx="38880" cy="270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175" h="8103" fill="none">
                  <a:moveTo>
                    <a:pt x="0" y="1"/>
                  </a:moveTo>
                  <a:cubicBezTo>
                    <a:pt x="0" y="1"/>
                    <a:pt x="952" y="3023"/>
                    <a:pt x="1175" y="810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6" name="Google Shape;1104;p33"/>
            <p:cNvSpPr/>
            <p:nvPr/>
          </p:nvSpPr>
          <p:spPr>
            <a:xfrm>
              <a:off x="6693120" y="1865160"/>
              <a:ext cx="75240" cy="16380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2271" h="4917">
                  <a:moveTo>
                    <a:pt x="2270" y="0"/>
                  </a:moveTo>
                  <a:lnTo>
                    <a:pt x="1" y="2513"/>
                  </a:lnTo>
                  <a:lnTo>
                    <a:pt x="131" y="4917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7" name="Google Shape;1105;p33"/>
            <p:cNvSpPr/>
            <p:nvPr/>
          </p:nvSpPr>
          <p:spPr>
            <a:xfrm>
              <a:off x="6322320" y="1867320"/>
              <a:ext cx="253440" cy="22752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7603" h="6827" fill="none">
                  <a:moveTo>
                    <a:pt x="1" y="0"/>
                  </a:moveTo>
                  <a:lnTo>
                    <a:pt x="7603" y="6826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8" name="Google Shape;1106;p33"/>
            <p:cNvSpPr/>
            <p:nvPr/>
          </p:nvSpPr>
          <p:spPr>
            <a:xfrm>
              <a:off x="7403760" y="1809360"/>
              <a:ext cx="173160" cy="121320"/>
            </a:xfrm>
            <a:custGeom>
              <a:avLst/>
              <a:gdLst>
                <a:gd name="textAreaLeft" fmla="*/ 0 w 173160"/>
                <a:gd name="textAreaRight" fmla="*/ 173520 w 173160"/>
                <a:gd name="textAreaTop" fmla="*/ 0 h 121320"/>
                <a:gd name="textAreaBottom" fmla="*/ 121680 h 121320"/>
              </a:gdLst>
              <a:ahLst/>
              <a:cxnLst/>
              <a:rect l="textAreaLeft" t="textAreaTop" r="textAreaRight" b="textAreaBottom"/>
              <a:pathLst>
                <a:path w="5197" h="3649" fill="none">
                  <a:moveTo>
                    <a:pt x="1" y="3648"/>
                  </a:moveTo>
                  <a:lnTo>
                    <a:pt x="5196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840" bIns="60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9" name="Google Shape;1111;p34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209" name="PlaceHolder 1"/>
          <p:cNvSpPr>
            <a:spLocks noGrp="1"/>
          </p:cNvSpPr>
          <p:nvPr>
            <p:ph type="title"/>
          </p:nvPr>
        </p:nvSpPr>
        <p:spPr>
          <a:xfrm>
            <a:off x="723960" y="628560"/>
            <a:ext cx="6419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Discount Trends Analysis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 type="subTitle"/>
          </p:nvPr>
        </p:nvSpPr>
        <p:spPr>
          <a:xfrm>
            <a:off x="723960" y="1343160"/>
            <a:ext cx="4638240" cy="301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Analyzing discount trends helps evaluate the effectiveness of pricing strategies and customer attraction efforts.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419AE-AF32-F28D-9B04-69845E91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45" y="1858282"/>
            <a:ext cx="4547695" cy="2664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D5CC1-FE65-A632-3254-44740129F62D}"/>
              </a:ext>
            </a:extLst>
          </p:cNvPr>
          <p:cNvSpPr txBox="1"/>
          <p:nvPr/>
        </p:nvSpPr>
        <p:spPr>
          <a:xfrm>
            <a:off x="1302327" y="2571750"/>
            <a:ext cx="2376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Flipkart</a:t>
            </a:r>
            <a:r>
              <a:rPr lang="en-US" sz="1100" dirty="0"/>
              <a:t> received the highest average discount among Indian customers in 2021.</a:t>
            </a:r>
          </a:p>
          <a:p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6" name="Google Shape;1197;p35"/>
          <p:cNvPicPr/>
          <p:nvPr/>
        </p:nvPicPr>
        <p:blipFill>
          <a:blip r:embed="rId2"/>
          <a:srcRect t="1997" b="1997"/>
          <a:stretch/>
        </p:blipFill>
        <p:spPr>
          <a:xfrm>
            <a:off x="721800" y="599400"/>
            <a:ext cx="2740320" cy="3944520"/>
          </a:xfrm>
          <a:prstGeom prst="rect">
            <a:avLst/>
          </a:prstGeom>
          <a:ln w="0">
            <a:noFill/>
          </a:ln>
        </p:spPr>
      </p:pic>
      <p:sp>
        <p:nvSpPr>
          <p:cNvPr id="2297" name="PlaceHolder 1"/>
          <p:cNvSpPr>
            <a:spLocks noGrp="1"/>
          </p:cNvSpPr>
          <p:nvPr>
            <p:ph type="title"/>
          </p:nvPr>
        </p:nvSpPr>
        <p:spPr>
          <a:xfrm>
            <a:off x="3619440" y="600120"/>
            <a:ext cx="480960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Conclusions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8" name="PlaceHolder 2"/>
          <p:cNvSpPr>
            <a:spLocks noGrp="1"/>
          </p:cNvSpPr>
          <p:nvPr>
            <p:ph type="subTitle"/>
          </p:nvPr>
        </p:nvSpPr>
        <p:spPr>
          <a:xfrm>
            <a:off x="3619440" y="1467000"/>
            <a:ext cx="480960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Raleway"/>
                <a:ea typeface="Raleway"/>
              </a:rPr>
              <a:t>In summary, comprehensive analysis of sales, costs, and customer insights will enhance operational effectiveness and strategic direction.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461916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Thank you!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316" name="Google Shape;1593;p44"/>
          <p:cNvCxnSpPr/>
          <p:nvPr/>
        </p:nvCxnSpPr>
        <p:spPr>
          <a:xfrm>
            <a:off x="715680" y="4603680"/>
            <a:ext cx="77151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grpSp>
        <p:nvGrpSpPr>
          <p:cNvPr id="2317" name="Google Shape;1594;p44"/>
          <p:cNvGrpSpPr/>
          <p:nvPr/>
        </p:nvGrpSpPr>
        <p:grpSpPr>
          <a:xfrm>
            <a:off x="6797520" y="2067480"/>
            <a:ext cx="2280600" cy="2932200"/>
            <a:chOff x="6797520" y="2067480"/>
            <a:chExt cx="2280600" cy="2932200"/>
          </a:xfrm>
        </p:grpSpPr>
        <p:sp>
          <p:nvSpPr>
            <p:cNvPr id="2318" name="Google Shape;1595;p44"/>
            <p:cNvSpPr/>
            <p:nvPr/>
          </p:nvSpPr>
          <p:spPr>
            <a:xfrm>
              <a:off x="8192520" y="3973680"/>
              <a:ext cx="486000" cy="109080"/>
            </a:xfrm>
            <a:custGeom>
              <a:avLst/>
              <a:gdLst>
                <a:gd name="textAreaLeft" fmla="*/ 0 w 486000"/>
                <a:gd name="textAreaRight" fmla="*/ 486360 w 48600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15165" h="3418">
                  <a:moveTo>
                    <a:pt x="35" y="0"/>
                  </a:moveTo>
                  <a:cubicBezTo>
                    <a:pt x="17" y="0"/>
                    <a:pt x="1" y="16"/>
                    <a:pt x="1" y="35"/>
                  </a:cubicBezTo>
                  <a:lnTo>
                    <a:pt x="1" y="3383"/>
                  </a:lnTo>
                  <a:cubicBezTo>
                    <a:pt x="1" y="3403"/>
                    <a:pt x="17" y="3418"/>
                    <a:pt x="35" y="3418"/>
                  </a:cubicBezTo>
                  <a:lnTo>
                    <a:pt x="15130" y="3418"/>
                  </a:lnTo>
                  <a:cubicBezTo>
                    <a:pt x="15149" y="3418"/>
                    <a:pt x="15165" y="3403"/>
                    <a:pt x="15165" y="3383"/>
                  </a:cubicBezTo>
                  <a:lnTo>
                    <a:pt x="15165" y="35"/>
                  </a:lnTo>
                  <a:cubicBezTo>
                    <a:pt x="15165" y="16"/>
                    <a:pt x="15149" y="0"/>
                    <a:pt x="1513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19" name="Google Shape;1596;p44"/>
            <p:cNvSpPr/>
            <p:nvPr/>
          </p:nvSpPr>
          <p:spPr>
            <a:xfrm>
              <a:off x="8386200" y="4083120"/>
              <a:ext cx="98640" cy="8222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822240"/>
                <a:gd name="textAreaBottom" fmla="*/ 822600 h 822240"/>
              </a:gdLst>
              <a:ahLst/>
              <a:cxnLst/>
              <a:rect l="textAreaLeft" t="textAreaTop" r="textAreaRight" b="textAreaBottom"/>
              <a:pathLst>
                <a:path w="3092" h="25654">
                  <a:moveTo>
                    <a:pt x="0" y="1"/>
                  </a:moveTo>
                  <a:lnTo>
                    <a:pt x="0" y="25653"/>
                  </a:lnTo>
                  <a:lnTo>
                    <a:pt x="3091" y="2565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0" name="Google Shape;1597;p44"/>
            <p:cNvSpPr/>
            <p:nvPr/>
          </p:nvSpPr>
          <p:spPr>
            <a:xfrm>
              <a:off x="8123400" y="4905720"/>
              <a:ext cx="624600" cy="93960"/>
            </a:xfrm>
            <a:custGeom>
              <a:avLst/>
              <a:gdLst>
                <a:gd name="textAreaLeft" fmla="*/ 0 w 624600"/>
                <a:gd name="textAreaRight" fmla="*/ 624960 w 624600"/>
                <a:gd name="textAreaTop" fmla="*/ 0 h 93960"/>
                <a:gd name="textAreaBottom" fmla="*/ 94320 h 93960"/>
              </a:gdLst>
              <a:ahLst/>
              <a:cxnLst/>
              <a:rect l="textAreaLeft" t="textAreaTop" r="textAreaRight" b="textAreaBottom"/>
              <a:pathLst>
                <a:path w="19489" h="2941">
                  <a:moveTo>
                    <a:pt x="1296" y="0"/>
                  </a:moveTo>
                  <a:cubicBezTo>
                    <a:pt x="584" y="0"/>
                    <a:pt x="1" y="582"/>
                    <a:pt x="1" y="1295"/>
                  </a:cubicBezTo>
                  <a:lnTo>
                    <a:pt x="1" y="2941"/>
                  </a:lnTo>
                  <a:lnTo>
                    <a:pt x="19489" y="2941"/>
                  </a:lnTo>
                  <a:lnTo>
                    <a:pt x="19489" y="1295"/>
                  </a:lnTo>
                  <a:cubicBezTo>
                    <a:pt x="19489" y="582"/>
                    <a:pt x="18905" y="0"/>
                    <a:pt x="181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160" bIns="47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1" name="Google Shape;1598;p44"/>
            <p:cNvSpPr/>
            <p:nvPr/>
          </p:nvSpPr>
          <p:spPr>
            <a:xfrm>
              <a:off x="7880040" y="3029040"/>
              <a:ext cx="1198080" cy="944280"/>
            </a:xfrm>
            <a:custGeom>
              <a:avLst/>
              <a:gdLst>
                <a:gd name="textAreaLeft" fmla="*/ 0 w 1198080"/>
                <a:gd name="textAreaRight" fmla="*/ 1198440 w 1198080"/>
                <a:gd name="textAreaTop" fmla="*/ 0 h 944280"/>
                <a:gd name="textAreaBottom" fmla="*/ 944640 h 944280"/>
              </a:gdLst>
              <a:ahLst/>
              <a:cxnLst/>
              <a:rect l="textAreaLeft" t="textAreaTop" r="textAreaRight" b="textAreaBottom"/>
              <a:pathLst>
                <a:path w="37375" h="29452">
                  <a:moveTo>
                    <a:pt x="22360" y="1"/>
                  </a:moveTo>
                  <a:cubicBezTo>
                    <a:pt x="16648" y="1"/>
                    <a:pt x="16699" y="430"/>
                    <a:pt x="16575" y="5375"/>
                  </a:cubicBezTo>
                  <a:cubicBezTo>
                    <a:pt x="16469" y="9572"/>
                    <a:pt x="18148" y="17830"/>
                    <a:pt x="13949" y="17830"/>
                  </a:cubicBezTo>
                  <a:lnTo>
                    <a:pt x="9074" y="17830"/>
                  </a:lnTo>
                  <a:lnTo>
                    <a:pt x="9074" y="17839"/>
                  </a:lnTo>
                  <a:cubicBezTo>
                    <a:pt x="3077" y="18114"/>
                    <a:pt x="908" y="24535"/>
                    <a:pt x="200" y="27708"/>
                  </a:cubicBezTo>
                  <a:cubicBezTo>
                    <a:pt x="1" y="28603"/>
                    <a:pt x="685" y="29451"/>
                    <a:pt x="1602" y="29451"/>
                  </a:cubicBezTo>
                  <a:lnTo>
                    <a:pt x="27070" y="29451"/>
                  </a:lnTo>
                  <a:cubicBezTo>
                    <a:pt x="36702" y="29451"/>
                    <a:pt x="37375" y="21643"/>
                    <a:pt x="37375" y="12011"/>
                  </a:cubicBezTo>
                  <a:lnTo>
                    <a:pt x="37375" y="2419"/>
                  </a:lnTo>
                  <a:cubicBezTo>
                    <a:pt x="37375" y="1095"/>
                    <a:pt x="36300" y="21"/>
                    <a:pt x="34975" y="21"/>
                  </a:cubicBezTo>
                  <a:lnTo>
                    <a:pt x="26779" y="21"/>
                  </a:lnTo>
                  <a:lnTo>
                    <a:pt x="26779" y="20"/>
                  </a:lnTo>
                  <a:cubicBezTo>
                    <a:pt x="25015" y="20"/>
                    <a:pt x="23560" y="1"/>
                    <a:pt x="22360" y="1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2" name="Google Shape;1599;p44"/>
            <p:cNvSpPr/>
            <p:nvPr/>
          </p:nvSpPr>
          <p:spPr>
            <a:xfrm>
              <a:off x="8299800" y="3983760"/>
              <a:ext cx="52920" cy="88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1656" h="2778">
                  <a:moveTo>
                    <a:pt x="0" y="0"/>
                  </a:moveTo>
                  <a:lnTo>
                    <a:pt x="0" y="2778"/>
                  </a:lnTo>
                  <a:lnTo>
                    <a:pt x="1656" y="277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3" name="Google Shape;1600;p44"/>
            <p:cNvSpPr/>
            <p:nvPr/>
          </p:nvSpPr>
          <p:spPr>
            <a:xfrm>
              <a:off x="8368920" y="3983760"/>
              <a:ext cx="17640" cy="885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562" h="2778">
                  <a:moveTo>
                    <a:pt x="1" y="0"/>
                  </a:moveTo>
                  <a:lnTo>
                    <a:pt x="1" y="2778"/>
                  </a:lnTo>
                  <a:lnTo>
                    <a:pt x="562" y="277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4" name="Google Shape;1601;p44"/>
            <p:cNvSpPr/>
            <p:nvPr/>
          </p:nvSpPr>
          <p:spPr>
            <a:xfrm>
              <a:off x="8299800" y="4917240"/>
              <a:ext cx="52920" cy="7020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656" h="2205">
                  <a:moveTo>
                    <a:pt x="0" y="0"/>
                  </a:moveTo>
                  <a:lnTo>
                    <a:pt x="0" y="2205"/>
                  </a:lnTo>
                  <a:lnTo>
                    <a:pt x="1656" y="2205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5" name="Google Shape;1602;p44"/>
            <p:cNvSpPr/>
            <p:nvPr/>
          </p:nvSpPr>
          <p:spPr>
            <a:xfrm>
              <a:off x="8368920" y="4917240"/>
              <a:ext cx="17640" cy="7020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562" h="2205">
                  <a:moveTo>
                    <a:pt x="1" y="0"/>
                  </a:moveTo>
                  <a:lnTo>
                    <a:pt x="1" y="2205"/>
                  </a:lnTo>
                  <a:lnTo>
                    <a:pt x="562" y="2205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6" name="Google Shape;1603;p44"/>
            <p:cNvSpPr/>
            <p:nvPr/>
          </p:nvSpPr>
          <p:spPr>
            <a:xfrm>
              <a:off x="7987320" y="3044520"/>
              <a:ext cx="1019160" cy="858600"/>
            </a:xfrm>
            <a:custGeom>
              <a:avLst/>
              <a:gdLst>
                <a:gd name="textAreaLeft" fmla="*/ 0 w 1019160"/>
                <a:gd name="textAreaRight" fmla="*/ 1019520 w 1019160"/>
                <a:gd name="textAreaTop" fmla="*/ 0 h 858600"/>
                <a:gd name="textAreaBottom" fmla="*/ 858960 h 858600"/>
              </a:gdLst>
              <a:ahLst/>
              <a:cxnLst/>
              <a:rect l="textAreaLeft" t="textAreaTop" r="textAreaRight" b="textAreaBottom"/>
              <a:pathLst>
                <a:path w="31787" h="26787">
                  <a:moveTo>
                    <a:pt x="16353" y="1"/>
                  </a:moveTo>
                  <a:lnTo>
                    <a:pt x="14038" y="13638"/>
                  </a:lnTo>
                  <a:lnTo>
                    <a:pt x="1" y="26787"/>
                  </a:lnTo>
                  <a:cubicBezTo>
                    <a:pt x="399" y="26787"/>
                    <a:pt x="15064" y="26779"/>
                    <a:pt x="15432" y="26760"/>
                  </a:cubicBezTo>
                  <a:cubicBezTo>
                    <a:pt x="23552" y="26353"/>
                    <a:pt x="24507" y="21482"/>
                    <a:pt x="24582" y="12867"/>
                  </a:cubicBezTo>
                  <a:cubicBezTo>
                    <a:pt x="24587" y="12126"/>
                    <a:pt x="25189" y="11527"/>
                    <a:pt x="25931" y="11527"/>
                  </a:cubicBezTo>
                  <a:lnTo>
                    <a:pt x="29869" y="11527"/>
                  </a:lnTo>
                  <a:cubicBezTo>
                    <a:pt x="30928" y="11527"/>
                    <a:pt x="31787" y="10668"/>
                    <a:pt x="31787" y="9609"/>
                  </a:cubicBezTo>
                  <a:lnTo>
                    <a:pt x="31787" y="1132"/>
                  </a:lnTo>
                  <a:cubicBezTo>
                    <a:pt x="31787" y="507"/>
                    <a:pt x="31280" y="2"/>
                    <a:pt x="30656" y="2"/>
                  </a:cubicBezTo>
                  <a:lnTo>
                    <a:pt x="16353" y="2"/>
                  </a:lnTo>
                  <a:lnTo>
                    <a:pt x="16353" y="1"/>
                  </a:lnTo>
                  <a:close/>
                </a:path>
              </a:pathLst>
            </a:custGeom>
            <a:solidFill>
              <a:srgbClr val="191919">
                <a:alpha val="29000"/>
              </a:srgbClr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7" name="Google Shape;1604;p44"/>
            <p:cNvSpPr/>
            <p:nvPr/>
          </p:nvSpPr>
          <p:spPr>
            <a:xfrm>
              <a:off x="7875000" y="3461400"/>
              <a:ext cx="694440" cy="152640"/>
            </a:xfrm>
            <a:custGeom>
              <a:avLst/>
              <a:gdLst>
                <a:gd name="textAreaLeft" fmla="*/ 0 w 694440"/>
                <a:gd name="textAreaRight" fmla="*/ 694800 w 694440"/>
                <a:gd name="textAreaTop" fmla="*/ 0 h 152640"/>
                <a:gd name="textAreaBottom" fmla="*/ 153000 h 152640"/>
              </a:gdLst>
              <a:ahLst/>
              <a:cxnLst/>
              <a:rect l="textAreaLeft" t="textAreaTop" r="textAreaRight" b="textAreaBottom"/>
              <a:pathLst>
                <a:path w="21665" h="4773">
                  <a:moveTo>
                    <a:pt x="6848" y="0"/>
                  </a:moveTo>
                  <a:lnTo>
                    <a:pt x="1" y="4772"/>
                  </a:lnTo>
                  <a:lnTo>
                    <a:pt x="21664" y="4772"/>
                  </a:lnTo>
                  <a:lnTo>
                    <a:pt x="2166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8" name="Google Shape;1605;p44"/>
            <p:cNvSpPr/>
            <p:nvPr/>
          </p:nvSpPr>
          <p:spPr>
            <a:xfrm>
              <a:off x="7031160" y="4340880"/>
              <a:ext cx="300600" cy="57564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575640"/>
                <a:gd name="textAreaBottom" fmla="*/ 576000 h 575640"/>
              </a:gdLst>
              <a:ahLst/>
              <a:cxnLst/>
              <a:rect l="textAreaLeft" t="textAreaTop" r="textAreaRight" b="textAreaBottom"/>
              <a:pathLst>
                <a:path w="9386" h="17965">
                  <a:moveTo>
                    <a:pt x="2695" y="0"/>
                  </a:moveTo>
                  <a:lnTo>
                    <a:pt x="0" y="15498"/>
                  </a:lnTo>
                  <a:lnTo>
                    <a:pt x="2004" y="17964"/>
                  </a:lnTo>
                  <a:lnTo>
                    <a:pt x="4696" y="17583"/>
                  </a:lnTo>
                  <a:lnTo>
                    <a:pt x="9386" y="678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9" name="Google Shape;1606;p44"/>
            <p:cNvSpPr/>
            <p:nvPr/>
          </p:nvSpPr>
          <p:spPr>
            <a:xfrm>
              <a:off x="7042680" y="4748040"/>
              <a:ext cx="173520" cy="36360"/>
            </a:xfrm>
            <a:custGeom>
              <a:avLst/>
              <a:gdLst>
                <a:gd name="textAreaLeft" fmla="*/ 0 w 173520"/>
                <a:gd name="textAreaRight" fmla="*/ 173880 w 173520"/>
                <a:gd name="textAreaTop" fmla="*/ 0 h 36360"/>
                <a:gd name="textAreaBottom" fmla="*/ 36720 h 36360"/>
              </a:gdLst>
              <a:ahLst/>
              <a:cxnLst/>
              <a:rect l="textAreaLeft" t="textAreaTop" r="textAreaRight" b="textAreaBottom"/>
              <a:pathLst>
                <a:path w="5419" h="1148">
                  <a:moveTo>
                    <a:pt x="120" y="0"/>
                  </a:moveTo>
                  <a:lnTo>
                    <a:pt x="0" y="685"/>
                  </a:lnTo>
                  <a:lnTo>
                    <a:pt x="5419" y="114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360" bIns="18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0" name="Google Shape;1607;p44"/>
            <p:cNvSpPr/>
            <p:nvPr/>
          </p:nvSpPr>
          <p:spPr>
            <a:xfrm>
              <a:off x="6797520" y="4934520"/>
              <a:ext cx="435240" cy="60840"/>
            </a:xfrm>
            <a:custGeom>
              <a:avLst/>
              <a:gdLst>
                <a:gd name="textAreaLeft" fmla="*/ 0 w 435240"/>
                <a:gd name="textAreaRight" fmla="*/ 435600 w 435240"/>
                <a:gd name="textAreaTop" fmla="*/ 0 h 60840"/>
                <a:gd name="textAreaBottom" fmla="*/ 61200 h 60840"/>
              </a:gdLst>
              <a:ahLst/>
              <a:cxnLst/>
              <a:rect l="textAreaLeft" t="textAreaTop" r="textAreaRight" b="textAreaBottom"/>
              <a:pathLst>
                <a:path w="13578" h="1912">
                  <a:moveTo>
                    <a:pt x="13059" y="1"/>
                  </a:moveTo>
                  <a:lnTo>
                    <a:pt x="19" y="632"/>
                  </a:lnTo>
                  <a:lnTo>
                    <a:pt x="1" y="1435"/>
                  </a:lnTo>
                  <a:cubicBezTo>
                    <a:pt x="683" y="1800"/>
                    <a:pt x="2788" y="1912"/>
                    <a:pt x="5113" y="1912"/>
                  </a:cubicBezTo>
                  <a:cubicBezTo>
                    <a:pt x="8793" y="1912"/>
                    <a:pt x="13022" y="1631"/>
                    <a:pt x="13022" y="1631"/>
                  </a:cubicBezTo>
                  <a:cubicBezTo>
                    <a:pt x="13577" y="1096"/>
                    <a:pt x="13059" y="1"/>
                    <a:pt x="13059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1" name="Google Shape;1608;p44"/>
            <p:cNvSpPr/>
            <p:nvPr/>
          </p:nvSpPr>
          <p:spPr>
            <a:xfrm>
              <a:off x="6798240" y="4792680"/>
              <a:ext cx="417960" cy="169560"/>
            </a:xfrm>
            <a:custGeom>
              <a:avLst/>
              <a:gdLst>
                <a:gd name="textAreaLeft" fmla="*/ 0 w 417960"/>
                <a:gd name="textAreaRight" fmla="*/ 418320 w 417960"/>
                <a:gd name="textAreaTop" fmla="*/ 0 h 169560"/>
                <a:gd name="textAreaBottom" fmla="*/ 169920 h 169560"/>
              </a:gdLst>
              <a:ahLst/>
              <a:cxnLst/>
              <a:rect l="textAreaLeft" t="textAreaTop" r="textAreaRight" b="textAreaBottom"/>
              <a:pathLst>
                <a:path w="13045" h="5299">
                  <a:moveTo>
                    <a:pt x="7327" y="1"/>
                  </a:moveTo>
                  <a:cubicBezTo>
                    <a:pt x="6777" y="1"/>
                    <a:pt x="6153" y="303"/>
                    <a:pt x="5496" y="1131"/>
                  </a:cubicBezTo>
                  <a:cubicBezTo>
                    <a:pt x="4515" y="2367"/>
                    <a:pt x="2324" y="3097"/>
                    <a:pt x="1115" y="3421"/>
                  </a:cubicBezTo>
                  <a:cubicBezTo>
                    <a:pt x="598" y="3559"/>
                    <a:pt x="206" y="3980"/>
                    <a:pt x="106" y="4507"/>
                  </a:cubicBezTo>
                  <a:lnTo>
                    <a:pt x="0" y="5062"/>
                  </a:lnTo>
                  <a:cubicBezTo>
                    <a:pt x="855" y="5219"/>
                    <a:pt x="1338" y="5210"/>
                    <a:pt x="2077" y="5236"/>
                  </a:cubicBezTo>
                  <a:cubicBezTo>
                    <a:pt x="3285" y="5280"/>
                    <a:pt x="4367" y="5299"/>
                    <a:pt x="5335" y="5299"/>
                  </a:cubicBezTo>
                  <a:cubicBezTo>
                    <a:pt x="11510" y="5299"/>
                    <a:pt x="13045" y="4532"/>
                    <a:pt x="13045" y="4532"/>
                  </a:cubicBezTo>
                  <a:lnTo>
                    <a:pt x="12931" y="1444"/>
                  </a:lnTo>
                  <a:cubicBezTo>
                    <a:pt x="12931" y="1444"/>
                    <a:pt x="12803" y="1245"/>
                    <a:pt x="12521" y="1245"/>
                  </a:cubicBezTo>
                  <a:cubicBezTo>
                    <a:pt x="12318" y="1245"/>
                    <a:pt x="12035" y="1348"/>
                    <a:pt x="11663" y="1704"/>
                  </a:cubicBezTo>
                  <a:cubicBezTo>
                    <a:pt x="11256" y="1958"/>
                    <a:pt x="10908" y="2062"/>
                    <a:pt x="10602" y="2062"/>
                  </a:cubicBezTo>
                  <a:cubicBezTo>
                    <a:pt x="9840" y="2062"/>
                    <a:pt x="9338" y="1417"/>
                    <a:pt x="8835" y="821"/>
                  </a:cubicBezTo>
                  <a:cubicBezTo>
                    <a:pt x="8463" y="379"/>
                    <a:pt x="7941" y="1"/>
                    <a:pt x="7327" y="1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2" name="Google Shape;1609;p44"/>
            <p:cNvSpPr/>
            <p:nvPr/>
          </p:nvSpPr>
          <p:spPr>
            <a:xfrm>
              <a:off x="7022880" y="3487680"/>
              <a:ext cx="1335960" cy="1299960"/>
            </a:xfrm>
            <a:custGeom>
              <a:avLst/>
              <a:gdLst>
                <a:gd name="textAreaLeft" fmla="*/ 0 w 1335960"/>
                <a:gd name="textAreaRight" fmla="*/ 1336320 w 1335960"/>
                <a:gd name="textAreaTop" fmla="*/ 0 h 1299960"/>
                <a:gd name="textAreaBottom" fmla="*/ 1300320 h 1299960"/>
              </a:gdLst>
              <a:ahLst/>
              <a:cxnLst/>
              <a:rect l="textAreaLeft" t="textAreaTop" r="textAreaRight" b="textAreaBottom"/>
              <a:pathLst>
                <a:path w="41670" h="40550">
                  <a:moveTo>
                    <a:pt x="31889" y="0"/>
                  </a:moveTo>
                  <a:lnTo>
                    <a:pt x="12637" y="3936"/>
                  </a:lnTo>
                  <a:cubicBezTo>
                    <a:pt x="10737" y="4319"/>
                    <a:pt x="9372" y="4441"/>
                    <a:pt x="8200" y="5547"/>
                  </a:cubicBezTo>
                  <a:cubicBezTo>
                    <a:pt x="6909" y="6838"/>
                    <a:pt x="6683" y="8906"/>
                    <a:pt x="6276" y="10601"/>
                  </a:cubicBezTo>
                  <a:cubicBezTo>
                    <a:pt x="5763" y="12746"/>
                    <a:pt x="5561" y="14281"/>
                    <a:pt x="5060" y="16739"/>
                  </a:cubicBezTo>
                  <a:cubicBezTo>
                    <a:pt x="4492" y="19528"/>
                    <a:pt x="3704" y="22693"/>
                    <a:pt x="3156" y="25489"/>
                  </a:cubicBezTo>
                  <a:cubicBezTo>
                    <a:pt x="2194" y="30404"/>
                    <a:pt x="964" y="34384"/>
                    <a:pt x="0" y="39299"/>
                  </a:cubicBezTo>
                  <a:lnTo>
                    <a:pt x="2" y="39299"/>
                  </a:lnTo>
                  <a:lnTo>
                    <a:pt x="6583" y="40550"/>
                  </a:lnTo>
                  <a:lnTo>
                    <a:pt x="14594" y="13472"/>
                  </a:lnTo>
                  <a:lnTo>
                    <a:pt x="17106" y="14365"/>
                  </a:lnTo>
                  <a:lnTo>
                    <a:pt x="17106" y="14365"/>
                  </a:lnTo>
                  <a:lnTo>
                    <a:pt x="17051" y="14076"/>
                  </a:lnTo>
                  <a:lnTo>
                    <a:pt x="27435" y="13514"/>
                  </a:lnTo>
                  <a:lnTo>
                    <a:pt x="34707" y="13194"/>
                  </a:lnTo>
                  <a:cubicBezTo>
                    <a:pt x="41670" y="12424"/>
                    <a:pt x="32687" y="6962"/>
                    <a:pt x="3188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3" name="Google Shape;1610;p44"/>
            <p:cNvSpPr/>
            <p:nvPr/>
          </p:nvSpPr>
          <p:spPr>
            <a:xfrm>
              <a:off x="7034760" y="4693320"/>
              <a:ext cx="215280" cy="3960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39600"/>
                <a:gd name="textAreaBottom" fmla="*/ 39960 h 39600"/>
              </a:gdLst>
              <a:ahLst/>
              <a:cxnLst/>
              <a:rect l="textAreaLeft" t="textAreaTop" r="textAreaRight" b="textAreaBottom"/>
              <a:pathLst>
                <a:path w="6724" h="1250" fill="none">
                  <a:moveTo>
                    <a:pt x="6724" y="1250"/>
                  </a:moveTo>
                  <a:lnTo>
                    <a:pt x="0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800" bIns="19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4" name="Google Shape;1611;p44"/>
            <p:cNvSpPr/>
            <p:nvPr/>
          </p:nvSpPr>
          <p:spPr>
            <a:xfrm>
              <a:off x="7171560" y="3890880"/>
              <a:ext cx="242640" cy="824040"/>
            </a:xfrm>
            <a:custGeom>
              <a:avLst/>
              <a:gdLst>
                <a:gd name="textAreaLeft" fmla="*/ 0 w 242640"/>
                <a:gd name="textAreaRight" fmla="*/ 243000 w 242640"/>
                <a:gd name="textAreaTop" fmla="*/ 0 h 824040"/>
                <a:gd name="textAreaBottom" fmla="*/ 824400 h 824040"/>
              </a:gdLst>
              <a:ahLst/>
              <a:cxnLst/>
              <a:rect l="textAreaLeft" t="textAreaTop" r="textAreaRight" b="textAreaBottom"/>
              <a:pathLst>
                <a:path w="7572" h="25705" fill="none">
                  <a:moveTo>
                    <a:pt x="7572" y="0"/>
                  </a:moveTo>
                  <a:lnTo>
                    <a:pt x="0" y="25705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5" name="Google Shape;1612;p44"/>
            <p:cNvSpPr/>
            <p:nvPr/>
          </p:nvSpPr>
          <p:spPr>
            <a:xfrm>
              <a:off x="7634880" y="4280040"/>
              <a:ext cx="306360" cy="601560"/>
            </a:xfrm>
            <a:custGeom>
              <a:avLst/>
              <a:gdLst>
                <a:gd name="textAreaLeft" fmla="*/ 0 w 306360"/>
                <a:gd name="textAreaRight" fmla="*/ 306720 w 306360"/>
                <a:gd name="textAreaTop" fmla="*/ 0 h 601560"/>
                <a:gd name="textAreaBottom" fmla="*/ 601920 h 601560"/>
              </a:gdLst>
              <a:ahLst/>
              <a:cxnLst/>
              <a:rect l="textAreaLeft" t="textAreaTop" r="textAreaRight" b="textAreaBottom"/>
              <a:pathLst>
                <a:path w="9561" h="18771">
                  <a:moveTo>
                    <a:pt x="6303" y="1"/>
                  </a:moveTo>
                  <a:lnTo>
                    <a:pt x="0" y="2348"/>
                  </a:lnTo>
                  <a:lnTo>
                    <a:pt x="4428" y="17443"/>
                  </a:lnTo>
                  <a:lnTo>
                    <a:pt x="7314" y="18770"/>
                  </a:lnTo>
                  <a:lnTo>
                    <a:pt x="9561" y="17239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6" name="Google Shape;1613;p44"/>
            <p:cNvSpPr/>
            <p:nvPr/>
          </p:nvSpPr>
          <p:spPr>
            <a:xfrm>
              <a:off x="7749360" y="4743720"/>
              <a:ext cx="174960" cy="1836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18360"/>
                <a:gd name="textAreaBottom" fmla="*/ 18720 h 18360"/>
              </a:gdLst>
              <a:ahLst/>
              <a:cxnLst/>
              <a:rect l="textAreaLeft" t="textAreaTop" r="textAreaRight" b="textAreaBottom"/>
              <a:pathLst>
                <a:path w="5465" h="579">
                  <a:moveTo>
                    <a:pt x="5465" y="0"/>
                  </a:moveTo>
                  <a:lnTo>
                    <a:pt x="1" y="87"/>
                  </a:lnTo>
                  <a:lnTo>
                    <a:pt x="144" y="578"/>
                  </a:lnTo>
                  <a:cubicBezTo>
                    <a:pt x="144" y="578"/>
                    <a:pt x="5301" y="3"/>
                    <a:pt x="54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" bIns="9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7" name="Google Shape;1614;p44"/>
            <p:cNvSpPr/>
            <p:nvPr/>
          </p:nvSpPr>
          <p:spPr>
            <a:xfrm>
              <a:off x="7547760" y="4930200"/>
              <a:ext cx="434880" cy="60840"/>
            </a:xfrm>
            <a:custGeom>
              <a:avLst/>
              <a:gdLst>
                <a:gd name="textAreaLeft" fmla="*/ 0 w 434880"/>
                <a:gd name="textAreaRight" fmla="*/ 435240 w 434880"/>
                <a:gd name="textAreaTop" fmla="*/ 0 h 60840"/>
                <a:gd name="textAreaBottom" fmla="*/ 61200 h 60840"/>
              </a:gdLst>
              <a:ahLst/>
              <a:cxnLst/>
              <a:rect l="textAreaLeft" t="textAreaTop" r="textAreaRight" b="textAreaBottom"/>
              <a:pathLst>
                <a:path w="13576" h="1912">
                  <a:moveTo>
                    <a:pt x="13058" y="1"/>
                  </a:moveTo>
                  <a:lnTo>
                    <a:pt x="18" y="632"/>
                  </a:lnTo>
                  <a:lnTo>
                    <a:pt x="0" y="1435"/>
                  </a:lnTo>
                  <a:cubicBezTo>
                    <a:pt x="682" y="1800"/>
                    <a:pt x="2787" y="1912"/>
                    <a:pt x="5112" y="1912"/>
                  </a:cubicBezTo>
                  <a:cubicBezTo>
                    <a:pt x="8792" y="1912"/>
                    <a:pt x="13021" y="1631"/>
                    <a:pt x="13021" y="1631"/>
                  </a:cubicBezTo>
                  <a:cubicBezTo>
                    <a:pt x="13575" y="1096"/>
                    <a:pt x="13058" y="1"/>
                    <a:pt x="13058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8" name="Google Shape;1615;p44"/>
            <p:cNvSpPr/>
            <p:nvPr/>
          </p:nvSpPr>
          <p:spPr>
            <a:xfrm>
              <a:off x="7548480" y="4788360"/>
              <a:ext cx="417960" cy="169560"/>
            </a:xfrm>
            <a:custGeom>
              <a:avLst/>
              <a:gdLst>
                <a:gd name="textAreaLeft" fmla="*/ 0 w 417960"/>
                <a:gd name="textAreaRight" fmla="*/ 418320 w 417960"/>
                <a:gd name="textAreaTop" fmla="*/ 0 h 169560"/>
                <a:gd name="textAreaBottom" fmla="*/ 169920 h 169560"/>
              </a:gdLst>
              <a:ahLst/>
              <a:cxnLst/>
              <a:rect l="textAreaLeft" t="textAreaTop" r="textAreaRight" b="textAreaBottom"/>
              <a:pathLst>
                <a:path w="13045" h="5299">
                  <a:moveTo>
                    <a:pt x="7326" y="1"/>
                  </a:moveTo>
                  <a:cubicBezTo>
                    <a:pt x="6777" y="1"/>
                    <a:pt x="6153" y="303"/>
                    <a:pt x="5496" y="1132"/>
                  </a:cubicBezTo>
                  <a:cubicBezTo>
                    <a:pt x="4516" y="2367"/>
                    <a:pt x="2325" y="3097"/>
                    <a:pt x="1115" y="3421"/>
                  </a:cubicBezTo>
                  <a:cubicBezTo>
                    <a:pt x="599" y="3559"/>
                    <a:pt x="207" y="3981"/>
                    <a:pt x="107" y="4507"/>
                  </a:cubicBezTo>
                  <a:lnTo>
                    <a:pt x="1" y="5062"/>
                  </a:lnTo>
                  <a:cubicBezTo>
                    <a:pt x="855" y="5219"/>
                    <a:pt x="1339" y="5210"/>
                    <a:pt x="2077" y="5236"/>
                  </a:cubicBezTo>
                  <a:cubicBezTo>
                    <a:pt x="3285" y="5280"/>
                    <a:pt x="4367" y="5299"/>
                    <a:pt x="5335" y="5299"/>
                  </a:cubicBezTo>
                  <a:cubicBezTo>
                    <a:pt x="11510" y="5299"/>
                    <a:pt x="13044" y="4532"/>
                    <a:pt x="13044" y="4532"/>
                  </a:cubicBezTo>
                  <a:lnTo>
                    <a:pt x="12931" y="1444"/>
                  </a:lnTo>
                  <a:cubicBezTo>
                    <a:pt x="12931" y="1444"/>
                    <a:pt x="12803" y="1245"/>
                    <a:pt x="12521" y="1245"/>
                  </a:cubicBezTo>
                  <a:cubicBezTo>
                    <a:pt x="12318" y="1245"/>
                    <a:pt x="12035" y="1349"/>
                    <a:pt x="11663" y="1704"/>
                  </a:cubicBezTo>
                  <a:cubicBezTo>
                    <a:pt x="11256" y="1958"/>
                    <a:pt x="10908" y="2062"/>
                    <a:pt x="10602" y="2062"/>
                  </a:cubicBezTo>
                  <a:cubicBezTo>
                    <a:pt x="9840" y="2062"/>
                    <a:pt x="9338" y="1417"/>
                    <a:pt x="8836" y="821"/>
                  </a:cubicBezTo>
                  <a:cubicBezTo>
                    <a:pt x="8463" y="379"/>
                    <a:pt x="7941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9" name="Google Shape;1616;p44"/>
            <p:cNvSpPr/>
            <p:nvPr/>
          </p:nvSpPr>
          <p:spPr>
            <a:xfrm>
              <a:off x="7403760" y="3461400"/>
              <a:ext cx="1244520" cy="498240"/>
            </a:xfrm>
            <a:custGeom>
              <a:avLst/>
              <a:gdLst>
                <a:gd name="textAreaLeft" fmla="*/ 0 w 1244520"/>
                <a:gd name="textAreaRight" fmla="*/ 1244880 w 1244520"/>
                <a:gd name="textAreaTop" fmla="*/ 0 h 498240"/>
                <a:gd name="textAreaBottom" fmla="*/ 498600 h 498240"/>
              </a:gdLst>
              <a:ahLst/>
              <a:cxnLst/>
              <a:rect l="textAreaLeft" t="textAreaTop" r="textAreaRight" b="textAreaBottom"/>
              <a:pathLst>
                <a:path w="38816" h="15543">
                  <a:moveTo>
                    <a:pt x="36453" y="0"/>
                  </a:moveTo>
                  <a:lnTo>
                    <a:pt x="6605" y="4757"/>
                  </a:lnTo>
                  <a:cubicBezTo>
                    <a:pt x="781" y="5328"/>
                    <a:pt x="0" y="8535"/>
                    <a:pt x="1321" y="14265"/>
                  </a:cubicBezTo>
                  <a:cubicBezTo>
                    <a:pt x="1417" y="14683"/>
                    <a:pt x="1535" y="15054"/>
                    <a:pt x="1633" y="15543"/>
                  </a:cubicBezTo>
                  <a:lnTo>
                    <a:pt x="22380" y="14335"/>
                  </a:lnTo>
                  <a:lnTo>
                    <a:pt x="31853" y="14015"/>
                  </a:lnTo>
                  <a:cubicBezTo>
                    <a:pt x="38815" y="13245"/>
                    <a:pt x="37250" y="6962"/>
                    <a:pt x="36452" y="1"/>
                  </a:cubicBezTo>
                  <a:lnTo>
                    <a:pt x="3645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0" name="Google Shape;1617;p44"/>
            <p:cNvSpPr/>
            <p:nvPr/>
          </p:nvSpPr>
          <p:spPr>
            <a:xfrm>
              <a:off x="7450200" y="3865320"/>
              <a:ext cx="488880" cy="881280"/>
            </a:xfrm>
            <a:custGeom>
              <a:avLst/>
              <a:gdLst>
                <a:gd name="textAreaLeft" fmla="*/ 0 w 488880"/>
                <a:gd name="textAreaRight" fmla="*/ 489240 w 488880"/>
                <a:gd name="textAreaTop" fmla="*/ 0 h 881280"/>
                <a:gd name="textAreaBottom" fmla="*/ 881640 h 881280"/>
              </a:gdLst>
              <a:ahLst/>
              <a:cxnLst/>
              <a:rect l="textAreaLeft" t="textAreaTop" r="textAreaRight" b="textAreaBottom"/>
              <a:pathLst>
                <a:path w="15256" h="27487">
                  <a:moveTo>
                    <a:pt x="10118" y="1"/>
                  </a:moveTo>
                  <a:lnTo>
                    <a:pt x="0" y="2250"/>
                  </a:lnTo>
                  <a:lnTo>
                    <a:pt x="8561" y="27487"/>
                  </a:lnTo>
                  <a:lnTo>
                    <a:pt x="15256" y="27379"/>
                  </a:lnTo>
                  <a:lnTo>
                    <a:pt x="1011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1" name="Google Shape;1618;p44"/>
            <p:cNvSpPr/>
            <p:nvPr/>
          </p:nvSpPr>
          <p:spPr>
            <a:xfrm>
              <a:off x="7376400" y="3528000"/>
              <a:ext cx="676080" cy="465480"/>
            </a:xfrm>
            <a:custGeom>
              <a:avLst/>
              <a:gdLst>
                <a:gd name="textAreaLeft" fmla="*/ 0 w 676080"/>
                <a:gd name="textAreaRight" fmla="*/ 676440 w 676080"/>
                <a:gd name="textAreaTop" fmla="*/ 0 h 465480"/>
                <a:gd name="textAreaBottom" fmla="*/ 465840 h 465480"/>
              </a:gdLst>
              <a:ahLst/>
              <a:cxnLst/>
              <a:rect l="textAreaLeft" t="textAreaTop" r="textAreaRight" b="textAreaBottom"/>
              <a:pathLst>
                <a:path w="21097" h="14523" fill="none">
                  <a:moveTo>
                    <a:pt x="2890" y="14523"/>
                  </a:moveTo>
                  <a:lnTo>
                    <a:pt x="2167" y="12191"/>
                  </a:lnTo>
                  <a:cubicBezTo>
                    <a:pt x="401" y="6519"/>
                    <a:pt x="1" y="4041"/>
                    <a:pt x="7451" y="2683"/>
                  </a:cubicBezTo>
                  <a:lnTo>
                    <a:pt x="21097" y="0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2" name="Google Shape;1619;p44"/>
            <p:cNvSpPr/>
            <p:nvPr/>
          </p:nvSpPr>
          <p:spPr>
            <a:xfrm>
              <a:off x="7724520" y="3903480"/>
              <a:ext cx="63000" cy="33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1980" h="1055" fill="none">
                  <a:moveTo>
                    <a:pt x="1979" y="1054"/>
                  </a:moveTo>
                  <a:lnTo>
                    <a:pt x="0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3" name="Google Shape;1620;p44"/>
            <p:cNvSpPr/>
            <p:nvPr/>
          </p:nvSpPr>
          <p:spPr>
            <a:xfrm>
              <a:off x="7701840" y="4665240"/>
              <a:ext cx="222480" cy="36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6948" h="1" fill="none">
                  <a:moveTo>
                    <a:pt x="6948" y="1"/>
                  </a:moveTo>
                  <a:lnTo>
                    <a:pt x="1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4" name="Google Shape;1621;p44"/>
            <p:cNvSpPr/>
            <p:nvPr/>
          </p:nvSpPr>
          <p:spPr>
            <a:xfrm>
              <a:off x="7655040" y="3461400"/>
              <a:ext cx="830160" cy="1203480"/>
            </a:xfrm>
            <a:custGeom>
              <a:avLst/>
              <a:gdLst>
                <a:gd name="textAreaLeft" fmla="*/ 0 w 830160"/>
                <a:gd name="textAreaRight" fmla="*/ 830520 w 830160"/>
                <a:gd name="textAreaTop" fmla="*/ 0 h 1203480"/>
                <a:gd name="textAreaBottom" fmla="*/ 1203840 h 1203480"/>
              </a:gdLst>
              <a:ahLst/>
              <a:cxnLst/>
              <a:rect l="textAreaLeft" t="textAreaTop" r="textAreaRight" b="textAreaBottom"/>
              <a:pathLst>
                <a:path w="25894" h="37539" fill="none">
                  <a:moveTo>
                    <a:pt x="6566" y="37539"/>
                  </a:moveTo>
                  <a:lnTo>
                    <a:pt x="1446" y="15967"/>
                  </a:lnTo>
                  <a:cubicBezTo>
                    <a:pt x="1446" y="15967"/>
                    <a:pt x="0" y="10714"/>
                    <a:pt x="3128" y="10714"/>
                  </a:cubicBezTo>
                  <a:cubicBezTo>
                    <a:pt x="6840" y="10714"/>
                    <a:pt x="22370" y="9916"/>
                    <a:pt x="22370" y="9916"/>
                  </a:cubicBezTo>
                  <a:cubicBezTo>
                    <a:pt x="22370" y="9916"/>
                    <a:pt x="25893" y="10119"/>
                    <a:pt x="25246" y="4446"/>
                  </a:cubicBezTo>
                  <a:cubicBezTo>
                    <a:pt x="25210" y="4132"/>
                    <a:pt x="24556" y="351"/>
                    <a:pt x="24506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5" name="Google Shape;1622;p44"/>
            <p:cNvSpPr/>
            <p:nvPr/>
          </p:nvSpPr>
          <p:spPr>
            <a:xfrm>
              <a:off x="8231400" y="3560400"/>
              <a:ext cx="257040" cy="122760"/>
            </a:xfrm>
            <a:custGeom>
              <a:avLst/>
              <a:gdLst>
                <a:gd name="textAreaLeft" fmla="*/ 0 w 257040"/>
                <a:gd name="textAreaRight" fmla="*/ 257400 w 257040"/>
                <a:gd name="textAreaTop" fmla="*/ 0 h 122760"/>
                <a:gd name="textAreaBottom" fmla="*/ 123120 h 122760"/>
              </a:gdLst>
              <a:ahLst/>
              <a:cxnLst/>
              <a:rect l="textAreaLeft" t="textAreaTop" r="textAreaRight" b="textAreaBottom"/>
              <a:pathLst>
                <a:path w="8028" h="3844" fill="none">
                  <a:moveTo>
                    <a:pt x="8027" y="3843"/>
                  </a:moveTo>
                  <a:cubicBezTo>
                    <a:pt x="8027" y="3843"/>
                    <a:pt x="6376" y="847"/>
                    <a:pt x="0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560" bIns="61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6" name="Google Shape;1623;p44"/>
            <p:cNvSpPr/>
            <p:nvPr/>
          </p:nvSpPr>
          <p:spPr>
            <a:xfrm>
              <a:off x="7312680" y="2484000"/>
              <a:ext cx="810000" cy="656640"/>
            </a:xfrm>
            <a:custGeom>
              <a:avLst/>
              <a:gdLst>
                <a:gd name="textAreaLeft" fmla="*/ 0 w 810000"/>
                <a:gd name="textAreaRight" fmla="*/ 810360 w 810000"/>
                <a:gd name="textAreaTop" fmla="*/ 0 h 656640"/>
                <a:gd name="textAreaBottom" fmla="*/ 657000 h 656640"/>
              </a:gdLst>
              <a:ahLst/>
              <a:cxnLst/>
              <a:rect l="textAreaLeft" t="textAreaTop" r="textAreaRight" b="textAreaBottom"/>
              <a:pathLst>
                <a:path w="25266" h="20491">
                  <a:moveTo>
                    <a:pt x="3139" y="0"/>
                  </a:moveTo>
                  <a:cubicBezTo>
                    <a:pt x="3128" y="0"/>
                    <a:pt x="3118" y="1"/>
                    <a:pt x="3107" y="2"/>
                  </a:cubicBezTo>
                  <a:cubicBezTo>
                    <a:pt x="2990" y="17"/>
                    <a:pt x="2898" y="121"/>
                    <a:pt x="2864" y="234"/>
                  </a:cubicBezTo>
                  <a:cubicBezTo>
                    <a:pt x="2829" y="347"/>
                    <a:pt x="2841" y="469"/>
                    <a:pt x="2860" y="584"/>
                  </a:cubicBezTo>
                  <a:cubicBezTo>
                    <a:pt x="2942" y="1085"/>
                    <a:pt x="3064" y="1322"/>
                    <a:pt x="3237" y="1792"/>
                  </a:cubicBezTo>
                  <a:cubicBezTo>
                    <a:pt x="3392" y="2216"/>
                    <a:pt x="3547" y="2636"/>
                    <a:pt x="3711" y="2858"/>
                  </a:cubicBezTo>
                  <a:cubicBezTo>
                    <a:pt x="3551" y="2641"/>
                    <a:pt x="3382" y="2438"/>
                    <a:pt x="3198" y="2240"/>
                  </a:cubicBezTo>
                  <a:cubicBezTo>
                    <a:pt x="2899" y="1916"/>
                    <a:pt x="2570" y="1596"/>
                    <a:pt x="2199" y="1343"/>
                  </a:cubicBezTo>
                  <a:cubicBezTo>
                    <a:pt x="1893" y="1134"/>
                    <a:pt x="1481" y="884"/>
                    <a:pt x="1085" y="884"/>
                  </a:cubicBezTo>
                  <a:cubicBezTo>
                    <a:pt x="1026" y="884"/>
                    <a:pt x="967" y="890"/>
                    <a:pt x="909" y="902"/>
                  </a:cubicBezTo>
                  <a:cubicBezTo>
                    <a:pt x="642" y="956"/>
                    <a:pt x="666" y="1259"/>
                    <a:pt x="813" y="1440"/>
                  </a:cubicBezTo>
                  <a:cubicBezTo>
                    <a:pt x="791" y="1435"/>
                    <a:pt x="767" y="1427"/>
                    <a:pt x="743" y="1422"/>
                  </a:cubicBezTo>
                  <a:cubicBezTo>
                    <a:pt x="687" y="1407"/>
                    <a:pt x="626" y="1399"/>
                    <a:pt x="566" y="1399"/>
                  </a:cubicBezTo>
                  <a:cubicBezTo>
                    <a:pt x="387" y="1399"/>
                    <a:pt x="217" y="1477"/>
                    <a:pt x="209" y="1727"/>
                  </a:cubicBezTo>
                  <a:cubicBezTo>
                    <a:pt x="205" y="1867"/>
                    <a:pt x="348" y="2000"/>
                    <a:pt x="452" y="2082"/>
                  </a:cubicBezTo>
                  <a:cubicBezTo>
                    <a:pt x="582" y="2186"/>
                    <a:pt x="711" y="2292"/>
                    <a:pt x="837" y="2402"/>
                  </a:cubicBezTo>
                  <a:cubicBezTo>
                    <a:pt x="1209" y="2730"/>
                    <a:pt x="1672" y="3113"/>
                    <a:pt x="2021" y="3738"/>
                  </a:cubicBezTo>
                  <a:cubicBezTo>
                    <a:pt x="2031" y="3755"/>
                    <a:pt x="2031" y="3763"/>
                    <a:pt x="2023" y="3763"/>
                  </a:cubicBezTo>
                  <a:cubicBezTo>
                    <a:pt x="1972" y="3763"/>
                    <a:pt x="1625" y="3468"/>
                    <a:pt x="1596" y="3445"/>
                  </a:cubicBezTo>
                  <a:cubicBezTo>
                    <a:pt x="1211" y="3138"/>
                    <a:pt x="975" y="2934"/>
                    <a:pt x="562" y="2753"/>
                  </a:cubicBezTo>
                  <a:cubicBezTo>
                    <a:pt x="477" y="2715"/>
                    <a:pt x="388" y="2684"/>
                    <a:pt x="297" y="2684"/>
                  </a:cubicBezTo>
                  <a:cubicBezTo>
                    <a:pt x="295" y="2684"/>
                    <a:pt x="293" y="2684"/>
                    <a:pt x="291" y="2684"/>
                  </a:cubicBezTo>
                  <a:cubicBezTo>
                    <a:pt x="82" y="2687"/>
                    <a:pt x="0" y="2879"/>
                    <a:pt x="58" y="3061"/>
                  </a:cubicBezTo>
                  <a:cubicBezTo>
                    <a:pt x="142" y="3327"/>
                    <a:pt x="400" y="3483"/>
                    <a:pt x="598" y="3655"/>
                  </a:cubicBezTo>
                  <a:cubicBezTo>
                    <a:pt x="905" y="3924"/>
                    <a:pt x="1211" y="4197"/>
                    <a:pt x="1483" y="4502"/>
                  </a:cubicBezTo>
                  <a:cubicBezTo>
                    <a:pt x="1738" y="4785"/>
                    <a:pt x="1888" y="4980"/>
                    <a:pt x="1976" y="5355"/>
                  </a:cubicBezTo>
                  <a:cubicBezTo>
                    <a:pt x="2088" y="5833"/>
                    <a:pt x="2218" y="6312"/>
                    <a:pt x="2433" y="6755"/>
                  </a:cubicBezTo>
                  <a:cubicBezTo>
                    <a:pt x="2704" y="7313"/>
                    <a:pt x="3125" y="7824"/>
                    <a:pt x="3693" y="8077"/>
                  </a:cubicBezTo>
                  <a:cubicBezTo>
                    <a:pt x="3982" y="8208"/>
                    <a:pt x="4095" y="8507"/>
                    <a:pt x="4236" y="8767"/>
                  </a:cubicBezTo>
                  <a:cubicBezTo>
                    <a:pt x="4434" y="9133"/>
                    <a:pt x="4657" y="9486"/>
                    <a:pt x="4882" y="9834"/>
                  </a:cubicBezTo>
                  <a:cubicBezTo>
                    <a:pt x="7129" y="13332"/>
                    <a:pt x="10355" y="15899"/>
                    <a:pt x="13891" y="18004"/>
                  </a:cubicBezTo>
                  <a:cubicBezTo>
                    <a:pt x="15615" y="19028"/>
                    <a:pt x="17626" y="20099"/>
                    <a:pt x="19612" y="20462"/>
                  </a:cubicBezTo>
                  <a:cubicBezTo>
                    <a:pt x="19718" y="20481"/>
                    <a:pt x="19822" y="20491"/>
                    <a:pt x="19924" y="20491"/>
                  </a:cubicBezTo>
                  <a:cubicBezTo>
                    <a:pt x="21226" y="20491"/>
                    <a:pt x="22180" y="18978"/>
                    <a:pt x="22657" y="17731"/>
                  </a:cubicBezTo>
                  <a:cubicBezTo>
                    <a:pt x="23277" y="16117"/>
                    <a:pt x="23565" y="14408"/>
                    <a:pt x="23918" y="12722"/>
                  </a:cubicBezTo>
                  <a:cubicBezTo>
                    <a:pt x="24037" y="12157"/>
                    <a:pt x="24249" y="11220"/>
                    <a:pt x="24447" y="10477"/>
                  </a:cubicBezTo>
                  <a:cubicBezTo>
                    <a:pt x="24785" y="9203"/>
                    <a:pt x="25190" y="7922"/>
                    <a:pt x="25259" y="6596"/>
                  </a:cubicBezTo>
                  <a:cubicBezTo>
                    <a:pt x="25266" y="6471"/>
                    <a:pt x="21198" y="4019"/>
                    <a:pt x="21198" y="4019"/>
                  </a:cubicBezTo>
                  <a:lnTo>
                    <a:pt x="18783" y="12987"/>
                  </a:lnTo>
                  <a:cubicBezTo>
                    <a:pt x="18694" y="13376"/>
                    <a:pt x="18349" y="13629"/>
                    <a:pt x="17978" y="13629"/>
                  </a:cubicBezTo>
                  <a:cubicBezTo>
                    <a:pt x="17866" y="13629"/>
                    <a:pt x="17752" y="13605"/>
                    <a:pt x="17641" y="13556"/>
                  </a:cubicBezTo>
                  <a:cubicBezTo>
                    <a:pt x="15944" y="12801"/>
                    <a:pt x="14257" y="12015"/>
                    <a:pt x="12657" y="11069"/>
                  </a:cubicBezTo>
                  <a:cubicBezTo>
                    <a:pt x="10998" y="10089"/>
                    <a:pt x="9577" y="9303"/>
                    <a:pt x="7856" y="7967"/>
                  </a:cubicBezTo>
                  <a:cubicBezTo>
                    <a:pt x="7399" y="7614"/>
                    <a:pt x="6859" y="7182"/>
                    <a:pt x="6508" y="6715"/>
                  </a:cubicBezTo>
                  <a:cubicBezTo>
                    <a:pt x="6138" y="6224"/>
                    <a:pt x="5872" y="5605"/>
                    <a:pt x="5631" y="5041"/>
                  </a:cubicBezTo>
                  <a:cubicBezTo>
                    <a:pt x="5212" y="4058"/>
                    <a:pt x="4869" y="3059"/>
                    <a:pt x="4425" y="2087"/>
                  </a:cubicBezTo>
                  <a:cubicBezTo>
                    <a:pt x="4180" y="1552"/>
                    <a:pt x="3899" y="910"/>
                    <a:pt x="3604" y="401"/>
                  </a:cubicBezTo>
                  <a:cubicBezTo>
                    <a:pt x="3564" y="332"/>
                    <a:pt x="3451" y="90"/>
                    <a:pt x="3353" y="82"/>
                  </a:cubicBezTo>
                  <a:cubicBezTo>
                    <a:pt x="3291" y="36"/>
                    <a:pt x="3216" y="0"/>
                    <a:pt x="3139" y="0"/>
                  </a:cubicBez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7" name="Google Shape;1624;p44"/>
            <p:cNvSpPr/>
            <p:nvPr/>
          </p:nvSpPr>
          <p:spPr>
            <a:xfrm>
              <a:off x="7430400" y="2556360"/>
              <a:ext cx="68040" cy="13284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132840"/>
                <a:gd name="textAreaBottom" fmla="*/ 133200 h 132840"/>
              </a:gdLst>
              <a:ahLst/>
              <a:cxnLst/>
              <a:rect l="textAreaLeft" t="textAreaTop" r="textAreaRight" b="textAreaBottom"/>
              <a:pathLst>
                <a:path w="2129" h="4148">
                  <a:moveTo>
                    <a:pt x="976" y="0"/>
                  </a:moveTo>
                  <a:cubicBezTo>
                    <a:pt x="969" y="0"/>
                    <a:pt x="961" y="1"/>
                    <a:pt x="953" y="2"/>
                  </a:cubicBezTo>
                  <a:cubicBezTo>
                    <a:pt x="718" y="27"/>
                    <a:pt x="657" y="503"/>
                    <a:pt x="634" y="690"/>
                  </a:cubicBezTo>
                  <a:cubicBezTo>
                    <a:pt x="597" y="993"/>
                    <a:pt x="630" y="1305"/>
                    <a:pt x="708" y="1600"/>
                  </a:cubicBezTo>
                  <a:cubicBezTo>
                    <a:pt x="746" y="1740"/>
                    <a:pt x="647" y="1772"/>
                    <a:pt x="557" y="1869"/>
                  </a:cubicBezTo>
                  <a:cubicBezTo>
                    <a:pt x="473" y="1959"/>
                    <a:pt x="399" y="2057"/>
                    <a:pt x="334" y="2162"/>
                  </a:cubicBezTo>
                  <a:cubicBezTo>
                    <a:pt x="203" y="2371"/>
                    <a:pt x="114" y="2606"/>
                    <a:pt x="73" y="2848"/>
                  </a:cubicBezTo>
                  <a:cubicBezTo>
                    <a:pt x="0" y="3293"/>
                    <a:pt x="95" y="3764"/>
                    <a:pt x="332" y="4148"/>
                  </a:cubicBezTo>
                  <a:lnTo>
                    <a:pt x="2129" y="3163"/>
                  </a:lnTo>
                  <a:cubicBezTo>
                    <a:pt x="1942" y="2659"/>
                    <a:pt x="1785" y="2174"/>
                    <a:pt x="1700" y="1750"/>
                  </a:cubicBezTo>
                  <a:cubicBezTo>
                    <a:pt x="1648" y="1497"/>
                    <a:pt x="1551" y="1255"/>
                    <a:pt x="1479" y="1005"/>
                  </a:cubicBezTo>
                  <a:cubicBezTo>
                    <a:pt x="1421" y="798"/>
                    <a:pt x="1354" y="592"/>
                    <a:pt x="1281" y="390"/>
                  </a:cubicBezTo>
                  <a:cubicBezTo>
                    <a:pt x="1230" y="249"/>
                    <a:pt x="1165" y="0"/>
                    <a:pt x="976" y="0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8" name="Google Shape;1625;p44"/>
            <p:cNvSpPr/>
            <p:nvPr/>
          </p:nvSpPr>
          <p:spPr>
            <a:xfrm>
              <a:off x="7430400" y="2555640"/>
              <a:ext cx="68040" cy="13320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2129" h="4168" fill="none">
                  <a:moveTo>
                    <a:pt x="332" y="4168"/>
                  </a:moveTo>
                  <a:cubicBezTo>
                    <a:pt x="95" y="3784"/>
                    <a:pt x="0" y="3313"/>
                    <a:pt x="73" y="2868"/>
                  </a:cubicBezTo>
                  <a:cubicBezTo>
                    <a:pt x="114" y="2626"/>
                    <a:pt x="203" y="2391"/>
                    <a:pt x="334" y="2182"/>
                  </a:cubicBezTo>
                  <a:cubicBezTo>
                    <a:pt x="399" y="2077"/>
                    <a:pt x="473" y="1979"/>
                    <a:pt x="557" y="1889"/>
                  </a:cubicBezTo>
                  <a:cubicBezTo>
                    <a:pt x="647" y="1792"/>
                    <a:pt x="746" y="1760"/>
                    <a:pt x="708" y="1620"/>
                  </a:cubicBezTo>
                  <a:cubicBezTo>
                    <a:pt x="630" y="1325"/>
                    <a:pt x="597" y="1013"/>
                    <a:pt x="634" y="710"/>
                  </a:cubicBezTo>
                  <a:cubicBezTo>
                    <a:pt x="657" y="523"/>
                    <a:pt x="718" y="47"/>
                    <a:pt x="953" y="22"/>
                  </a:cubicBezTo>
                  <a:cubicBezTo>
                    <a:pt x="1160" y="0"/>
                    <a:pt x="1228" y="264"/>
                    <a:pt x="1281" y="410"/>
                  </a:cubicBezTo>
                  <a:cubicBezTo>
                    <a:pt x="1354" y="612"/>
                    <a:pt x="1421" y="818"/>
                    <a:pt x="1479" y="1025"/>
                  </a:cubicBezTo>
                  <a:cubicBezTo>
                    <a:pt x="1551" y="1275"/>
                    <a:pt x="1648" y="1517"/>
                    <a:pt x="1700" y="1770"/>
                  </a:cubicBezTo>
                  <a:cubicBezTo>
                    <a:pt x="1785" y="2194"/>
                    <a:pt x="1942" y="2679"/>
                    <a:pt x="2129" y="3183"/>
                  </a:cubicBezTo>
                </a:path>
              </a:pathLst>
            </a:custGeom>
            <a:solidFill>
              <a:srgbClr val="9FA0A4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9" name="Google Shape;1626;p44"/>
            <p:cNvSpPr/>
            <p:nvPr/>
          </p:nvSpPr>
          <p:spPr>
            <a:xfrm>
              <a:off x="7338600" y="2530080"/>
              <a:ext cx="65880" cy="6480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060" h="2027">
                  <a:moveTo>
                    <a:pt x="0" y="0"/>
                  </a:moveTo>
                  <a:lnTo>
                    <a:pt x="2060" y="2027"/>
                  </a:lnTo>
                  <a:cubicBezTo>
                    <a:pt x="1256" y="888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0" name="Google Shape;1627;p44"/>
            <p:cNvSpPr/>
            <p:nvPr/>
          </p:nvSpPr>
          <p:spPr>
            <a:xfrm>
              <a:off x="7338600" y="2530080"/>
              <a:ext cx="65880" cy="6480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060" h="2027" fill="none">
                  <a:moveTo>
                    <a:pt x="0" y="0"/>
                  </a:moveTo>
                  <a:cubicBezTo>
                    <a:pt x="0" y="0"/>
                    <a:pt x="1256" y="888"/>
                    <a:pt x="2060" y="2027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1" name="Google Shape;1628;p44"/>
            <p:cNvSpPr/>
            <p:nvPr/>
          </p:nvSpPr>
          <p:spPr>
            <a:xfrm>
              <a:off x="7901640" y="2918880"/>
              <a:ext cx="51840" cy="554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55440"/>
                <a:gd name="textAreaBottom" fmla="*/ 55800 h 55440"/>
              </a:gdLst>
              <a:ahLst/>
              <a:cxnLst/>
              <a:rect l="textAreaLeft" t="textAreaTop" r="textAreaRight" b="textAreaBottom"/>
              <a:pathLst>
                <a:path w="1625" h="1745" fill="none">
                  <a:moveTo>
                    <a:pt x="0" y="0"/>
                  </a:moveTo>
                  <a:cubicBezTo>
                    <a:pt x="620" y="655"/>
                    <a:pt x="1624" y="1745"/>
                    <a:pt x="1624" y="1745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720" bIns="27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2" name="Google Shape;1629;p44"/>
            <p:cNvSpPr/>
            <p:nvPr/>
          </p:nvSpPr>
          <p:spPr>
            <a:xfrm>
              <a:off x="8002800" y="2453400"/>
              <a:ext cx="391320" cy="42588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425880"/>
                <a:gd name="textAreaBottom" fmla="*/ 426240 h 425880"/>
              </a:gdLst>
              <a:ahLst/>
              <a:cxnLst/>
              <a:rect l="textAreaLeft" t="textAreaTop" r="textAreaRight" b="textAreaBottom"/>
              <a:pathLst>
                <a:path w="12214" h="13292">
                  <a:moveTo>
                    <a:pt x="7938" y="0"/>
                  </a:moveTo>
                  <a:cubicBezTo>
                    <a:pt x="6572" y="0"/>
                    <a:pt x="5062" y="155"/>
                    <a:pt x="3701" y="646"/>
                  </a:cubicBezTo>
                  <a:cubicBezTo>
                    <a:pt x="1" y="1981"/>
                    <a:pt x="456" y="12953"/>
                    <a:pt x="456" y="12953"/>
                  </a:cubicBezTo>
                  <a:lnTo>
                    <a:pt x="11988" y="13292"/>
                  </a:lnTo>
                  <a:lnTo>
                    <a:pt x="12213" y="460"/>
                  </a:lnTo>
                  <a:cubicBezTo>
                    <a:pt x="12213" y="460"/>
                    <a:pt x="10289" y="0"/>
                    <a:pt x="79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3" name="Google Shape;1630;p44"/>
            <p:cNvSpPr/>
            <p:nvPr/>
          </p:nvSpPr>
          <p:spPr>
            <a:xfrm>
              <a:off x="8017200" y="2709000"/>
              <a:ext cx="566280" cy="818640"/>
            </a:xfrm>
            <a:custGeom>
              <a:avLst/>
              <a:gdLst>
                <a:gd name="textAreaLeft" fmla="*/ 0 w 566280"/>
                <a:gd name="textAreaRight" fmla="*/ 566640 w 566280"/>
                <a:gd name="textAreaTop" fmla="*/ 0 h 818640"/>
                <a:gd name="textAreaBottom" fmla="*/ 819000 h 818640"/>
              </a:gdLst>
              <a:ahLst/>
              <a:cxnLst/>
              <a:rect l="textAreaLeft" t="textAreaTop" r="textAreaRight" b="textAreaBottom"/>
              <a:pathLst>
                <a:path w="17670" h="25537">
                  <a:moveTo>
                    <a:pt x="15072" y="0"/>
                  </a:moveTo>
                  <a:lnTo>
                    <a:pt x="0" y="4330"/>
                  </a:lnTo>
                  <a:lnTo>
                    <a:pt x="4318" y="11307"/>
                  </a:lnTo>
                  <a:cubicBezTo>
                    <a:pt x="4302" y="11372"/>
                    <a:pt x="4284" y="11437"/>
                    <a:pt x="4268" y="11501"/>
                  </a:cubicBezTo>
                  <a:cubicBezTo>
                    <a:pt x="3183" y="15756"/>
                    <a:pt x="2098" y="20009"/>
                    <a:pt x="1014" y="24263"/>
                  </a:cubicBezTo>
                  <a:cubicBezTo>
                    <a:pt x="934" y="24574"/>
                    <a:pt x="5115" y="25139"/>
                    <a:pt x="5462" y="25184"/>
                  </a:cubicBezTo>
                  <a:cubicBezTo>
                    <a:pt x="7055" y="25390"/>
                    <a:pt x="8628" y="25537"/>
                    <a:pt x="10210" y="25537"/>
                  </a:cubicBezTo>
                  <a:cubicBezTo>
                    <a:pt x="11134" y="25537"/>
                    <a:pt x="12060" y="25487"/>
                    <a:pt x="12996" y="25370"/>
                  </a:cubicBezTo>
                  <a:cubicBezTo>
                    <a:pt x="13351" y="25326"/>
                    <a:pt x="17669" y="24619"/>
                    <a:pt x="17657" y="24284"/>
                  </a:cubicBezTo>
                  <a:cubicBezTo>
                    <a:pt x="17656" y="24267"/>
                    <a:pt x="16467" y="14704"/>
                    <a:pt x="15642" y="8541"/>
                  </a:cubicBezTo>
                  <a:cubicBezTo>
                    <a:pt x="15848" y="3835"/>
                    <a:pt x="15072" y="0"/>
                    <a:pt x="150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4" name="Google Shape;1631;p44"/>
            <p:cNvSpPr/>
            <p:nvPr/>
          </p:nvSpPr>
          <p:spPr>
            <a:xfrm>
              <a:off x="7909560" y="2709000"/>
              <a:ext cx="305280" cy="589320"/>
            </a:xfrm>
            <a:custGeom>
              <a:avLst/>
              <a:gdLst>
                <a:gd name="textAreaLeft" fmla="*/ 0 w 305280"/>
                <a:gd name="textAreaRight" fmla="*/ 305640 w 305280"/>
                <a:gd name="textAreaTop" fmla="*/ 0 h 589320"/>
                <a:gd name="textAreaBottom" fmla="*/ 589680 h 589320"/>
              </a:gdLst>
              <a:ahLst/>
              <a:cxnLst/>
              <a:rect l="textAreaLeft" t="textAreaTop" r="textAreaRight" b="textAreaBottom"/>
              <a:pathLst>
                <a:path w="9536" h="18391">
                  <a:moveTo>
                    <a:pt x="3286" y="0"/>
                  </a:moveTo>
                  <a:cubicBezTo>
                    <a:pt x="0" y="5321"/>
                    <a:pt x="4034" y="5665"/>
                    <a:pt x="4034" y="5665"/>
                  </a:cubicBezTo>
                  <a:cubicBezTo>
                    <a:pt x="4034" y="5665"/>
                    <a:pt x="4034" y="8727"/>
                    <a:pt x="5164" y="13441"/>
                  </a:cubicBezTo>
                  <a:cubicBezTo>
                    <a:pt x="5164" y="13441"/>
                    <a:pt x="4927" y="15615"/>
                    <a:pt x="5015" y="18391"/>
                  </a:cubicBezTo>
                  <a:lnTo>
                    <a:pt x="9536" y="16539"/>
                  </a:lnTo>
                  <a:lnTo>
                    <a:pt x="89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5" name="Google Shape;1632;p44"/>
            <p:cNvSpPr/>
            <p:nvPr/>
          </p:nvSpPr>
          <p:spPr>
            <a:xfrm>
              <a:off x="8339400" y="2468160"/>
              <a:ext cx="227160" cy="326520"/>
            </a:xfrm>
            <a:custGeom>
              <a:avLst/>
              <a:gdLst>
                <a:gd name="textAreaLeft" fmla="*/ 0 w 227160"/>
                <a:gd name="textAreaRight" fmla="*/ 227520 w 227160"/>
                <a:gd name="textAreaTop" fmla="*/ 0 h 326520"/>
                <a:gd name="textAreaBottom" fmla="*/ 326880 h 326520"/>
              </a:gdLst>
              <a:ahLst/>
              <a:cxnLst/>
              <a:rect l="textAreaLeft" t="textAreaTop" r="textAreaRight" b="textAreaBottom"/>
              <a:pathLst>
                <a:path w="7096" h="10189">
                  <a:moveTo>
                    <a:pt x="1717" y="1"/>
                  </a:moveTo>
                  <a:lnTo>
                    <a:pt x="1" y="10189"/>
                  </a:lnTo>
                  <a:lnTo>
                    <a:pt x="7095" y="7512"/>
                  </a:lnTo>
                  <a:cubicBezTo>
                    <a:pt x="5275" y="623"/>
                    <a:pt x="1717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6" name="Google Shape;1633;p44"/>
            <p:cNvSpPr/>
            <p:nvPr/>
          </p:nvSpPr>
          <p:spPr>
            <a:xfrm>
              <a:off x="7931520" y="2473920"/>
              <a:ext cx="189720" cy="3441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344160"/>
                <a:gd name="textAreaBottom" fmla="*/ 344520 h 344160"/>
              </a:gdLst>
              <a:ahLst/>
              <a:cxnLst/>
              <a:rect l="textAreaLeft" t="textAreaTop" r="textAreaRight" b="textAreaBottom"/>
              <a:pathLst>
                <a:path w="5922" h="10746">
                  <a:moveTo>
                    <a:pt x="5921" y="1"/>
                  </a:moveTo>
                  <a:lnTo>
                    <a:pt x="5921" y="1"/>
                  </a:lnTo>
                  <a:cubicBezTo>
                    <a:pt x="5921" y="1"/>
                    <a:pt x="2369" y="1"/>
                    <a:pt x="0" y="7858"/>
                  </a:cubicBezTo>
                  <a:lnTo>
                    <a:pt x="5807" y="10745"/>
                  </a:lnTo>
                  <a:lnTo>
                    <a:pt x="592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7" name="Google Shape;1634;p44"/>
            <p:cNvSpPr/>
            <p:nvPr/>
          </p:nvSpPr>
          <p:spPr>
            <a:xfrm>
              <a:off x="7909560" y="2709000"/>
              <a:ext cx="128880" cy="18144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0 h 181440"/>
                <a:gd name="textAreaBottom" fmla="*/ 181800 h 181440"/>
              </a:gdLst>
              <a:ahLst/>
              <a:cxnLst/>
              <a:rect l="textAreaLeft" t="textAreaTop" r="textAreaRight" b="textAreaBottom"/>
              <a:pathLst>
                <a:path w="4035" h="5666">
                  <a:moveTo>
                    <a:pt x="3286" y="0"/>
                  </a:moveTo>
                  <a:cubicBezTo>
                    <a:pt x="0" y="5321"/>
                    <a:pt x="4034" y="5665"/>
                    <a:pt x="4034" y="5665"/>
                  </a:cubicBezTo>
                  <a:lnTo>
                    <a:pt x="328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720" bIns="90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8" name="Google Shape;1635;p44"/>
            <p:cNvSpPr/>
            <p:nvPr/>
          </p:nvSpPr>
          <p:spPr>
            <a:xfrm>
              <a:off x="8176680" y="2828160"/>
              <a:ext cx="130320" cy="6984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4074" h="2188" fill="none">
                  <a:moveTo>
                    <a:pt x="1" y="1373"/>
                  </a:moveTo>
                  <a:cubicBezTo>
                    <a:pt x="1" y="1373"/>
                    <a:pt x="2685" y="2188"/>
                    <a:pt x="4073" y="1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9" name="Google Shape;1636;p44"/>
            <p:cNvSpPr/>
            <p:nvPr/>
          </p:nvSpPr>
          <p:spPr>
            <a:xfrm>
              <a:off x="7996680" y="2575080"/>
              <a:ext cx="76320" cy="16632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166320"/>
                <a:gd name="textAreaBottom" fmla="*/ 166680 h 166320"/>
              </a:gdLst>
              <a:ahLst/>
              <a:cxnLst/>
              <a:rect l="textAreaLeft" t="textAreaTop" r="textAreaRight" b="textAreaBottom"/>
              <a:pathLst>
                <a:path w="2388" h="5193" fill="none">
                  <a:moveTo>
                    <a:pt x="2387" y="0"/>
                  </a:moveTo>
                  <a:lnTo>
                    <a:pt x="1" y="5193"/>
                  </a:ln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160" bIns="83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0" name="Google Shape;1637;p44"/>
            <p:cNvSpPr/>
            <p:nvPr/>
          </p:nvSpPr>
          <p:spPr>
            <a:xfrm>
              <a:off x="8321400" y="2658240"/>
              <a:ext cx="20520" cy="14112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41120"/>
                <a:gd name="textAreaBottom" fmla="*/ 141480 h 141120"/>
              </a:gdLst>
              <a:ahLst/>
              <a:cxnLst/>
              <a:rect l="textAreaLeft" t="textAreaTop" r="textAreaRight" b="textAreaBottom"/>
              <a:pathLst>
                <a:path w="647" h="4414" fill="none">
                  <a:moveTo>
                    <a:pt x="1" y="0"/>
                  </a:moveTo>
                  <a:lnTo>
                    <a:pt x="308" y="4413"/>
                  </a:lnTo>
                  <a:lnTo>
                    <a:pt x="646" y="4257"/>
                  </a:ln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560" bIns="70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1" name="Google Shape;1638;p44"/>
            <p:cNvSpPr/>
            <p:nvPr/>
          </p:nvSpPr>
          <p:spPr>
            <a:xfrm>
              <a:off x="8198640" y="2159640"/>
              <a:ext cx="155520" cy="27720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277200"/>
                <a:gd name="textAreaBottom" fmla="*/ 277560 h 277200"/>
              </a:gdLst>
              <a:ahLst/>
              <a:cxnLst/>
              <a:rect l="textAreaLeft" t="textAreaTop" r="textAreaRight" b="textAreaBottom"/>
              <a:pathLst>
                <a:path w="4857" h="8657">
                  <a:moveTo>
                    <a:pt x="1" y="1"/>
                  </a:moveTo>
                  <a:lnTo>
                    <a:pt x="1" y="8649"/>
                  </a:lnTo>
                  <a:cubicBezTo>
                    <a:pt x="1" y="8649"/>
                    <a:pt x="1747" y="8656"/>
                    <a:pt x="3186" y="8656"/>
                  </a:cubicBezTo>
                  <a:cubicBezTo>
                    <a:pt x="3905" y="8656"/>
                    <a:pt x="4548" y="8654"/>
                    <a:pt x="4856" y="8649"/>
                  </a:cubicBezTo>
                  <a:cubicBezTo>
                    <a:pt x="3320" y="6578"/>
                    <a:pt x="3582" y="944"/>
                    <a:pt x="3582" y="9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2" name="Google Shape;1639;p44"/>
            <p:cNvSpPr/>
            <p:nvPr/>
          </p:nvSpPr>
          <p:spPr>
            <a:xfrm>
              <a:off x="8242560" y="2175840"/>
              <a:ext cx="128160" cy="1864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86480"/>
                <a:gd name="textAreaBottom" fmla="*/ 186840 h 186480"/>
              </a:gdLst>
              <a:ahLst/>
              <a:cxnLst/>
              <a:rect l="textAreaLeft" t="textAreaTop" r="textAreaRight" b="textAreaBottom"/>
              <a:pathLst>
                <a:path w="4012" h="5829">
                  <a:moveTo>
                    <a:pt x="92" y="1"/>
                  </a:moveTo>
                  <a:lnTo>
                    <a:pt x="0" y="2693"/>
                  </a:lnTo>
                  <a:lnTo>
                    <a:pt x="399" y="5829"/>
                  </a:lnTo>
                  <a:cubicBezTo>
                    <a:pt x="4012" y="2899"/>
                    <a:pt x="1127" y="705"/>
                    <a:pt x="1127" y="705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2C26D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3" name="Google Shape;1640;p44"/>
            <p:cNvSpPr/>
            <p:nvPr/>
          </p:nvSpPr>
          <p:spPr>
            <a:xfrm>
              <a:off x="8035200" y="2153520"/>
              <a:ext cx="253800" cy="372240"/>
            </a:xfrm>
            <a:custGeom>
              <a:avLst/>
              <a:gdLst>
                <a:gd name="textAreaLeft" fmla="*/ 0 w 253800"/>
                <a:gd name="textAreaRight" fmla="*/ 254160 w 253800"/>
                <a:gd name="textAreaTop" fmla="*/ 0 h 372240"/>
                <a:gd name="textAreaBottom" fmla="*/ 372600 h 372240"/>
              </a:gdLst>
              <a:ahLst/>
              <a:cxnLst/>
              <a:rect l="textAreaLeft" t="textAreaTop" r="textAreaRight" b="textAreaBottom"/>
              <a:pathLst>
                <a:path w="7925" h="11614">
                  <a:moveTo>
                    <a:pt x="468" y="1"/>
                  </a:moveTo>
                  <a:cubicBezTo>
                    <a:pt x="468" y="1"/>
                    <a:pt x="212" y="2484"/>
                    <a:pt x="12" y="6115"/>
                  </a:cubicBezTo>
                  <a:cubicBezTo>
                    <a:pt x="2" y="6317"/>
                    <a:pt x="0" y="6521"/>
                    <a:pt x="27" y="6722"/>
                  </a:cubicBezTo>
                  <a:cubicBezTo>
                    <a:pt x="212" y="8123"/>
                    <a:pt x="1246" y="8462"/>
                    <a:pt x="2200" y="8462"/>
                  </a:cubicBezTo>
                  <a:cubicBezTo>
                    <a:pt x="3038" y="8462"/>
                    <a:pt x="3815" y="8200"/>
                    <a:pt x="3899" y="8166"/>
                  </a:cubicBezTo>
                  <a:lnTo>
                    <a:pt x="3899" y="8166"/>
                  </a:lnTo>
                  <a:lnTo>
                    <a:pt x="3853" y="9981"/>
                  </a:lnTo>
                  <a:cubicBezTo>
                    <a:pt x="4027" y="10452"/>
                    <a:pt x="4164" y="10862"/>
                    <a:pt x="4400" y="11347"/>
                  </a:cubicBezTo>
                  <a:cubicBezTo>
                    <a:pt x="4485" y="11521"/>
                    <a:pt x="4655" y="11614"/>
                    <a:pt x="4828" y="11614"/>
                  </a:cubicBezTo>
                  <a:cubicBezTo>
                    <a:pt x="4945" y="11614"/>
                    <a:pt x="5064" y="11571"/>
                    <a:pt x="5160" y="11480"/>
                  </a:cubicBezTo>
                  <a:cubicBezTo>
                    <a:pt x="5843" y="10833"/>
                    <a:pt x="6104" y="10153"/>
                    <a:pt x="6865" y="9322"/>
                  </a:cubicBezTo>
                  <a:lnTo>
                    <a:pt x="6865" y="5266"/>
                  </a:lnTo>
                  <a:cubicBezTo>
                    <a:pt x="7092" y="5069"/>
                    <a:pt x="7292" y="4843"/>
                    <a:pt x="7440" y="4654"/>
                  </a:cubicBezTo>
                  <a:cubicBezTo>
                    <a:pt x="7685" y="4345"/>
                    <a:pt x="7847" y="3974"/>
                    <a:pt x="7887" y="3582"/>
                  </a:cubicBezTo>
                  <a:cubicBezTo>
                    <a:pt x="7924" y="3227"/>
                    <a:pt x="7862" y="2855"/>
                    <a:pt x="7464" y="2790"/>
                  </a:cubicBezTo>
                  <a:cubicBezTo>
                    <a:pt x="7413" y="2782"/>
                    <a:pt x="7364" y="2778"/>
                    <a:pt x="7317" y="2778"/>
                  </a:cubicBezTo>
                  <a:cubicBezTo>
                    <a:pt x="6893" y="2778"/>
                    <a:pt x="6611" y="3099"/>
                    <a:pt x="6458" y="3347"/>
                  </a:cubicBezTo>
                  <a:lnTo>
                    <a:pt x="6606" y="253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4" name="Google Shape;1641;p44"/>
            <p:cNvSpPr/>
            <p:nvPr/>
          </p:nvSpPr>
          <p:spPr>
            <a:xfrm>
              <a:off x="8250480" y="2255400"/>
              <a:ext cx="22680" cy="43560"/>
            </a:xfrm>
            <a:custGeom>
              <a:avLst/>
              <a:gdLst>
                <a:gd name="textAreaLeft" fmla="*/ 0 w 22680"/>
                <a:gd name="textAreaRight" fmla="*/ 23040 w 22680"/>
                <a:gd name="textAreaTop" fmla="*/ 0 h 43560"/>
                <a:gd name="textAreaBottom" fmla="*/ 43920 h 43560"/>
              </a:gdLst>
              <a:ahLst/>
              <a:cxnLst/>
              <a:rect l="textAreaLeft" t="textAreaTop" r="textAreaRight" b="textAreaBottom"/>
              <a:pathLst>
                <a:path w="722" h="1374" fill="none">
                  <a:moveTo>
                    <a:pt x="721" y="1"/>
                  </a:moveTo>
                  <a:cubicBezTo>
                    <a:pt x="721" y="1"/>
                    <a:pt x="1" y="179"/>
                    <a:pt x="25" y="1373"/>
                  </a:cubicBezTo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5" name="Google Shape;1642;p44"/>
            <p:cNvSpPr/>
            <p:nvPr/>
          </p:nvSpPr>
          <p:spPr>
            <a:xfrm>
              <a:off x="8257680" y="2268720"/>
              <a:ext cx="15480" cy="2592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494" h="820" fill="none">
                  <a:moveTo>
                    <a:pt x="0" y="1"/>
                  </a:moveTo>
                  <a:cubicBezTo>
                    <a:pt x="0" y="1"/>
                    <a:pt x="493" y="168"/>
                    <a:pt x="145" y="819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6" name="Google Shape;1643;p44"/>
            <p:cNvSpPr/>
            <p:nvPr/>
          </p:nvSpPr>
          <p:spPr>
            <a:xfrm>
              <a:off x="8121600" y="2251800"/>
              <a:ext cx="12600" cy="2088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20880"/>
                <a:gd name="textAreaBottom" fmla="*/ 21240 h 20880"/>
              </a:gdLst>
              <a:ahLst/>
              <a:cxnLst/>
              <a:rect l="textAreaLeft" t="textAreaTop" r="textAreaRight" b="textAreaBottom"/>
              <a:pathLst>
                <a:path w="409" h="663">
                  <a:moveTo>
                    <a:pt x="204" y="1"/>
                  </a:moveTo>
                  <a:cubicBezTo>
                    <a:pt x="93" y="1"/>
                    <a:pt x="1" y="148"/>
                    <a:pt x="1" y="332"/>
                  </a:cubicBezTo>
                  <a:cubicBezTo>
                    <a:pt x="1" y="515"/>
                    <a:pt x="93" y="663"/>
                    <a:pt x="204" y="663"/>
                  </a:cubicBezTo>
                  <a:cubicBezTo>
                    <a:pt x="317" y="663"/>
                    <a:pt x="409" y="515"/>
                    <a:pt x="409" y="332"/>
                  </a:cubicBezTo>
                  <a:cubicBezTo>
                    <a:pt x="409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440" bIns="10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7" name="Google Shape;1644;p44"/>
            <p:cNvSpPr/>
            <p:nvPr/>
          </p:nvSpPr>
          <p:spPr>
            <a:xfrm>
              <a:off x="8050680" y="2251800"/>
              <a:ext cx="12600" cy="2088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20880"/>
                <a:gd name="textAreaBottom" fmla="*/ 21240 h 20880"/>
              </a:gdLst>
              <a:ahLst/>
              <a:cxnLst/>
              <a:rect l="textAreaLeft" t="textAreaTop" r="textAreaRight" b="textAreaBottom"/>
              <a:pathLst>
                <a:path w="409" h="663">
                  <a:moveTo>
                    <a:pt x="203" y="1"/>
                  </a:moveTo>
                  <a:cubicBezTo>
                    <a:pt x="92" y="1"/>
                    <a:pt x="0" y="148"/>
                    <a:pt x="0" y="332"/>
                  </a:cubicBezTo>
                  <a:cubicBezTo>
                    <a:pt x="0" y="515"/>
                    <a:pt x="92" y="663"/>
                    <a:pt x="203" y="663"/>
                  </a:cubicBezTo>
                  <a:cubicBezTo>
                    <a:pt x="316" y="663"/>
                    <a:pt x="408" y="515"/>
                    <a:pt x="408" y="332"/>
                  </a:cubicBezTo>
                  <a:cubicBezTo>
                    <a:pt x="408" y="148"/>
                    <a:pt x="31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440" bIns="10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8" name="Google Shape;1645;p44"/>
            <p:cNvSpPr/>
            <p:nvPr/>
          </p:nvSpPr>
          <p:spPr>
            <a:xfrm>
              <a:off x="8060760" y="2290320"/>
              <a:ext cx="25200" cy="2772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7720"/>
                <a:gd name="textAreaBottom" fmla="*/ 28080 h 27720"/>
              </a:gdLst>
              <a:ahLst/>
              <a:cxnLst/>
              <a:rect l="textAreaLeft" t="textAreaTop" r="textAreaRight" b="textAreaBottom"/>
              <a:pathLst>
                <a:path w="793" h="875" fill="none">
                  <a:moveTo>
                    <a:pt x="793" y="754"/>
                  </a:moveTo>
                  <a:cubicBezTo>
                    <a:pt x="793" y="754"/>
                    <a:pt x="1" y="875"/>
                    <a:pt x="621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9" name="Google Shape;1646;p44"/>
            <p:cNvSpPr/>
            <p:nvPr/>
          </p:nvSpPr>
          <p:spPr>
            <a:xfrm>
              <a:off x="8115120" y="2237760"/>
              <a:ext cx="32040" cy="756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7560"/>
                <a:gd name="textAreaBottom" fmla="*/ 7920 h 7560"/>
              </a:gdLst>
              <a:ahLst/>
              <a:cxnLst/>
              <a:rect l="textAreaLeft" t="textAreaTop" r="textAreaRight" b="textAreaBottom"/>
              <a:pathLst>
                <a:path w="1012" h="251">
                  <a:moveTo>
                    <a:pt x="362" y="0"/>
                  </a:moveTo>
                  <a:cubicBezTo>
                    <a:pt x="237" y="0"/>
                    <a:pt x="113" y="24"/>
                    <a:pt x="3" y="75"/>
                  </a:cubicBezTo>
                  <a:lnTo>
                    <a:pt x="0" y="91"/>
                  </a:lnTo>
                  <a:lnTo>
                    <a:pt x="126" y="115"/>
                  </a:lnTo>
                  <a:cubicBezTo>
                    <a:pt x="334" y="152"/>
                    <a:pt x="546" y="187"/>
                    <a:pt x="755" y="217"/>
                  </a:cubicBezTo>
                  <a:cubicBezTo>
                    <a:pt x="819" y="225"/>
                    <a:pt x="945" y="242"/>
                    <a:pt x="1009" y="250"/>
                  </a:cubicBezTo>
                  <a:lnTo>
                    <a:pt x="1011" y="233"/>
                  </a:lnTo>
                  <a:cubicBezTo>
                    <a:pt x="974" y="197"/>
                    <a:pt x="936" y="171"/>
                    <a:pt x="896" y="145"/>
                  </a:cubicBezTo>
                  <a:cubicBezTo>
                    <a:pt x="742" y="54"/>
                    <a:pt x="550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0" name="Google Shape;1647;p44"/>
            <p:cNvSpPr/>
            <p:nvPr/>
          </p:nvSpPr>
          <p:spPr>
            <a:xfrm>
              <a:off x="8040960" y="2237760"/>
              <a:ext cx="32040" cy="756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7560"/>
                <a:gd name="textAreaBottom" fmla="*/ 7920 h 7560"/>
              </a:gdLst>
              <a:ahLst/>
              <a:cxnLst/>
              <a:rect l="textAreaLeft" t="textAreaTop" r="textAreaRight" b="textAreaBottom"/>
              <a:pathLst>
                <a:path w="1012" h="250">
                  <a:moveTo>
                    <a:pt x="648" y="1"/>
                  </a:moveTo>
                  <a:cubicBezTo>
                    <a:pt x="413" y="1"/>
                    <a:pt x="169" y="77"/>
                    <a:pt x="0" y="233"/>
                  </a:cubicBezTo>
                  <a:lnTo>
                    <a:pt x="3" y="249"/>
                  </a:lnTo>
                  <a:lnTo>
                    <a:pt x="129" y="233"/>
                  </a:lnTo>
                  <a:cubicBezTo>
                    <a:pt x="339" y="206"/>
                    <a:pt x="552" y="172"/>
                    <a:pt x="761" y="136"/>
                  </a:cubicBezTo>
                  <a:cubicBezTo>
                    <a:pt x="823" y="126"/>
                    <a:pt x="949" y="102"/>
                    <a:pt x="1012" y="90"/>
                  </a:cubicBezTo>
                  <a:lnTo>
                    <a:pt x="1009" y="74"/>
                  </a:lnTo>
                  <a:cubicBezTo>
                    <a:pt x="963" y="50"/>
                    <a:pt x="917" y="37"/>
                    <a:pt x="872" y="25"/>
                  </a:cubicBezTo>
                  <a:cubicBezTo>
                    <a:pt x="800" y="9"/>
                    <a:pt x="725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1" name="Google Shape;1648;p44"/>
            <p:cNvSpPr/>
            <p:nvPr/>
          </p:nvSpPr>
          <p:spPr>
            <a:xfrm>
              <a:off x="8160120" y="2402280"/>
              <a:ext cx="36000" cy="37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7440"/>
                <a:gd name="textAreaBottom" fmla="*/ 37800 h 37440"/>
              </a:gdLst>
              <a:ahLst/>
              <a:cxnLst/>
              <a:rect l="textAreaLeft" t="textAreaTop" r="textAreaRight" b="textAreaBottom"/>
              <a:pathLst>
                <a:path w="1131" h="1183">
                  <a:moveTo>
                    <a:pt x="1131" y="0"/>
                  </a:moveTo>
                  <a:lnTo>
                    <a:pt x="1131" y="0"/>
                  </a:lnTo>
                  <a:cubicBezTo>
                    <a:pt x="375" y="210"/>
                    <a:pt x="0" y="363"/>
                    <a:pt x="0" y="363"/>
                  </a:cubicBezTo>
                  <a:lnTo>
                    <a:pt x="0" y="1183"/>
                  </a:lnTo>
                  <a:cubicBezTo>
                    <a:pt x="723" y="876"/>
                    <a:pt x="1131" y="0"/>
                    <a:pt x="11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2" name="Google Shape;1649;p44"/>
            <p:cNvSpPr/>
            <p:nvPr/>
          </p:nvSpPr>
          <p:spPr>
            <a:xfrm>
              <a:off x="8110440" y="2330280"/>
              <a:ext cx="34200" cy="270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079" h="857" fill="none">
                  <a:moveTo>
                    <a:pt x="0" y="508"/>
                  </a:moveTo>
                  <a:cubicBezTo>
                    <a:pt x="0" y="508"/>
                    <a:pt x="687" y="856"/>
                    <a:pt x="1078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3" name="Google Shape;1650;p44"/>
            <p:cNvSpPr/>
            <p:nvPr/>
          </p:nvSpPr>
          <p:spPr>
            <a:xfrm>
              <a:off x="8034120" y="2067480"/>
              <a:ext cx="279360" cy="14112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141120"/>
                <a:gd name="textAreaBottom" fmla="*/ 141480 h 141120"/>
              </a:gdLst>
              <a:ahLst/>
              <a:cxnLst/>
              <a:rect l="textAreaLeft" t="textAreaTop" r="textAreaRight" b="textAreaBottom"/>
              <a:pathLst>
                <a:path w="8721" h="4408">
                  <a:moveTo>
                    <a:pt x="3360" y="1"/>
                  </a:moveTo>
                  <a:cubicBezTo>
                    <a:pt x="2525" y="1"/>
                    <a:pt x="1727" y="182"/>
                    <a:pt x="1065" y="610"/>
                  </a:cubicBezTo>
                  <a:cubicBezTo>
                    <a:pt x="74" y="1250"/>
                    <a:pt x="1" y="2177"/>
                    <a:pt x="418" y="3196"/>
                  </a:cubicBezTo>
                  <a:lnTo>
                    <a:pt x="5716" y="3381"/>
                  </a:lnTo>
                  <a:cubicBezTo>
                    <a:pt x="5716" y="3381"/>
                    <a:pt x="8619" y="4406"/>
                    <a:pt x="8627" y="4408"/>
                  </a:cubicBezTo>
                  <a:cubicBezTo>
                    <a:pt x="8627" y="4408"/>
                    <a:pt x="8628" y="4408"/>
                    <a:pt x="8628" y="4408"/>
                  </a:cubicBezTo>
                  <a:cubicBezTo>
                    <a:pt x="8663" y="4408"/>
                    <a:pt x="8720" y="3188"/>
                    <a:pt x="8710" y="3080"/>
                  </a:cubicBezTo>
                  <a:cubicBezTo>
                    <a:pt x="8635" y="2365"/>
                    <a:pt x="8165" y="1730"/>
                    <a:pt x="7579" y="1338"/>
                  </a:cubicBezTo>
                  <a:cubicBezTo>
                    <a:pt x="6425" y="567"/>
                    <a:pt x="4835" y="1"/>
                    <a:pt x="33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560" bIns="70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4" name="Google Shape;1651;p44"/>
            <p:cNvSpPr/>
            <p:nvPr/>
          </p:nvSpPr>
          <p:spPr>
            <a:xfrm>
              <a:off x="8067600" y="2137320"/>
              <a:ext cx="189720" cy="1353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35360"/>
                <a:gd name="textAreaBottom" fmla="*/ 135720 h 135360"/>
              </a:gdLst>
              <a:ahLst/>
              <a:cxnLst/>
              <a:rect l="textAreaLeft" t="textAreaTop" r="textAreaRight" b="textAreaBottom"/>
              <a:pathLst>
                <a:path w="5928" h="4232">
                  <a:moveTo>
                    <a:pt x="579" y="1"/>
                  </a:moveTo>
                  <a:lnTo>
                    <a:pt x="579" y="1"/>
                  </a:lnTo>
                  <a:cubicBezTo>
                    <a:pt x="1" y="2481"/>
                    <a:pt x="5555" y="4232"/>
                    <a:pt x="5555" y="4232"/>
                  </a:cubicBezTo>
                  <a:lnTo>
                    <a:pt x="5927" y="511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7680" bIns="67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5" name="Google Shape;1652;p44"/>
            <p:cNvSpPr/>
            <p:nvPr/>
          </p:nvSpPr>
          <p:spPr>
            <a:xfrm>
              <a:off x="8038800" y="2130120"/>
              <a:ext cx="57240" cy="7776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1797" h="2433">
                  <a:moveTo>
                    <a:pt x="39" y="1"/>
                  </a:moveTo>
                  <a:lnTo>
                    <a:pt x="0" y="1207"/>
                  </a:lnTo>
                  <a:lnTo>
                    <a:pt x="0" y="2432"/>
                  </a:lnTo>
                  <a:cubicBezTo>
                    <a:pt x="1148" y="2112"/>
                    <a:pt x="1797" y="841"/>
                    <a:pt x="1797" y="841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6" name="Google Shape;1653;p44"/>
            <p:cNvSpPr/>
            <p:nvPr/>
          </p:nvSpPr>
          <p:spPr>
            <a:xfrm>
              <a:off x="7588080" y="2719800"/>
              <a:ext cx="941040" cy="636480"/>
            </a:xfrm>
            <a:custGeom>
              <a:avLst/>
              <a:gdLst>
                <a:gd name="textAreaLeft" fmla="*/ 0 w 941040"/>
                <a:gd name="textAreaRight" fmla="*/ 941400 w 941040"/>
                <a:gd name="textAreaTop" fmla="*/ 0 h 636480"/>
                <a:gd name="textAreaBottom" fmla="*/ 636840 h 636480"/>
              </a:gdLst>
              <a:ahLst/>
              <a:cxnLst/>
              <a:rect l="textAreaLeft" t="textAreaTop" r="textAreaRight" b="textAreaBottom"/>
              <a:pathLst>
                <a:path w="29354" h="19858">
                  <a:moveTo>
                    <a:pt x="29316" y="0"/>
                  </a:moveTo>
                  <a:cubicBezTo>
                    <a:pt x="29035" y="0"/>
                    <a:pt x="23425" y="2344"/>
                    <a:pt x="23425" y="2344"/>
                  </a:cubicBezTo>
                  <a:lnTo>
                    <a:pt x="23277" y="11914"/>
                  </a:lnTo>
                  <a:cubicBezTo>
                    <a:pt x="23233" y="12122"/>
                    <a:pt x="23083" y="12292"/>
                    <a:pt x="22881" y="12360"/>
                  </a:cubicBezTo>
                  <a:cubicBezTo>
                    <a:pt x="22877" y="12361"/>
                    <a:pt x="22873" y="12361"/>
                    <a:pt x="22869" y="12363"/>
                  </a:cubicBezTo>
                  <a:cubicBezTo>
                    <a:pt x="20289" y="13300"/>
                    <a:pt x="17768" y="14211"/>
                    <a:pt x="15052" y="14704"/>
                  </a:cubicBezTo>
                  <a:cubicBezTo>
                    <a:pt x="12410" y="15182"/>
                    <a:pt x="9925" y="15404"/>
                    <a:pt x="7087" y="15869"/>
                  </a:cubicBezTo>
                  <a:cubicBezTo>
                    <a:pt x="6299" y="15997"/>
                    <a:pt x="5051" y="16099"/>
                    <a:pt x="4282" y="16319"/>
                  </a:cubicBezTo>
                  <a:cubicBezTo>
                    <a:pt x="4022" y="16393"/>
                    <a:pt x="3769" y="16483"/>
                    <a:pt x="3525" y="16586"/>
                  </a:cubicBezTo>
                  <a:lnTo>
                    <a:pt x="3525" y="16587"/>
                  </a:lnTo>
                  <a:cubicBezTo>
                    <a:pt x="2778" y="16902"/>
                    <a:pt x="2098" y="17343"/>
                    <a:pt x="1450" y="17849"/>
                  </a:cubicBezTo>
                  <a:cubicBezTo>
                    <a:pt x="1086" y="18135"/>
                    <a:pt x="725" y="18437"/>
                    <a:pt x="421" y="18787"/>
                  </a:cubicBezTo>
                  <a:cubicBezTo>
                    <a:pt x="290" y="18939"/>
                    <a:pt x="1" y="19250"/>
                    <a:pt x="107" y="19477"/>
                  </a:cubicBezTo>
                  <a:cubicBezTo>
                    <a:pt x="202" y="19680"/>
                    <a:pt x="364" y="19739"/>
                    <a:pt x="520" y="19739"/>
                  </a:cubicBezTo>
                  <a:cubicBezTo>
                    <a:pt x="738" y="19739"/>
                    <a:pt x="945" y="19623"/>
                    <a:pt x="945" y="19623"/>
                  </a:cubicBezTo>
                  <a:cubicBezTo>
                    <a:pt x="1017" y="19801"/>
                    <a:pt x="1150" y="19858"/>
                    <a:pt x="1293" y="19858"/>
                  </a:cubicBezTo>
                  <a:cubicBezTo>
                    <a:pt x="1551" y="19858"/>
                    <a:pt x="1840" y="19668"/>
                    <a:pt x="1840" y="19668"/>
                  </a:cubicBezTo>
                  <a:cubicBezTo>
                    <a:pt x="1840" y="19668"/>
                    <a:pt x="1994" y="19843"/>
                    <a:pt x="2173" y="19843"/>
                  </a:cubicBezTo>
                  <a:cubicBezTo>
                    <a:pt x="2216" y="19843"/>
                    <a:pt x="2260" y="19833"/>
                    <a:pt x="2303" y="19808"/>
                  </a:cubicBezTo>
                  <a:cubicBezTo>
                    <a:pt x="2819" y="19520"/>
                    <a:pt x="3316" y="19276"/>
                    <a:pt x="3813" y="19166"/>
                  </a:cubicBezTo>
                  <a:cubicBezTo>
                    <a:pt x="3946" y="19137"/>
                    <a:pt x="4069" y="19124"/>
                    <a:pt x="4184" y="19124"/>
                  </a:cubicBezTo>
                  <a:cubicBezTo>
                    <a:pt x="4605" y="19124"/>
                    <a:pt x="4934" y="19297"/>
                    <a:pt x="5370" y="19482"/>
                  </a:cubicBezTo>
                  <a:cubicBezTo>
                    <a:pt x="5704" y="19623"/>
                    <a:pt x="6064" y="19682"/>
                    <a:pt x="6426" y="19682"/>
                  </a:cubicBezTo>
                  <a:cubicBezTo>
                    <a:pt x="6666" y="19682"/>
                    <a:pt x="6907" y="19656"/>
                    <a:pt x="7143" y="19611"/>
                  </a:cubicBezTo>
                  <a:cubicBezTo>
                    <a:pt x="7504" y="19542"/>
                    <a:pt x="7858" y="19429"/>
                    <a:pt x="8203" y="19302"/>
                  </a:cubicBezTo>
                  <a:cubicBezTo>
                    <a:pt x="8491" y="19194"/>
                    <a:pt x="8755" y="19039"/>
                    <a:pt x="9057" y="19039"/>
                  </a:cubicBezTo>
                  <a:cubicBezTo>
                    <a:pt x="9083" y="19039"/>
                    <a:pt x="9110" y="19040"/>
                    <a:pt x="9136" y="19043"/>
                  </a:cubicBezTo>
                  <a:cubicBezTo>
                    <a:pt x="10678" y="19179"/>
                    <a:pt x="12202" y="19456"/>
                    <a:pt x="13748" y="19558"/>
                  </a:cubicBezTo>
                  <a:cubicBezTo>
                    <a:pt x="14377" y="19600"/>
                    <a:pt x="15007" y="19623"/>
                    <a:pt x="15637" y="19623"/>
                  </a:cubicBezTo>
                  <a:cubicBezTo>
                    <a:pt x="16555" y="19623"/>
                    <a:pt x="17473" y="19575"/>
                    <a:pt x="18386" y="19469"/>
                  </a:cubicBezTo>
                  <a:cubicBezTo>
                    <a:pt x="20262" y="19254"/>
                    <a:pt x="22136" y="18995"/>
                    <a:pt x="23988" y="18627"/>
                  </a:cubicBezTo>
                  <a:cubicBezTo>
                    <a:pt x="25289" y="18369"/>
                    <a:pt x="26181" y="18090"/>
                    <a:pt x="27350" y="17435"/>
                  </a:cubicBezTo>
                  <a:cubicBezTo>
                    <a:pt x="28663" y="16700"/>
                    <a:pt x="29137" y="15675"/>
                    <a:pt x="29236" y="14228"/>
                  </a:cubicBezTo>
                  <a:cubicBezTo>
                    <a:pt x="29275" y="13654"/>
                    <a:pt x="29305" y="13080"/>
                    <a:pt x="29323" y="12505"/>
                  </a:cubicBezTo>
                  <a:cubicBezTo>
                    <a:pt x="29352" y="11592"/>
                    <a:pt x="29354" y="919"/>
                    <a:pt x="29327" y="5"/>
                  </a:cubicBezTo>
                  <a:cubicBezTo>
                    <a:pt x="29327" y="2"/>
                    <a:pt x="29323" y="0"/>
                    <a:pt x="29316" y="0"/>
                  </a:cubicBez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7" name="Google Shape;1654;p44"/>
            <p:cNvSpPr/>
            <p:nvPr/>
          </p:nvSpPr>
          <p:spPr>
            <a:xfrm>
              <a:off x="7642800" y="3298680"/>
              <a:ext cx="69480" cy="514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2177" h="1612">
                  <a:moveTo>
                    <a:pt x="2177" y="1"/>
                  </a:moveTo>
                  <a:lnTo>
                    <a:pt x="2177" y="1"/>
                  </a:lnTo>
                  <a:cubicBezTo>
                    <a:pt x="1434" y="284"/>
                    <a:pt x="613" y="570"/>
                    <a:pt x="106" y="1219"/>
                  </a:cubicBezTo>
                  <a:cubicBezTo>
                    <a:pt x="0" y="1356"/>
                    <a:pt x="45" y="1475"/>
                    <a:pt x="130" y="1611"/>
                  </a:cubicBezTo>
                  <a:lnTo>
                    <a:pt x="21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8" name="Google Shape;1655;p44"/>
            <p:cNvSpPr/>
            <p:nvPr/>
          </p:nvSpPr>
          <p:spPr>
            <a:xfrm>
              <a:off x="7642800" y="3298680"/>
              <a:ext cx="69480" cy="514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2177" h="1612" fill="none">
                  <a:moveTo>
                    <a:pt x="2177" y="1"/>
                  </a:moveTo>
                  <a:cubicBezTo>
                    <a:pt x="1434" y="284"/>
                    <a:pt x="613" y="570"/>
                    <a:pt x="106" y="1219"/>
                  </a:cubicBezTo>
                  <a:cubicBezTo>
                    <a:pt x="0" y="1356"/>
                    <a:pt x="45" y="1475"/>
                    <a:pt x="130" y="161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9" name="Google Shape;1656;p44"/>
            <p:cNvSpPr/>
            <p:nvPr/>
          </p:nvSpPr>
          <p:spPr>
            <a:xfrm>
              <a:off x="7615080" y="3279960"/>
              <a:ext cx="77040" cy="687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412" h="2150">
                  <a:moveTo>
                    <a:pt x="2411" y="1"/>
                  </a:moveTo>
                  <a:cubicBezTo>
                    <a:pt x="2411" y="1"/>
                    <a:pt x="987" y="584"/>
                    <a:pt x="212" y="1573"/>
                  </a:cubicBezTo>
                  <a:cubicBezTo>
                    <a:pt x="1" y="1841"/>
                    <a:pt x="104" y="2149"/>
                    <a:pt x="104" y="2149"/>
                  </a:cubicBezTo>
                  <a:lnTo>
                    <a:pt x="24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0" name="Google Shape;1657;p44"/>
            <p:cNvSpPr/>
            <p:nvPr/>
          </p:nvSpPr>
          <p:spPr>
            <a:xfrm>
              <a:off x="7615080" y="3279960"/>
              <a:ext cx="77040" cy="687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412" h="2150" fill="none">
                  <a:moveTo>
                    <a:pt x="104" y="2149"/>
                  </a:moveTo>
                  <a:cubicBezTo>
                    <a:pt x="104" y="2149"/>
                    <a:pt x="1" y="1841"/>
                    <a:pt x="212" y="1573"/>
                  </a:cubicBezTo>
                  <a:cubicBezTo>
                    <a:pt x="987" y="584"/>
                    <a:pt x="2411" y="1"/>
                    <a:pt x="2411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1" name="Google Shape;1658;p44"/>
            <p:cNvSpPr/>
            <p:nvPr/>
          </p:nvSpPr>
          <p:spPr>
            <a:xfrm>
              <a:off x="8335800" y="3101760"/>
              <a:ext cx="89280" cy="1800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8000"/>
                <a:gd name="textAreaBottom" fmla="*/ 18360 h 18000"/>
              </a:gdLst>
              <a:ahLst/>
              <a:cxnLst/>
              <a:rect l="textAreaLeft" t="textAreaTop" r="textAreaRight" b="textAreaBottom"/>
              <a:pathLst>
                <a:path w="2791" h="574" fill="none">
                  <a:moveTo>
                    <a:pt x="0" y="1"/>
                  </a:moveTo>
                  <a:cubicBezTo>
                    <a:pt x="0" y="1"/>
                    <a:pt x="1926" y="29"/>
                    <a:pt x="2791" y="574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" bIns="9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82" name="Google Shape;1659;p44"/>
          <p:cNvGrpSpPr/>
          <p:nvPr/>
        </p:nvGrpSpPr>
        <p:grpSpPr>
          <a:xfrm>
            <a:off x="5681160" y="2268360"/>
            <a:ext cx="3538800" cy="2731320"/>
            <a:chOff x="5681160" y="2268360"/>
            <a:chExt cx="3538800" cy="2731320"/>
          </a:xfrm>
        </p:grpSpPr>
        <p:grpSp>
          <p:nvGrpSpPr>
            <p:cNvPr id="2383" name="Google Shape;1660;p44"/>
            <p:cNvGrpSpPr/>
            <p:nvPr/>
          </p:nvGrpSpPr>
          <p:grpSpPr>
            <a:xfrm>
              <a:off x="5681160" y="3270600"/>
              <a:ext cx="3538800" cy="1729080"/>
              <a:chOff x="5681160" y="3270600"/>
              <a:chExt cx="3538800" cy="1729080"/>
            </a:xfrm>
          </p:grpSpPr>
          <p:sp>
            <p:nvSpPr>
              <p:cNvPr id="2384" name="Google Shape;1661;p44"/>
              <p:cNvSpPr/>
              <p:nvPr/>
            </p:nvSpPr>
            <p:spPr>
              <a:xfrm flipH="1">
                <a:off x="5803560" y="3347280"/>
                <a:ext cx="1006920" cy="1652400"/>
              </a:xfrm>
              <a:custGeom>
                <a:avLst/>
                <a:gdLst>
                  <a:gd name="textAreaLeft" fmla="*/ -360 w 1006920"/>
                  <a:gd name="textAreaRight" fmla="*/ 1006920 w 1006920"/>
                  <a:gd name="textAreaTop" fmla="*/ 0 h 1652400"/>
                  <a:gd name="textAreaBottom" fmla="*/ 1652760 h 1652400"/>
                </a:gdLst>
                <a:ahLst/>
                <a:cxnLst/>
                <a:rect l="textAreaLeft" t="textAreaTop" r="textAreaRight" b="textAreaBottom"/>
                <a:pathLst>
                  <a:path w="29962" h="49160">
                    <a:moveTo>
                      <a:pt x="12804" y="0"/>
                    </a:moveTo>
                    <a:lnTo>
                      <a:pt x="0" y="49159"/>
                    </a:lnTo>
                    <a:lnTo>
                      <a:pt x="1665" y="49159"/>
                    </a:lnTo>
                    <a:lnTo>
                      <a:pt x="14981" y="1622"/>
                    </a:lnTo>
                    <a:lnTo>
                      <a:pt x="28298" y="49159"/>
                    </a:lnTo>
                    <a:lnTo>
                      <a:pt x="29962" y="49159"/>
                    </a:lnTo>
                    <a:lnTo>
                      <a:pt x="17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5" name="Google Shape;1662;p44"/>
              <p:cNvSpPr/>
              <p:nvPr/>
            </p:nvSpPr>
            <p:spPr>
              <a:xfrm flipH="1">
                <a:off x="5681160" y="3270600"/>
                <a:ext cx="3538800" cy="153720"/>
              </a:xfrm>
              <a:custGeom>
                <a:avLst/>
                <a:gdLst>
                  <a:gd name="textAreaLeft" fmla="*/ 360 w 3538800"/>
                  <a:gd name="textAreaRight" fmla="*/ 3539520 w 3538800"/>
                  <a:gd name="textAreaTop" fmla="*/ 0 h 153720"/>
                  <a:gd name="textAreaBottom" fmla="*/ 154080 h 153720"/>
                </a:gdLst>
                <a:ahLst/>
                <a:cxnLst/>
                <a:rect l="textAreaLeft" t="textAreaTop" r="textAreaRight" b="textAreaBottom"/>
                <a:pathLst>
                  <a:path w="142649" h="4584">
                    <a:moveTo>
                      <a:pt x="43" y="0"/>
                    </a:moveTo>
                    <a:cubicBezTo>
                      <a:pt x="19" y="0"/>
                      <a:pt x="1" y="19"/>
                      <a:pt x="1" y="43"/>
                    </a:cubicBezTo>
                    <a:lnTo>
                      <a:pt x="1" y="4541"/>
                    </a:lnTo>
                    <a:cubicBezTo>
                      <a:pt x="1" y="4565"/>
                      <a:pt x="19" y="4583"/>
                      <a:pt x="43" y="4583"/>
                    </a:cubicBezTo>
                    <a:lnTo>
                      <a:pt x="142606" y="4583"/>
                    </a:lnTo>
                    <a:cubicBezTo>
                      <a:pt x="142630" y="4583"/>
                      <a:pt x="142648" y="4565"/>
                      <a:pt x="142648" y="4541"/>
                    </a:cubicBezTo>
                    <a:lnTo>
                      <a:pt x="142648" y="43"/>
                    </a:lnTo>
                    <a:cubicBezTo>
                      <a:pt x="142648" y="19"/>
                      <a:pt x="142630" y="0"/>
                      <a:pt x="142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7040" bIns="77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86" name="Google Shape;1663;p44"/>
            <p:cNvGrpSpPr/>
            <p:nvPr/>
          </p:nvGrpSpPr>
          <p:grpSpPr>
            <a:xfrm>
              <a:off x="6093360" y="2268360"/>
              <a:ext cx="1239480" cy="1002600"/>
              <a:chOff x="6093360" y="2268360"/>
              <a:chExt cx="1239480" cy="1002600"/>
            </a:xfrm>
          </p:grpSpPr>
          <p:sp>
            <p:nvSpPr>
              <p:cNvPr id="2387" name="Google Shape;1664;p44"/>
              <p:cNvSpPr/>
              <p:nvPr/>
            </p:nvSpPr>
            <p:spPr>
              <a:xfrm flipH="1">
                <a:off x="6148440" y="2268360"/>
                <a:ext cx="1184040" cy="787680"/>
              </a:xfrm>
              <a:custGeom>
                <a:avLst/>
                <a:gdLst>
                  <a:gd name="textAreaLeft" fmla="*/ -360 w 1184040"/>
                  <a:gd name="textAreaRight" fmla="*/ 1184040 w 1184040"/>
                  <a:gd name="textAreaTop" fmla="*/ 0 h 787680"/>
                  <a:gd name="textAreaBottom" fmla="*/ 788040 h 787680"/>
                </a:gdLst>
                <a:ahLst/>
                <a:cxnLst/>
                <a:rect l="textAreaLeft" t="textAreaTop" r="textAreaRight" b="textAreaBottom"/>
                <a:pathLst>
                  <a:path w="35226" h="23441">
                    <a:moveTo>
                      <a:pt x="3137" y="0"/>
                    </a:moveTo>
                    <a:cubicBezTo>
                      <a:pt x="2487" y="0"/>
                      <a:pt x="1910" y="532"/>
                      <a:pt x="1855" y="1182"/>
                    </a:cubicBezTo>
                    <a:lnTo>
                      <a:pt x="57" y="22259"/>
                    </a:lnTo>
                    <a:cubicBezTo>
                      <a:pt x="1" y="22909"/>
                      <a:pt x="487" y="23440"/>
                      <a:pt x="1137" y="23440"/>
                    </a:cubicBezTo>
                    <a:lnTo>
                      <a:pt x="32090" y="23440"/>
                    </a:lnTo>
                    <a:cubicBezTo>
                      <a:pt x="32740" y="23440"/>
                      <a:pt x="33317" y="22909"/>
                      <a:pt x="33372" y="22259"/>
                    </a:cubicBezTo>
                    <a:lnTo>
                      <a:pt x="35170" y="1182"/>
                    </a:lnTo>
                    <a:cubicBezTo>
                      <a:pt x="35226" y="532"/>
                      <a:pt x="34740" y="0"/>
                      <a:pt x="34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8" name="Google Shape;1665;p44"/>
              <p:cNvSpPr/>
              <p:nvPr/>
            </p:nvSpPr>
            <p:spPr>
              <a:xfrm flipH="1">
                <a:off x="6093000" y="2268360"/>
                <a:ext cx="1184040" cy="787680"/>
              </a:xfrm>
              <a:custGeom>
                <a:avLst/>
                <a:gdLst>
                  <a:gd name="textAreaLeft" fmla="*/ -360 w 1184040"/>
                  <a:gd name="textAreaRight" fmla="*/ 1184040 w 1184040"/>
                  <a:gd name="textAreaTop" fmla="*/ 0 h 787680"/>
                  <a:gd name="textAreaBottom" fmla="*/ 788040 h 787680"/>
                </a:gdLst>
                <a:ahLst/>
                <a:cxnLst/>
                <a:rect l="textAreaLeft" t="textAreaTop" r="textAreaRight" b="textAreaBottom"/>
                <a:pathLst>
                  <a:path w="35226" h="23441">
                    <a:moveTo>
                      <a:pt x="3137" y="0"/>
                    </a:moveTo>
                    <a:cubicBezTo>
                      <a:pt x="2487" y="0"/>
                      <a:pt x="1910" y="532"/>
                      <a:pt x="1854" y="1182"/>
                    </a:cubicBezTo>
                    <a:lnTo>
                      <a:pt x="56" y="22259"/>
                    </a:lnTo>
                    <a:cubicBezTo>
                      <a:pt x="1" y="22909"/>
                      <a:pt x="487" y="23440"/>
                      <a:pt x="1137" y="23440"/>
                    </a:cubicBezTo>
                    <a:lnTo>
                      <a:pt x="32090" y="23440"/>
                    </a:lnTo>
                    <a:cubicBezTo>
                      <a:pt x="32739" y="23440"/>
                      <a:pt x="33316" y="22909"/>
                      <a:pt x="33372" y="22259"/>
                    </a:cubicBezTo>
                    <a:lnTo>
                      <a:pt x="35170" y="1182"/>
                    </a:lnTo>
                    <a:cubicBezTo>
                      <a:pt x="35226" y="532"/>
                      <a:pt x="34739" y="0"/>
                      <a:pt x="34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9" name="Google Shape;1666;p44"/>
              <p:cNvSpPr/>
              <p:nvPr/>
            </p:nvSpPr>
            <p:spPr>
              <a:xfrm flipH="1">
                <a:off x="6093000" y="2268360"/>
                <a:ext cx="1184040" cy="787680"/>
              </a:xfrm>
              <a:custGeom>
                <a:avLst/>
                <a:gdLst>
                  <a:gd name="textAreaLeft" fmla="*/ -360 w 1184040"/>
                  <a:gd name="textAreaRight" fmla="*/ 1184040 w 1184040"/>
                  <a:gd name="textAreaTop" fmla="*/ 0 h 787680"/>
                  <a:gd name="textAreaBottom" fmla="*/ 788040 h 787680"/>
                </a:gdLst>
                <a:ahLst/>
                <a:cxnLst/>
                <a:rect l="textAreaLeft" t="textAreaTop" r="textAreaRight" b="textAreaBottom"/>
                <a:pathLst>
                  <a:path w="35226" h="23441">
                    <a:moveTo>
                      <a:pt x="3137" y="0"/>
                    </a:moveTo>
                    <a:cubicBezTo>
                      <a:pt x="2487" y="0"/>
                      <a:pt x="1910" y="532"/>
                      <a:pt x="1854" y="1182"/>
                    </a:cubicBezTo>
                    <a:lnTo>
                      <a:pt x="56" y="22259"/>
                    </a:lnTo>
                    <a:cubicBezTo>
                      <a:pt x="1" y="22909"/>
                      <a:pt x="487" y="23440"/>
                      <a:pt x="1137" y="23440"/>
                    </a:cubicBezTo>
                    <a:lnTo>
                      <a:pt x="32090" y="23440"/>
                    </a:lnTo>
                    <a:cubicBezTo>
                      <a:pt x="32739" y="23440"/>
                      <a:pt x="33316" y="22909"/>
                      <a:pt x="33372" y="22259"/>
                    </a:cubicBezTo>
                    <a:lnTo>
                      <a:pt x="35170" y="1182"/>
                    </a:lnTo>
                    <a:cubicBezTo>
                      <a:pt x="35226" y="532"/>
                      <a:pt x="34739" y="0"/>
                      <a:pt x="34090" y="0"/>
                    </a:cubicBezTo>
                    <a:close/>
                  </a:path>
                </a:pathLst>
              </a:custGeom>
              <a:solidFill>
                <a:srgbClr val="E0E9F7">
                  <a:alpha val="23000"/>
                </a:srgbClr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0" name="Google Shape;1667;p44"/>
              <p:cNvSpPr/>
              <p:nvPr/>
            </p:nvSpPr>
            <p:spPr>
              <a:xfrm flipH="1">
                <a:off x="6492600" y="2618280"/>
                <a:ext cx="587520" cy="652680"/>
              </a:xfrm>
              <a:custGeom>
                <a:avLst/>
                <a:gdLst>
                  <a:gd name="textAreaLeft" fmla="*/ 360 w 587520"/>
                  <a:gd name="textAreaRight" fmla="*/ 588240 w 587520"/>
                  <a:gd name="textAreaTop" fmla="*/ 0 h 652680"/>
                  <a:gd name="textAreaBottom" fmla="*/ 653040 h 652680"/>
                </a:gdLst>
                <a:ahLst/>
                <a:cxnLst/>
                <a:rect l="textAreaLeft" t="textAreaTop" r="textAreaRight" b="textAreaBottom"/>
                <a:pathLst>
                  <a:path w="17489" h="19418">
                    <a:moveTo>
                      <a:pt x="12251" y="1"/>
                    </a:moveTo>
                    <a:cubicBezTo>
                      <a:pt x="10748" y="1"/>
                      <a:pt x="9519" y="1231"/>
                      <a:pt x="9519" y="2734"/>
                    </a:cubicBezTo>
                    <a:lnTo>
                      <a:pt x="9519" y="2803"/>
                    </a:lnTo>
                    <a:lnTo>
                      <a:pt x="8325" y="15493"/>
                    </a:lnTo>
                    <a:cubicBezTo>
                      <a:pt x="8325" y="16412"/>
                      <a:pt x="7892" y="17227"/>
                      <a:pt x="7220" y="17751"/>
                    </a:cubicBezTo>
                    <a:lnTo>
                      <a:pt x="1717" y="17751"/>
                    </a:lnTo>
                    <a:lnTo>
                      <a:pt x="1717" y="17754"/>
                    </a:lnTo>
                    <a:cubicBezTo>
                      <a:pt x="1700" y="17754"/>
                      <a:pt x="1683" y="17751"/>
                      <a:pt x="1667" y="17751"/>
                    </a:cubicBezTo>
                    <a:cubicBezTo>
                      <a:pt x="746" y="17751"/>
                      <a:pt x="1" y="18496"/>
                      <a:pt x="1" y="19417"/>
                    </a:cubicBezTo>
                    <a:lnTo>
                      <a:pt x="14628" y="19417"/>
                    </a:lnTo>
                    <a:cubicBezTo>
                      <a:pt x="16208" y="19417"/>
                      <a:pt x="17489" y="18136"/>
                      <a:pt x="17489" y="16555"/>
                    </a:cubicBezTo>
                    <a:cubicBezTo>
                      <a:pt x="17489" y="16389"/>
                      <a:pt x="17474" y="16226"/>
                      <a:pt x="17446" y="16066"/>
                    </a:cubicBezTo>
                    <a:lnTo>
                      <a:pt x="16256" y="2375"/>
                    </a:lnTo>
                    <a:lnTo>
                      <a:pt x="16248" y="2375"/>
                    </a:lnTo>
                    <a:cubicBezTo>
                      <a:pt x="16070" y="1040"/>
                      <a:pt x="14920" y="1"/>
                      <a:pt x="13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5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391" name="Google Shape;1668;p44"/>
          <p:cNvSpPr/>
          <p:nvPr/>
        </p:nvSpPr>
        <p:spPr>
          <a:xfrm rot="5076600">
            <a:off x="7040520" y="1468800"/>
            <a:ext cx="205200" cy="109440"/>
          </a:xfrm>
          <a:custGeom>
            <a:avLst/>
            <a:gdLst>
              <a:gd name="textAreaLeft" fmla="*/ 0 w 205200"/>
              <a:gd name="textAreaRight" fmla="*/ 205560 w 205200"/>
              <a:gd name="textAreaTop" fmla="*/ 0 h 109440"/>
              <a:gd name="textAreaBottom" fmla="*/ 109800 h 109440"/>
            </a:gdLst>
            <a:ahLst/>
            <a:cxnLst/>
            <a:rect l="textAreaLeft" t="textAreaTop" r="textAreaRight" b="textAreaBottom"/>
            <a:pathLst>
              <a:path w="8222" h="4398">
                <a:moveTo>
                  <a:pt x="7464" y="0"/>
                </a:moveTo>
                <a:cubicBezTo>
                  <a:pt x="7277" y="0"/>
                  <a:pt x="7092" y="76"/>
                  <a:pt x="6957" y="225"/>
                </a:cubicBezTo>
                <a:lnTo>
                  <a:pt x="4827" y="2584"/>
                </a:lnTo>
                <a:lnTo>
                  <a:pt x="3179" y="1048"/>
                </a:lnTo>
                <a:cubicBezTo>
                  <a:pt x="3053" y="930"/>
                  <a:pt x="2887" y="865"/>
                  <a:pt x="2715" y="865"/>
                </a:cubicBezTo>
                <a:cubicBezTo>
                  <a:pt x="2705" y="865"/>
                  <a:pt x="2695" y="865"/>
                  <a:pt x="2685" y="866"/>
                </a:cubicBezTo>
                <a:cubicBezTo>
                  <a:pt x="2501" y="872"/>
                  <a:pt x="2330" y="953"/>
                  <a:pt x="2208" y="1090"/>
                </a:cubicBezTo>
                <a:lnTo>
                  <a:pt x="253" y="3259"/>
                </a:lnTo>
                <a:cubicBezTo>
                  <a:pt x="1" y="3539"/>
                  <a:pt x="23" y="3970"/>
                  <a:pt x="302" y="4222"/>
                </a:cubicBezTo>
                <a:cubicBezTo>
                  <a:pt x="433" y="4340"/>
                  <a:pt x="596" y="4398"/>
                  <a:pt x="759" y="4398"/>
                </a:cubicBezTo>
                <a:cubicBezTo>
                  <a:pt x="945" y="4398"/>
                  <a:pt x="1131" y="4322"/>
                  <a:pt x="1266" y="4173"/>
                </a:cubicBezTo>
                <a:lnTo>
                  <a:pt x="2756" y="2519"/>
                </a:lnTo>
                <a:lnTo>
                  <a:pt x="4404" y="4055"/>
                </a:lnTo>
                <a:cubicBezTo>
                  <a:pt x="4530" y="4172"/>
                  <a:pt x="4696" y="4238"/>
                  <a:pt x="4869" y="4238"/>
                </a:cubicBezTo>
                <a:cubicBezTo>
                  <a:pt x="4879" y="4238"/>
                  <a:pt x="4889" y="4237"/>
                  <a:pt x="4899" y="4237"/>
                </a:cubicBezTo>
                <a:cubicBezTo>
                  <a:pt x="4916" y="4237"/>
                  <a:pt x="4932" y="4234"/>
                  <a:pt x="4949" y="4233"/>
                </a:cubicBezTo>
                <a:cubicBezTo>
                  <a:pt x="5112" y="4213"/>
                  <a:pt x="5264" y="4136"/>
                  <a:pt x="5376" y="4012"/>
                </a:cubicBezTo>
                <a:lnTo>
                  <a:pt x="7969" y="1140"/>
                </a:lnTo>
                <a:cubicBezTo>
                  <a:pt x="8222" y="860"/>
                  <a:pt x="8201" y="429"/>
                  <a:pt x="7920" y="176"/>
                </a:cubicBezTo>
                <a:cubicBezTo>
                  <a:pt x="7790" y="58"/>
                  <a:pt x="7627" y="0"/>
                  <a:pt x="7464" y="0"/>
                </a:cubicBezTo>
                <a:close/>
              </a:path>
            </a:pathLst>
          </a:custGeom>
          <a:solidFill>
            <a:schemeClr val="dk2"/>
          </a:solidFill>
          <a:ln w="41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4720" bIns="547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6DE3F4-7637-6868-DB6D-A2B6DF2A36E5}"/>
              </a:ext>
            </a:extLst>
          </p:cNvPr>
          <p:cNvSpPr/>
          <p:nvPr/>
        </p:nvSpPr>
        <p:spPr>
          <a:xfrm>
            <a:off x="623455" y="3810000"/>
            <a:ext cx="5053745" cy="60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2167200" y="151167"/>
            <a:ext cx="480960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Introduction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subTitle"/>
          </p:nvPr>
        </p:nvSpPr>
        <p:spPr>
          <a:xfrm>
            <a:off x="2167200" y="1155273"/>
            <a:ext cx="480960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en-US" sz="1400" b="0" strike="noStrike" spc="-1" dirty="0" err="1">
                <a:solidFill>
                  <a:schemeClr val="dk1"/>
                </a:solidFill>
                <a:latin typeface="Raleway"/>
                <a:ea typeface="Raleway"/>
              </a:rPr>
              <a:t>Atliq</a:t>
            </a:r>
            <a:r>
              <a:rPr lang="en-US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Raleway"/>
                <a:ea typeface="Raleway"/>
              </a:rPr>
              <a:t>Hardwares</a:t>
            </a:r>
            <a:r>
              <a:rPr lang="en-US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, a leading computer hardware</a:t>
            </a:r>
          </a:p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producer, required data-driven insights, achieved</a:t>
            </a:r>
          </a:p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through SQL queries for data extraction and Power BI</a:t>
            </a:r>
          </a:p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visualizations to analyze trends, sales performance,</a:t>
            </a:r>
          </a:p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and cost structures.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5" name="Google Shape;1047;p33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866880" y="1943280"/>
            <a:ext cx="60098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Market Overview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title"/>
          </p:nvPr>
        </p:nvSpPr>
        <p:spPr>
          <a:xfrm>
            <a:off x="866880" y="1047600"/>
            <a:ext cx="1552320" cy="837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01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19" name="Google Shape;1051;p33"/>
          <p:cNvGrpSpPr/>
          <p:nvPr/>
        </p:nvGrpSpPr>
        <p:grpSpPr>
          <a:xfrm>
            <a:off x="6168600" y="1093680"/>
            <a:ext cx="2261880" cy="3825000"/>
            <a:chOff x="6168600" y="1093680"/>
            <a:chExt cx="2261880" cy="3825000"/>
          </a:xfrm>
        </p:grpSpPr>
        <p:sp>
          <p:nvSpPr>
            <p:cNvPr id="920" name="Google Shape;1052;p33"/>
            <p:cNvSpPr/>
            <p:nvPr/>
          </p:nvSpPr>
          <p:spPr>
            <a:xfrm>
              <a:off x="7243560" y="4196520"/>
              <a:ext cx="237960" cy="59832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147" h="17943">
                  <a:moveTo>
                    <a:pt x="1" y="1"/>
                  </a:moveTo>
                  <a:lnTo>
                    <a:pt x="2614" y="17293"/>
                  </a:lnTo>
                  <a:lnTo>
                    <a:pt x="5255" y="17942"/>
                  </a:lnTo>
                  <a:lnTo>
                    <a:pt x="7147" y="16475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1" name="Google Shape;1053;p33"/>
            <p:cNvSpPr/>
            <p:nvPr/>
          </p:nvSpPr>
          <p:spPr>
            <a:xfrm>
              <a:off x="7305120" y="4622040"/>
              <a:ext cx="172080" cy="2268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22680"/>
                <a:gd name="textAreaBottom" fmla="*/ 23040 h 22680"/>
              </a:gdLst>
              <a:ahLst/>
              <a:cxnLst/>
              <a:rect l="textAreaLeft" t="textAreaTop" r="textAreaRight" b="textAreaBottom"/>
              <a:pathLst>
                <a:path w="5171" h="694">
                  <a:moveTo>
                    <a:pt x="5120" y="0"/>
                  </a:moveTo>
                  <a:lnTo>
                    <a:pt x="0" y="154"/>
                  </a:lnTo>
                  <a:lnTo>
                    <a:pt x="5170" y="694"/>
                  </a:lnTo>
                  <a:lnTo>
                    <a:pt x="5170" y="69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2" name="Google Shape;1054;p33"/>
            <p:cNvSpPr/>
            <p:nvPr/>
          </p:nvSpPr>
          <p:spPr>
            <a:xfrm>
              <a:off x="7294680" y="4848840"/>
              <a:ext cx="348840" cy="69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0470" h="2108">
                  <a:moveTo>
                    <a:pt x="420" y="1"/>
                  </a:moveTo>
                  <a:cubicBezTo>
                    <a:pt x="420" y="1"/>
                    <a:pt x="0" y="1084"/>
                    <a:pt x="420" y="1633"/>
                  </a:cubicBezTo>
                  <a:cubicBezTo>
                    <a:pt x="420" y="1633"/>
                    <a:pt x="4537" y="2108"/>
                    <a:pt x="7548" y="2108"/>
                  </a:cubicBezTo>
                  <a:cubicBezTo>
                    <a:pt x="8908" y="2108"/>
                    <a:pt x="10042" y="2011"/>
                    <a:pt x="10470" y="1730"/>
                  </a:cubicBezTo>
                  <a:lnTo>
                    <a:pt x="10470" y="9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3" name="Google Shape;1055;p33"/>
            <p:cNvSpPr/>
            <p:nvPr/>
          </p:nvSpPr>
          <p:spPr>
            <a:xfrm>
              <a:off x="7308360" y="4705560"/>
              <a:ext cx="335160" cy="178560"/>
            </a:xfrm>
            <a:custGeom>
              <a:avLst/>
              <a:gdLst>
                <a:gd name="textAreaLeft" fmla="*/ 0 w 335160"/>
                <a:gd name="textAreaRight" fmla="*/ 335520 w 335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0056" h="5363">
                  <a:moveTo>
                    <a:pt x="4466" y="0"/>
                  </a:moveTo>
                  <a:cubicBezTo>
                    <a:pt x="4003" y="0"/>
                    <a:pt x="3603" y="360"/>
                    <a:pt x="3313" y="785"/>
                  </a:cubicBezTo>
                  <a:cubicBezTo>
                    <a:pt x="2911" y="1377"/>
                    <a:pt x="2396" y="2072"/>
                    <a:pt x="1735" y="2072"/>
                  </a:cubicBezTo>
                  <a:cubicBezTo>
                    <a:pt x="1572" y="2072"/>
                    <a:pt x="1401" y="2030"/>
                    <a:pt x="1219" y="1933"/>
                  </a:cubicBezTo>
                  <a:cubicBezTo>
                    <a:pt x="1045" y="1840"/>
                    <a:pt x="899" y="1702"/>
                    <a:pt x="783" y="1543"/>
                  </a:cubicBezTo>
                  <a:cubicBezTo>
                    <a:pt x="554" y="1227"/>
                    <a:pt x="405" y="1135"/>
                    <a:pt x="308" y="1135"/>
                  </a:cubicBezTo>
                  <a:cubicBezTo>
                    <a:pt x="173" y="1135"/>
                    <a:pt x="143" y="1317"/>
                    <a:pt x="143" y="1317"/>
                  </a:cubicBezTo>
                  <a:lnTo>
                    <a:pt x="1" y="4401"/>
                  </a:lnTo>
                  <a:cubicBezTo>
                    <a:pt x="1" y="4401"/>
                    <a:pt x="518" y="4756"/>
                    <a:pt x="2264" y="5033"/>
                  </a:cubicBezTo>
                  <a:cubicBezTo>
                    <a:pt x="3396" y="5214"/>
                    <a:pt x="5047" y="5363"/>
                    <a:pt x="7409" y="5363"/>
                  </a:cubicBezTo>
                  <a:cubicBezTo>
                    <a:pt x="7742" y="5363"/>
                    <a:pt x="8089" y="5360"/>
                    <a:pt x="8451" y="5354"/>
                  </a:cubicBezTo>
                  <a:cubicBezTo>
                    <a:pt x="9021" y="5343"/>
                    <a:pt x="9394" y="5363"/>
                    <a:pt x="10056" y="5226"/>
                  </a:cubicBezTo>
                  <a:lnTo>
                    <a:pt x="9984" y="4668"/>
                  </a:lnTo>
                  <a:cubicBezTo>
                    <a:pt x="9916" y="4140"/>
                    <a:pt x="9621" y="3710"/>
                    <a:pt x="9225" y="3560"/>
                  </a:cubicBezTo>
                  <a:cubicBezTo>
                    <a:pt x="8298" y="3209"/>
                    <a:pt x="6619" y="2430"/>
                    <a:pt x="5883" y="1172"/>
                  </a:cubicBezTo>
                  <a:cubicBezTo>
                    <a:pt x="5381" y="311"/>
                    <a:pt x="4896" y="0"/>
                    <a:pt x="44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4" name="Google Shape;1056;p33"/>
            <p:cNvSpPr/>
            <p:nvPr/>
          </p:nvSpPr>
          <p:spPr>
            <a:xfrm>
              <a:off x="6576840" y="4196520"/>
              <a:ext cx="261360" cy="59832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846" h="17943">
                  <a:moveTo>
                    <a:pt x="1121" y="1"/>
                  </a:moveTo>
                  <a:lnTo>
                    <a:pt x="1" y="15691"/>
                  </a:lnTo>
                  <a:lnTo>
                    <a:pt x="2242" y="17942"/>
                  </a:lnTo>
                  <a:lnTo>
                    <a:pt x="4881" y="17293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5" name="Google Shape;1057;p33"/>
            <p:cNvSpPr/>
            <p:nvPr/>
          </p:nvSpPr>
          <p:spPr>
            <a:xfrm>
              <a:off x="6581880" y="4623840"/>
              <a:ext cx="182880" cy="2412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5497" h="737">
                  <a:moveTo>
                    <a:pt x="5496" y="1"/>
                  </a:moveTo>
                  <a:lnTo>
                    <a:pt x="51" y="43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6" name="Google Shape;1058;p33"/>
            <p:cNvSpPr/>
            <p:nvPr/>
          </p:nvSpPr>
          <p:spPr>
            <a:xfrm>
              <a:off x="6333840" y="4848840"/>
              <a:ext cx="452160" cy="69840"/>
            </a:xfrm>
            <a:custGeom>
              <a:avLst/>
              <a:gdLst>
                <a:gd name="textAreaLeft" fmla="*/ 0 w 452160"/>
                <a:gd name="textAreaRight" fmla="*/ 452520 w 45216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3565" h="2108">
                  <a:moveTo>
                    <a:pt x="13022" y="1"/>
                  </a:moveTo>
                  <a:lnTo>
                    <a:pt x="0" y="927"/>
                  </a:lnTo>
                  <a:lnTo>
                    <a:pt x="0" y="1730"/>
                  </a:lnTo>
                  <a:cubicBezTo>
                    <a:pt x="555" y="2011"/>
                    <a:pt x="2024" y="2108"/>
                    <a:pt x="3786" y="2108"/>
                  </a:cubicBezTo>
                  <a:cubicBezTo>
                    <a:pt x="7688" y="2108"/>
                    <a:pt x="13022" y="1633"/>
                    <a:pt x="13022" y="1633"/>
                  </a:cubicBezTo>
                  <a:cubicBezTo>
                    <a:pt x="13565" y="1084"/>
                    <a:pt x="13022" y="1"/>
                    <a:pt x="13022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7" name="Google Shape;1059;p33"/>
            <p:cNvSpPr/>
            <p:nvPr/>
          </p:nvSpPr>
          <p:spPr>
            <a:xfrm>
              <a:off x="6333840" y="4705560"/>
              <a:ext cx="434160" cy="17856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3028" h="5363">
                  <a:moveTo>
                    <a:pt x="7243" y="0"/>
                  </a:moveTo>
                  <a:cubicBezTo>
                    <a:pt x="6685" y="0"/>
                    <a:pt x="6057" y="311"/>
                    <a:pt x="5406" y="1172"/>
                  </a:cubicBezTo>
                  <a:cubicBezTo>
                    <a:pt x="4453" y="2430"/>
                    <a:pt x="2278" y="3209"/>
                    <a:pt x="1077" y="3560"/>
                  </a:cubicBezTo>
                  <a:cubicBezTo>
                    <a:pt x="564" y="3710"/>
                    <a:pt x="181" y="4140"/>
                    <a:pt x="93" y="4668"/>
                  </a:cubicBezTo>
                  <a:lnTo>
                    <a:pt x="0" y="5226"/>
                  </a:lnTo>
                  <a:cubicBezTo>
                    <a:pt x="857" y="5363"/>
                    <a:pt x="1341" y="5343"/>
                    <a:pt x="2080" y="5354"/>
                  </a:cubicBezTo>
                  <a:cubicBezTo>
                    <a:pt x="2551" y="5360"/>
                    <a:pt x="3003" y="5363"/>
                    <a:pt x="3436" y="5363"/>
                  </a:cubicBezTo>
                  <a:cubicBezTo>
                    <a:pt x="11207" y="5363"/>
                    <a:pt x="13028" y="4401"/>
                    <a:pt x="13028" y="4401"/>
                  </a:cubicBezTo>
                  <a:lnTo>
                    <a:pt x="12844" y="1317"/>
                  </a:lnTo>
                  <a:cubicBezTo>
                    <a:pt x="12844" y="1317"/>
                    <a:pt x="12716" y="1128"/>
                    <a:pt x="12444" y="1128"/>
                  </a:cubicBezTo>
                  <a:cubicBezTo>
                    <a:pt x="12241" y="1128"/>
                    <a:pt x="11956" y="1234"/>
                    <a:pt x="11583" y="1606"/>
                  </a:cubicBezTo>
                  <a:cubicBezTo>
                    <a:pt x="11169" y="1878"/>
                    <a:pt x="10814" y="1989"/>
                    <a:pt x="10500" y="1989"/>
                  </a:cubicBezTo>
                  <a:cubicBezTo>
                    <a:pt x="9755" y="1989"/>
                    <a:pt x="9245" y="1363"/>
                    <a:pt x="8736" y="785"/>
                  </a:cubicBezTo>
                  <a:cubicBezTo>
                    <a:pt x="8360" y="360"/>
                    <a:pt x="7843" y="0"/>
                    <a:pt x="7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8" name="Google Shape;1060;p33"/>
            <p:cNvSpPr/>
            <p:nvPr/>
          </p:nvSpPr>
          <p:spPr>
            <a:xfrm>
              <a:off x="6449760" y="2417400"/>
              <a:ext cx="709920" cy="220752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2207520"/>
                <a:gd name="textAreaBottom" fmla="*/ 2207880 h 2207520"/>
              </a:gdLst>
              <a:ahLst/>
              <a:cxnLst/>
              <a:rect l="textAreaLeft" t="textAreaTop" r="textAreaRight" b="textAreaBottom"/>
              <a:pathLst>
                <a:path w="21292" h="66186">
                  <a:moveTo>
                    <a:pt x="8609" y="0"/>
                  </a:moveTo>
                  <a:lnTo>
                    <a:pt x="0" y="66121"/>
                  </a:lnTo>
                  <a:cubicBezTo>
                    <a:pt x="0" y="66121"/>
                    <a:pt x="2864" y="66185"/>
                    <a:pt x="5849" y="66185"/>
                  </a:cubicBezTo>
                  <a:cubicBezTo>
                    <a:pt x="7179" y="66185"/>
                    <a:pt x="8533" y="66173"/>
                    <a:pt x="9668" y="66136"/>
                  </a:cubicBezTo>
                  <a:lnTo>
                    <a:pt x="20351" y="16301"/>
                  </a:lnTo>
                  <a:lnTo>
                    <a:pt x="21291" y="714"/>
                  </a:lnTo>
                  <a:lnTo>
                    <a:pt x="8609" y="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9" name="Google Shape;1061;p33"/>
            <p:cNvSpPr/>
            <p:nvPr/>
          </p:nvSpPr>
          <p:spPr>
            <a:xfrm>
              <a:off x="7011360" y="2413080"/>
              <a:ext cx="531360" cy="129420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1294200"/>
                <a:gd name="textAreaBottom" fmla="*/ 1294560 h 1294200"/>
              </a:gdLst>
              <a:ahLst/>
              <a:cxnLst/>
              <a:rect l="textAreaLeft" t="textAreaTop" r="textAreaRight" b="textAreaBottom"/>
              <a:pathLst>
                <a:path w="15934" h="38801">
                  <a:moveTo>
                    <a:pt x="12670" y="1"/>
                  </a:moveTo>
                  <a:lnTo>
                    <a:pt x="0" y="891"/>
                  </a:lnTo>
                  <a:lnTo>
                    <a:pt x="1159" y="16462"/>
                  </a:lnTo>
                  <a:lnTo>
                    <a:pt x="4096" y="38800"/>
                  </a:lnTo>
                  <a:cubicBezTo>
                    <a:pt x="8046" y="38556"/>
                    <a:pt x="11975" y="37941"/>
                    <a:pt x="15934" y="37658"/>
                  </a:cubicBezTo>
                  <a:lnTo>
                    <a:pt x="1267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0" name="Google Shape;1062;p33"/>
            <p:cNvSpPr/>
            <p:nvPr/>
          </p:nvSpPr>
          <p:spPr>
            <a:xfrm>
              <a:off x="7148160" y="3669120"/>
              <a:ext cx="456840" cy="95796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957960"/>
                <a:gd name="textAreaBottom" fmla="*/ 958320 h 957960"/>
              </a:gdLst>
              <a:ahLst/>
              <a:cxnLst/>
              <a:rect l="textAreaLeft" t="textAreaTop" r="textAreaRight" b="textAreaBottom"/>
              <a:pathLst>
                <a:path w="13700" h="28730">
                  <a:moveTo>
                    <a:pt x="11839" y="1"/>
                  </a:moveTo>
                  <a:lnTo>
                    <a:pt x="1" y="1143"/>
                  </a:lnTo>
                  <a:lnTo>
                    <a:pt x="3873" y="28729"/>
                  </a:lnTo>
                  <a:lnTo>
                    <a:pt x="13699" y="28592"/>
                  </a:lnTo>
                  <a:lnTo>
                    <a:pt x="1183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1" name="Google Shape;1063;p33"/>
            <p:cNvSpPr/>
            <p:nvPr/>
          </p:nvSpPr>
          <p:spPr>
            <a:xfrm>
              <a:off x="6750000" y="2620080"/>
              <a:ext cx="108000" cy="16524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3246" h="4965" fill="none">
                  <a:moveTo>
                    <a:pt x="1" y="4965"/>
                  </a:moveTo>
                  <a:cubicBezTo>
                    <a:pt x="1" y="4965"/>
                    <a:pt x="2955" y="4543"/>
                    <a:pt x="324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2" name="Google Shape;1064;p33"/>
            <p:cNvSpPr/>
            <p:nvPr/>
          </p:nvSpPr>
          <p:spPr>
            <a:xfrm>
              <a:off x="6739920" y="2527560"/>
              <a:ext cx="682920" cy="6876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0487" h="2075" fill="none">
                  <a:moveTo>
                    <a:pt x="0" y="649"/>
                  </a:moveTo>
                  <a:cubicBezTo>
                    <a:pt x="0" y="649"/>
                    <a:pt x="1377" y="1007"/>
                    <a:pt x="3329" y="1240"/>
                  </a:cubicBezTo>
                  <a:cubicBezTo>
                    <a:pt x="7515" y="1737"/>
                    <a:pt x="14851" y="2074"/>
                    <a:pt x="2048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3" name="Google Shape;1065;p33"/>
            <p:cNvSpPr/>
            <p:nvPr/>
          </p:nvSpPr>
          <p:spPr>
            <a:xfrm>
              <a:off x="7085520" y="2580480"/>
              <a:ext cx="38160" cy="5828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582840"/>
                <a:gd name="textAreaBottom" fmla="*/ 583200 h 582840"/>
              </a:gdLst>
              <a:ahLst/>
              <a:cxnLst/>
              <a:rect l="textAreaLeft" t="textAreaTop" r="textAreaRight" b="textAreaBottom"/>
              <a:pathLst>
                <a:path w="1153" h="17486" fill="none">
                  <a:moveTo>
                    <a:pt x="867" y="1"/>
                  </a:moveTo>
                  <a:cubicBezTo>
                    <a:pt x="867" y="1"/>
                    <a:pt x="1153" y="9178"/>
                    <a:pt x="1" y="17485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4" name="Google Shape;1066;p33"/>
            <p:cNvSpPr/>
            <p:nvPr/>
          </p:nvSpPr>
          <p:spPr>
            <a:xfrm>
              <a:off x="7113960" y="2576160"/>
              <a:ext cx="74520" cy="3283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8320"/>
                <a:gd name="textAreaBottom" fmla="*/ 328680 h 328320"/>
              </a:gdLst>
              <a:ahLst/>
              <a:cxnLst/>
              <a:rect l="textAreaLeft" t="textAreaTop" r="textAreaRight" b="textAreaBottom"/>
              <a:pathLst>
                <a:path w="2248" h="9848" fill="none">
                  <a:moveTo>
                    <a:pt x="1" y="9720"/>
                  </a:moveTo>
                  <a:cubicBezTo>
                    <a:pt x="1" y="9720"/>
                    <a:pt x="1421" y="9847"/>
                    <a:pt x="1659" y="8898"/>
                  </a:cubicBezTo>
                  <a:cubicBezTo>
                    <a:pt x="2248" y="6552"/>
                    <a:pt x="2116" y="1"/>
                    <a:pt x="2116" y="1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5" name="Google Shape;1067;p33"/>
            <p:cNvSpPr/>
            <p:nvPr/>
          </p:nvSpPr>
          <p:spPr>
            <a:xfrm>
              <a:off x="6462000" y="4527360"/>
              <a:ext cx="330480" cy="360"/>
            </a:xfrm>
            <a:custGeom>
              <a:avLst/>
              <a:gdLst>
                <a:gd name="textAreaLeft" fmla="*/ 0 w 330480"/>
                <a:gd name="textAreaRight" fmla="*/ 330840 w 3304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14" h="1" fill="none">
                  <a:moveTo>
                    <a:pt x="1" y="0"/>
                  </a:moveTo>
                  <a:lnTo>
                    <a:pt x="9914" y="0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6" name="Google Shape;1068;p33"/>
            <p:cNvSpPr/>
            <p:nvPr/>
          </p:nvSpPr>
          <p:spPr>
            <a:xfrm>
              <a:off x="7264800" y="4538880"/>
              <a:ext cx="331920" cy="36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59" h="1" fill="none">
                  <a:moveTo>
                    <a:pt x="0" y="1"/>
                  </a:moveTo>
                  <a:lnTo>
                    <a:pt x="9958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7" name="Google Shape;1069;p33"/>
            <p:cNvSpPr/>
            <p:nvPr/>
          </p:nvSpPr>
          <p:spPr>
            <a:xfrm>
              <a:off x="7321320" y="1586880"/>
              <a:ext cx="1109160" cy="59472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594720"/>
                <a:gd name="textAreaBottom" fmla="*/ 595080 h 594720"/>
              </a:gdLst>
              <a:ahLst/>
              <a:cxnLst/>
              <a:rect l="textAreaLeft" t="textAreaTop" r="textAreaRight" b="textAreaBottom"/>
              <a:pathLst>
                <a:path w="33255" h="17838">
                  <a:moveTo>
                    <a:pt x="32913" y="1"/>
                  </a:move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25" y="728"/>
                    <a:pt x="26596" y="728"/>
                  </a:cubicBezTo>
                  <a:cubicBezTo>
                    <a:pt x="26533" y="728"/>
                    <a:pt x="26466" y="747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262" y="9431"/>
                    <a:pt x="10209" y="9438"/>
                    <a:pt x="10156" y="9438"/>
                  </a:cubicBezTo>
                  <a:cubicBezTo>
                    <a:pt x="10002" y="9438"/>
                    <a:pt x="9850" y="9379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15" y="17808"/>
                    <a:pt x="9001" y="17836"/>
                    <a:pt x="9283" y="17836"/>
                  </a:cubicBezTo>
                  <a:cubicBezTo>
                    <a:pt x="9320" y="17836"/>
                    <a:pt x="9356" y="17836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9428" y="17837"/>
                    <a:pt x="9483" y="17837"/>
                  </a:cubicBezTo>
                  <a:cubicBezTo>
                    <a:pt x="10333" y="17837"/>
                    <a:pt x="17609" y="17582"/>
                    <a:pt x="27181" y="9179"/>
                  </a:cubicBezTo>
                  <a:cubicBezTo>
                    <a:pt x="27192" y="9177"/>
                    <a:pt x="27205" y="9177"/>
                    <a:pt x="27219" y="9177"/>
                  </a:cubicBezTo>
                  <a:cubicBezTo>
                    <a:pt x="27330" y="9177"/>
                    <a:pt x="27516" y="9227"/>
                    <a:pt x="27756" y="9227"/>
                  </a:cubicBezTo>
                  <a:cubicBezTo>
                    <a:pt x="28228" y="9227"/>
                    <a:pt x="28911" y="9034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92" y="3391"/>
                    <a:pt x="30170" y="3372"/>
                    <a:pt x="30074" y="3372"/>
                  </a:cubicBezTo>
                  <a:cubicBezTo>
                    <a:pt x="30064" y="3372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8" name="Google Shape;1070;p33"/>
            <p:cNvSpPr/>
            <p:nvPr/>
          </p:nvSpPr>
          <p:spPr>
            <a:xfrm>
              <a:off x="7321320" y="1589040"/>
              <a:ext cx="1109160" cy="60444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604440"/>
                <a:gd name="textAreaBottom" fmla="*/ 604800 h 604440"/>
              </a:gdLst>
              <a:ahLst/>
              <a:cxnLst/>
              <a:rect l="textAreaLeft" t="textAreaTop" r="textAreaRight" b="textAreaBottom"/>
              <a:pathLst>
                <a:path w="33255" h="18126" fill="none">
                  <a:moveTo>
                    <a:pt x="27181" y="9179"/>
                  </a:moveTo>
                  <a:cubicBezTo>
                    <a:pt x="27469" y="9136"/>
                    <a:pt x="28480" y="9688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78" y="3350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34" y="244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110" y="9473"/>
                    <a:pt x="9889" y="9417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52" y="17816"/>
                    <a:pt x="9075" y="17843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16989" y="18126"/>
                    <a:pt x="27181" y="9179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9" name="Google Shape;1071;p33"/>
            <p:cNvSpPr/>
            <p:nvPr/>
          </p:nvSpPr>
          <p:spPr>
            <a:xfrm>
              <a:off x="8249760" y="1720440"/>
              <a:ext cx="99720" cy="6156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3002" h="1851" fill="none">
                  <a:moveTo>
                    <a:pt x="1383" y="1"/>
                  </a:moveTo>
                  <a:lnTo>
                    <a:pt x="423" y="626"/>
                  </a:lnTo>
                  <a:cubicBezTo>
                    <a:pt x="191" y="778"/>
                    <a:pt x="26" y="1026"/>
                    <a:pt x="11" y="1303"/>
                  </a:cubicBezTo>
                  <a:cubicBezTo>
                    <a:pt x="1" y="1510"/>
                    <a:pt x="78" y="1720"/>
                    <a:pt x="385" y="1806"/>
                  </a:cubicBezTo>
                  <a:cubicBezTo>
                    <a:pt x="539" y="1850"/>
                    <a:pt x="702" y="1836"/>
                    <a:pt x="852" y="1783"/>
                  </a:cubicBezTo>
                  <a:cubicBezTo>
                    <a:pt x="1311" y="1620"/>
                    <a:pt x="2440" y="1187"/>
                    <a:pt x="3001" y="33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0" name="Google Shape;1072;p33"/>
            <p:cNvSpPr/>
            <p:nvPr/>
          </p:nvSpPr>
          <p:spPr>
            <a:xfrm>
              <a:off x="8257680" y="1774440"/>
              <a:ext cx="103320" cy="4212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103" h="1274" fill="none">
                  <a:moveTo>
                    <a:pt x="459" y="210"/>
                  </a:moveTo>
                  <a:cubicBezTo>
                    <a:pt x="459" y="210"/>
                    <a:pt x="1" y="986"/>
                    <a:pt x="611" y="1211"/>
                  </a:cubicBezTo>
                  <a:cubicBezTo>
                    <a:pt x="780" y="1273"/>
                    <a:pt x="966" y="1265"/>
                    <a:pt x="1136" y="1206"/>
                  </a:cubicBezTo>
                  <a:cubicBezTo>
                    <a:pt x="1595" y="1042"/>
                    <a:pt x="2542" y="856"/>
                    <a:pt x="3102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1" name="Google Shape;1073;p33"/>
            <p:cNvSpPr/>
            <p:nvPr/>
          </p:nvSpPr>
          <p:spPr>
            <a:xfrm>
              <a:off x="8272080" y="1816920"/>
              <a:ext cx="37440" cy="349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134" h="1062" fill="none">
                  <a:moveTo>
                    <a:pt x="457" y="0"/>
                  </a:moveTo>
                  <a:cubicBezTo>
                    <a:pt x="457" y="0"/>
                    <a:pt x="0" y="775"/>
                    <a:pt x="609" y="999"/>
                  </a:cubicBezTo>
                  <a:cubicBezTo>
                    <a:pt x="777" y="1062"/>
                    <a:pt x="965" y="1055"/>
                    <a:pt x="1134" y="994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2" name="Google Shape;1074;p33"/>
            <p:cNvSpPr/>
            <p:nvPr/>
          </p:nvSpPr>
          <p:spPr>
            <a:xfrm>
              <a:off x="7585560" y="1902960"/>
              <a:ext cx="68400" cy="9720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97200"/>
                <a:gd name="textAreaBottom" fmla="*/ 97560 h 97200"/>
              </a:gdLst>
              <a:ahLst/>
              <a:cxnLst/>
              <a:rect l="textAreaLeft" t="textAreaTop" r="textAreaRight" b="textAreaBottom"/>
              <a:pathLst>
                <a:path w="2058" h="2929" fill="none">
                  <a:moveTo>
                    <a:pt x="2058" y="1"/>
                  </a:moveTo>
                  <a:lnTo>
                    <a:pt x="1" y="29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600" bIns="48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3" name="Google Shape;1075;p33"/>
            <p:cNvSpPr/>
            <p:nvPr/>
          </p:nvSpPr>
          <p:spPr>
            <a:xfrm>
              <a:off x="6168600" y="1922400"/>
              <a:ext cx="692280" cy="994320"/>
            </a:xfrm>
            <a:custGeom>
              <a:avLst/>
              <a:gdLst>
                <a:gd name="textAreaLeft" fmla="*/ 0 w 692280"/>
                <a:gd name="textAreaRight" fmla="*/ 692640 w 692280"/>
                <a:gd name="textAreaTop" fmla="*/ 0 h 994320"/>
                <a:gd name="textAreaBottom" fmla="*/ 994680 h 994320"/>
              </a:gdLst>
              <a:ahLst/>
              <a:cxnLst/>
              <a:rect l="textAreaLeft" t="textAreaTop" r="textAreaRight" b="textAreaBottom"/>
              <a:pathLst>
                <a:path w="20766" h="29818">
                  <a:moveTo>
                    <a:pt x="3891" y="1"/>
                  </a:moveTo>
                  <a:cubicBezTo>
                    <a:pt x="3891" y="1"/>
                    <a:pt x="868" y="3944"/>
                    <a:pt x="112" y="8456"/>
                  </a:cubicBezTo>
                  <a:cubicBezTo>
                    <a:pt x="53" y="8711"/>
                    <a:pt x="16" y="8973"/>
                    <a:pt x="4" y="9242"/>
                  </a:cubicBezTo>
                  <a:cubicBezTo>
                    <a:pt x="4" y="9245"/>
                    <a:pt x="4" y="9248"/>
                    <a:pt x="4" y="9250"/>
                  </a:cubicBezTo>
                  <a:lnTo>
                    <a:pt x="4" y="9256"/>
                  </a:lnTo>
                  <a:cubicBezTo>
                    <a:pt x="3" y="9309"/>
                    <a:pt x="0" y="9363"/>
                    <a:pt x="0" y="9418"/>
                  </a:cubicBezTo>
                  <a:cubicBezTo>
                    <a:pt x="0" y="9749"/>
                    <a:pt x="40" y="10069"/>
                    <a:pt x="112" y="10378"/>
                  </a:cubicBezTo>
                  <a:lnTo>
                    <a:pt x="113" y="10386"/>
                  </a:lnTo>
                  <a:cubicBezTo>
                    <a:pt x="113" y="10386"/>
                    <a:pt x="1163" y="17655"/>
                    <a:pt x="12168" y="25871"/>
                  </a:cubicBezTo>
                  <a:cubicBezTo>
                    <a:pt x="12168" y="25871"/>
                    <a:pt x="13203" y="26834"/>
                    <a:pt x="13499" y="27263"/>
                  </a:cubicBezTo>
                  <a:cubicBezTo>
                    <a:pt x="13751" y="27631"/>
                    <a:pt x="14361" y="28174"/>
                    <a:pt x="15109" y="28174"/>
                  </a:cubicBezTo>
                  <a:cubicBezTo>
                    <a:pt x="15237" y="28174"/>
                    <a:pt x="15368" y="28158"/>
                    <a:pt x="15503" y="28123"/>
                  </a:cubicBezTo>
                  <a:cubicBezTo>
                    <a:pt x="15503" y="28123"/>
                    <a:pt x="15538" y="28112"/>
                    <a:pt x="15599" y="28112"/>
                  </a:cubicBezTo>
                  <a:cubicBezTo>
                    <a:pt x="15773" y="28112"/>
                    <a:pt x="16160" y="28204"/>
                    <a:pt x="16574" y="28911"/>
                  </a:cubicBezTo>
                  <a:cubicBezTo>
                    <a:pt x="16995" y="29629"/>
                    <a:pt x="17426" y="29817"/>
                    <a:pt x="17691" y="29817"/>
                  </a:cubicBezTo>
                  <a:cubicBezTo>
                    <a:pt x="17778" y="29817"/>
                    <a:pt x="17847" y="29797"/>
                    <a:pt x="17892" y="29768"/>
                  </a:cubicBezTo>
                  <a:cubicBezTo>
                    <a:pt x="18074" y="29653"/>
                    <a:pt x="18090" y="29388"/>
                    <a:pt x="18090" y="29388"/>
                  </a:cubicBezTo>
                  <a:cubicBezTo>
                    <a:pt x="18090" y="29388"/>
                    <a:pt x="18247" y="29483"/>
                    <a:pt x="18422" y="29483"/>
                  </a:cubicBezTo>
                  <a:cubicBezTo>
                    <a:pt x="18597" y="29483"/>
                    <a:pt x="18791" y="29389"/>
                    <a:pt x="18865" y="29010"/>
                  </a:cubicBezTo>
                  <a:cubicBezTo>
                    <a:pt x="18865" y="29010"/>
                    <a:pt x="19049" y="29117"/>
                    <a:pt x="19227" y="29117"/>
                  </a:cubicBezTo>
                  <a:cubicBezTo>
                    <a:pt x="19390" y="29117"/>
                    <a:pt x="19549" y="29027"/>
                    <a:pt x="19557" y="28680"/>
                  </a:cubicBezTo>
                  <a:cubicBezTo>
                    <a:pt x="19573" y="27954"/>
                    <a:pt x="18799" y="26224"/>
                    <a:pt x="18106" y="25499"/>
                  </a:cubicBezTo>
                  <a:cubicBezTo>
                    <a:pt x="18106" y="25499"/>
                    <a:pt x="18116" y="25444"/>
                    <a:pt x="18186" y="25444"/>
                  </a:cubicBezTo>
                  <a:cubicBezTo>
                    <a:pt x="18243" y="25444"/>
                    <a:pt x="18339" y="25481"/>
                    <a:pt x="18502" y="25614"/>
                  </a:cubicBezTo>
                  <a:cubicBezTo>
                    <a:pt x="18865" y="25911"/>
                    <a:pt x="20052" y="26883"/>
                    <a:pt x="20052" y="26883"/>
                  </a:cubicBezTo>
                  <a:cubicBezTo>
                    <a:pt x="20052" y="26883"/>
                    <a:pt x="20171" y="26939"/>
                    <a:pt x="20306" y="26939"/>
                  </a:cubicBezTo>
                  <a:cubicBezTo>
                    <a:pt x="20446" y="26939"/>
                    <a:pt x="20603" y="26879"/>
                    <a:pt x="20662" y="26636"/>
                  </a:cubicBezTo>
                  <a:cubicBezTo>
                    <a:pt x="20765" y="26207"/>
                    <a:pt x="20194" y="25605"/>
                    <a:pt x="19949" y="25323"/>
                  </a:cubicBezTo>
                  <a:cubicBezTo>
                    <a:pt x="19588" y="24908"/>
                    <a:pt x="19179" y="24533"/>
                    <a:pt x="18735" y="24206"/>
                  </a:cubicBezTo>
                  <a:cubicBezTo>
                    <a:pt x="18323" y="23902"/>
                    <a:pt x="17871" y="23545"/>
                    <a:pt x="17337" y="23538"/>
                  </a:cubicBezTo>
                  <a:cubicBezTo>
                    <a:pt x="17331" y="23537"/>
                    <a:pt x="17325" y="23537"/>
                    <a:pt x="17318" y="23537"/>
                  </a:cubicBezTo>
                  <a:cubicBezTo>
                    <a:pt x="17054" y="23537"/>
                    <a:pt x="16778" y="23616"/>
                    <a:pt x="16510" y="23616"/>
                  </a:cubicBezTo>
                  <a:cubicBezTo>
                    <a:pt x="16411" y="23616"/>
                    <a:pt x="16313" y="23606"/>
                    <a:pt x="16217" y="23576"/>
                  </a:cubicBezTo>
                  <a:cubicBezTo>
                    <a:pt x="15946" y="23492"/>
                    <a:pt x="15705" y="23272"/>
                    <a:pt x="15503" y="23083"/>
                  </a:cubicBezTo>
                  <a:lnTo>
                    <a:pt x="8543" y="9569"/>
                  </a:lnTo>
                  <a:cubicBezTo>
                    <a:pt x="8445" y="9379"/>
                    <a:pt x="8455" y="9153"/>
                    <a:pt x="8570" y="8973"/>
                  </a:cubicBezTo>
                  <a:lnTo>
                    <a:pt x="10609" y="6190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4" name="Google Shape;1076;p33"/>
            <p:cNvSpPr/>
            <p:nvPr/>
          </p:nvSpPr>
          <p:spPr>
            <a:xfrm>
              <a:off x="6286680" y="1936800"/>
              <a:ext cx="222480" cy="2340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34000"/>
                <a:gd name="textAreaBottom" fmla="*/ 234360 h 234000"/>
              </a:gdLst>
              <a:ahLst/>
              <a:cxnLst/>
              <a:rect l="textAreaLeft" t="textAreaTop" r="textAreaRight" b="textAreaBottom"/>
              <a:pathLst>
                <a:path w="6683" h="7029">
                  <a:moveTo>
                    <a:pt x="0" y="0"/>
                  </a:moveTo>
                  <a:lnTo>
                    <a:pt x="6094" y="7029"/>
                  </a:lnTo>
                  <a:lnTo>
                    <a:pt x="6683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45" name="Google Shape;1077;p33"/>
            <p:cNvSpPr/>
            <p:nvPr/>
          </p:nvSpPr>
          <p:spPr>
            <a:xfrm>
              <a:off x="6707520" y="2810160"/>
              <a:ext cx="64440" cy="900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1941" h="2709" fill="none">
                  <a:moveTo>
                    <a:pt x="1940" y="2708"/>
                  </a:moveTo>
                  <a:cubicBezTo>
                    <a:pt x="1940" y="2708"/>
                    <a:pt x="1102" y="626"/>
                    <a:pt x="0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6" name="Google Shape;1078;p33"/>
            <p:cNvSpPr/>
            <p:nvPr/>
          </p:nvSpPr>
          <p:spPr>
            <a:xfrm>
              <a:off x="6736680" y="2785680"/>
              <a:ext cx="61200" cy="10044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100440"/>
                <a:gd name="textAreaBottom" fmla="*/ 100800 h 100440"/>
              </a:gdLst>
              <a:ahLst/>
              <a:cxnLst/>
              <a:rect l="textAreaLeft" t="textAreaTop" r="textAreaRight" b="textAreaBottom"/>
              <a:pathLst>
                <a:path w="1842" h="3024" fill="none">
                  <a:moveTo>
                    <a:pt x="1842" y="3024"/>
                  </a:moveTo>
                  <a:cubicBezTo>
                    <a:pt x="1842" y="3024"/>
                    <a:pt x="1057" y="702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7" name="Google Shape;1079;p33"/>
            <p:cNvSpPr/>
            <p:nvPr/>
          </p:nvSpPr>
          <p:spPr>
            <a:xfrm>
              <a:off x="6343560" y="2195640"/>
              <a:ext cx="108000" cy="33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3245" h="1016" fill="none">
                  <a:moveTo>
                    <a:pt x="3244" y="1016"/>
                  </a:moveTo>
                  <a:lnTo>
                    <a:pt x="1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8" name="Google Shape;1080;p33"/>
            <p:cNvSpPr/>
            <p:nvPr/>
          </p:nvSpPr>
          <p:spPr>
            <a:xfrm>
              <a:off x="6278040" y="1486800"/>
              <a:ext cx="1221840" cy="1035360"/>
            </a:xfrm>
            <a:custGeom>
              <a:avLst/>
              <a:gdLst>
                <a:gd name="textAreaLeft" fmla="*/ 0 w 1221840"/>
                <a:gd name="textAreaRight" fmla="*/ 1222200 w 1221840"/>
                <a:gd name="textAreaTop" fmla="*/ 0 h 1035360"/>
                <a:gd name="textAreaBottom" fmla="*/ 1035720 h 1035360"/>
              </a:gdLst>
              <a:ahLst/>
              <a:cxnLst/>
              <a:rect l="textAreaLeft" t="textAreaTop" r="textAreaRight" b="textAreaBottom"/>
              <a:pathLst>
                <a:path w="36641" h="31051">
                  <a:moveTo>
                    <a:pt x="22382" y="1"/>
                  </a:moveTo>
                  <a:cubicBezTo>
                    <a:pt x="19464" y="1"/>
                    <a:pt x="15969" y="635"/>
                    <a:pt x="12244" y="2660"/>
                  </a:cubicBezTo>
                  <a:cubicBezTo>
                    <a:pt x="3312" y="7178"/>
                    <a:pt x="1" y="13255"/>
                    <a:pt x="1" y="13255"/>
                  </a:cubicBezTo>
                  <a:lnTo>
                    <a:pt x="7351" y="20102"/>
                  </a:lnTo>
                  <a:lnTo>
                    <a:pt x="12437" y="13849"/>
                  </a:lnTo>
                  <a:lnTo>
                    <a:pt x="13019" y="24649"/>
                  </a:lnTo>
                  <a:cubicBezTo>
                    <a:pt x="13019" y="24649"/>
                    <a:pt x="11038" y="28139"/>
                    <a:pt x="13488" y="30028"/>
                  </a:cubicBezTo>
                  <a:cubicBezTo>
                    <a:pt x="14408" y="30737"/>
                    <a:pt x="17546" y="31051"/>
                    <a:pt x="21152" y="31051"/>
                  </a:cubicBezTo>
                  <a:cubicBezTo>
                    <a:pt x="26745" y="31051"/>
                    <a:pt x="33462" y="30295"/>
                    <a:pt x="34765" y="29082"/>
                  </a:cubicBezTo>
                  <a:cubicBezTo>
                    <a:pt x="36641" y="27443"/>
                    <a:pt x="34225" y="24113"/>
                    <a:pt x="34225" y="24113"/>
                  </a:cubicBezTo>
                  <a:cubicBezTo>
                    <a:pt x="34225" y="24113"/>
                    <a:pt x="34173" y="13485"/>
                    <a:pt x="33064" y="8127"/>
                  </a:cubicBezTo>
                  <a:cubicBezTo>
                    <a:pt x="31953" y="2769"/>
                    <a:pt x="30551" y="1789"/>
                    <a:pt x="30551" y="1789"/>
                  </a:cubicBezTo>
                  <a:cubicBezTo>
                    <a:pt x="30551" y="1789"/>
                    <a:pt x="27280" y="1"/>
                    <a:pt x="223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9" name="Google Shape;1081;p33"/>
            <p:cNvSpPr/>
            <p:nvPr/>
          </p:nvSpPr>
          <p:spPr>
            <a:xfrm>
              <a:off x="7271640" y="1534680"/>
              <a:ext cx="345960" cy="50184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501840"/>
                <a:gd name="textAreaBottom" fmla="*/ 502200 h 501840"/>
              </a:gdLst>
              <a:ahLst/>
              <a:cxnLst/>
              <a:rect l="textAreaLeft" t="textAreaTop" r="textAreaRight" b="textAreaBottom"/>
              <a:pathLst>
                <a:path w="10377" h="15058">
                  <a:moveTo>
                    <a:pt x="0" y="1"/>
                  </a:moveTo>
                  <a:lnTo>
                    <a:pt x="3181" y="15058"/>
                  </a:lnTo>
                  <a:cubicBezTo>
                    <a:pt x="5407" y="13944"/>
                    <a:pt x="10377" y="9692"/>
                    <a:pt x="10377" y="9692"/>
                  </a:cubicBezTo>
                  <a:cubicBezTo>
                    <a:pt x="3898" y="130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0" name="Google Shape;1082;p33"/>
            <p:cNvSpPr/>
            <p:nvPr/>
          </p:nvSpPr>
          <p:spPr>
            <a:xfrm>
              <a:off x="6912000" y="1469880"/>
              <a:ext cx="164520" cy="12924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942" h="3889">
                  <a:moveTo>
                    <a:pt x="954" y="1"/>
                  </a:moveTo>
                  <a:lnTo>
                    <a:pt x="291" y="405"/>
                  </a:lnTo>
                  <a:cubicBezTo>
                    <a:pt x="108" y="517"/>
                    <a:pt x="0" y="1044"/>
                    <a:pt x="37" y="1265"/>
                  </a:cubicBezTo>
                  <a:cubicBezTo>
                    <a:pt x="304" y="2863"/>
                    <a:pt x="969" y="3439"/>
                    <a:pt x="1314" y="3803"/>
                  </a:cubicBezTo>
                  <a:cubicBezTo>
                    <a:pt x="1368" y="3860"/>
                    <a:pt x="1438" y="3889"/>
                    <a:pt x="1509" y="3889"/>
                  </a:cubicBezTo>
                  <a:cubicBezTo>
                    <a:pt x="1587" y="3889"/>
                    <a:pt x="1665" y="3854"/>
                    <a:pt x="1722" y="3787"/>
                  </a:cubicBezTo>
                  <a:lnTo>
                    <a:pt x="3027" y="2473"/>
                  </a:lnTo>
                  <a:lnTo>
                    <a:pt x="4424" y="3352"/>
                  </a:lnTo>
                  <a:cubicBezTo>
                    <a:pt x="4480" y="3404"/>
                    <a:pt x="4546" y="3427"/>
                    <a:pt x="4611" y="3427"/>
                  </a:cubicBezTo>
                  <a:cubicBezTo>
                    <a:pt x="4759" y="3427"/>
                    <a:pt x="4900" y="3308"/>
                    <a:pt x="4909" y="3128"/>
                  </a:cubicBezTo>
                  <a:cubicBezTo>
                    <a:pt x="4942" y="2458"/>
                    <a:pt x="4855" y="1799"/>
                    <a:pt x="4768" y="1334"/>
                  </a:cubicBezTo>
                  <a:cubicBezTo>
                    <a:pt x="4692" y="926"/>
                    <a:pt x="4449" y="570"/>
                    <a:pt x="4099" y="348"/>
                  </a:cubicBezTo>
                  <a:cubicBezTo>
                    <a:pt x="3899" y="220"/>
                    <a:pt x="3669" y="147"/>
                    <a:pt x="3431" y="134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1" name="Google Shape;1083;p33"/>
            <p:cNvSpPr/>
            <p:nvPr/>
          </p:nvSpPr>
          <p:spPr>
            <a:xfrm>
              <a:off x="7016400" y="1190520"/>
              <a:ext cx="82080" cy="1702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70280"/>
                <a:gd name="textAreaBottom" fmla="*/ 170640 h 170280"/>
              </a:gdLst>
              <a:ahLst/>
              <a:cxnLst/>
              <a:rect l="textAreaLeft" t="textAreaTop" r="textAreaRight" b="textAreaBottom"/>
              <a:pathLst>
                <a:path w="2466" h="5118">
                  <a:moveTo>
                    <a:pt x="91" y="0"/>
                  </a:moveTo>
                  <a:lnTo>
                    <a:pt x="0" y="2691"/>
                  </a:lnTo>
                  <a:lnTo>
                    <a:pt x="399" y="5117"/>
                  </a:lnTo>
                  <a:cubicBezTo>
                    <a:pt x="2465" y="3130"/>
                    <a:pt x="1126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52" name="Google Shape;1084;p33"/>
            <p:cNvSpPr/>
            <p:nvPr/>
          </p:nvSpPr>
          <p:spPr>
            <a:xfrm>
              <a:off x="6790320" y="1167120"/>
              <a:ext cx="274320" cy="36720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367200"/>
                <a:gd name="textAreaBottom" fmla="*/ 367560 h 367200"/>
              </a:gdLst>
              <a:ahLst/>
              <a:cxnLst/>
              <a:rect l="textAreaLeft" t="textAreaTop" r="textAreaRight" b="textAreaBottom"/>
              <a:pathLst>
                <a:path w="8234" h="11016">
                  <a:moveTo>
                    <a:pt x="778" y="0"/>
                  </a:moveTo>
                  <a:cubicBezTo>
                    <a:pt x="778" y="0"/>
                    <a:pt x="326" y="2617"/>
                    <a:pt x="124" y="6390"/>
                  </a:cubicBezTo>
                  <a:cubicBezTo>
                    <a:pt x="1" y="8710"/>
                    <a:pt x="1445" y="9157"/>
                    <a:pt x="2577" y="9157"/>
                  </a:cubicBezTo>
                  <a:cubicBezTo>
                    <a:pt x="3286" y="9157"/>
                    <a:pt x="3873" y="8982"/>
                    <a:pt x="3873" y="8982"/>
                  </a:cubicBezTo>
                  <a:cubicBezTo>
                    <a:pt x="3873" y="8982"/>
                    <a:pt x="3986" y="8954"/>
                    <a:pt x="4164" y="8883"/>
                  </a:cubicBezTo>
                  <a:lnTo>
                    <a:pt x="4164" y="9509"/>
                  </a:lnTo>
                  <a:cubicBezTo>
                    <a:pt x="4164" y="10341"/>
                    <a:pt x="4837" y="11016"/>
                    <a:pt x="5669" y="11016"/>
                  </a:cubicBezTo>
                  <a:cubicBezTo>
                    <a:pt x="6501" y="11016"/>
                    <a:pt x="7175" y="10341"/>
                    <a:pt x="7175" y="9509"/>
                  </a:cubicBezTo>
                  <a:lnTo>
                    <a:pt x="7175" y="5265"/>
                  </a:lnTo>
                  <a:cubicBezTo>
                    <a:pt x="7402" y="5070"/>
                    <a:pt x="7602" y="4842"/>
                    <a:pt x="7750" y="4654"/>
                  </a:cubicBezTo>
                  <a:cubicBezTo>
                    <a:pt x="7994" y="4344"/>
                    <a:pt x="8157" y="3973"/>
                    <a:pt x="8198" y="3581"/>
                  </a:cubicBezTo>
                  <a:cubicBezTo>
                    <a:pt x="8234" y="3227"/>
                    <a:pt x="8171" y="2855"/>
                    <a:pt x="7775" y="2789"/>
                  </a:cubicBezTo>
                  <a:cubicBezTo>
                    <a:pt x="7724" y="2781"/>
                    <a:pt x="7675" y="2777"/>
                    <a:pt x="7628" y="2777"/>
                  </a:cubicBezTo>
                  <a:cubicBezTo>
                    <a:pt x="7202" y="2777"/>
                    <a:pt x="6922" y="3099"/>
                    <a:pt x="6769" y="3346"/>
                  </a:cubicBezTo>
                  <a:lnTo>
                    <a:pt x="6917" y="25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3" name="Google Shape;1085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4" name="Google Shape;1086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 fill="none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5" name="Google Shape;1087;p33"/>
            <p:cNvSpPr/>
            <p:nvPr/>
          </p:nvSpPr>
          <p:spPr>
            <a:xfrm>
              <a:off x="7032600" y="1287000"/>
              <a:ext cx="16200" cy="2700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492" h="820" fill="none">
                  <a:moveTo>
                    <a:pt x="0" y="1"/>
                  </a:moveTo>
                  <a:cubicBezTo>
                    <a:pt x="0" y="1"/>
                    <a:pt x="492" y="168"/>
                    <a:pt x="144" y="82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6" name="Google Shape;1088;p33"/>
            <p:cNvSpPr/>
            <p:nvPr/>
          </p:nvSpPr>
          <p:spPr>
            <a:xfrm>
              <a:off x="690048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5" y="0"/>
                  </a:moveTo>
                  <a:cubicBezTo>
                    <a:pt x="92" y="0"/>
                    <a:pt x="1" y="148"/>
                    <a:pt x="1" y="331"/>
                  </a:cubicBezTo>
                  <a:cubicBezTo>
                    <a:pt x="1" y="514"/>
                    <a:pt x="92" y="662"/>
                    <a:pt x="205" y="662"/>
                  </a:cubicBezTo>
                  <a:cubicBezTo>
                    <a:pt x="318" y="662"/>
                    <a:pt x="408" y="514"/>
                    <a:pt x="408" y="331"/>
                  </a:cubicBezTo>
                  <a:cubicBezTo>
                    <a:pt x="408" y="148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57" name="Google Shape;1089;p33"/>
            <p:cNvSpPr/>
            <p:nvPr/>
          </p:nvSpPr>
          <p:spPr>
            <a:xfrm>
              <a:off x="681696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3" y="0"/>
                  </a:moveTo>
                  <a:cubicBezTo>
                    <a:pt x="90" y="0"/>
                    <a:pt x="0" y="148"/>
                    <a:pt x="0" y="331"/>
                  </a:cubicBezTo>
                  <a:cubicBezTo>
                    <a:pt x="0" y="514"/>
                    <a:pt x="90" y="662"/>
                    <a:pt x="203" y="662"/>
                  </a:cubicBezTo>
                  <a:cubicBezTo>
                    <a:pt x="316" y="662"/>
                    <a:pt x="408" y="514"/>
                    <a:pt x="408" y="331"/>
                  </a:cubicBezTo>
                  <a:cubicBezTo>
                    <a:pt x="408" y="148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58" name="Google Shape;1090;p33"/>
            <p:cNvSpPr/>
            <p:nvPr/>
          </p:nvSpPr>
          <p:spPr>
            <a:xfrm>
              <a:off x="6825960" y="1291320"/>
              <a:ext cx="31680" cy="5148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960" h="1559" fill="none">
                  <a:moveTo>
                    <a:pt x="960" y="1215"/>
                  </a:moveTo>
                  <a:cubicBezTo>
                    <a:pt x="960" y="1215"/>
                    <a:pt x="0" y="1559"/>
                    <a:pt x="303" y="804"/>
                  </a:cubicBezTo>
                  <a:cubicBezTo>
                    <a:pt x="548" y="192"/>
                    <a:pt x="656" y="0"/>
                    <a:pt x="656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9" name="Google Shape;1091;p33"/>
            <p:cNvSpPr/>
            <p:nvPr/>
          </p:nvSpPr>
          <p:spPr>
            <a:xfrm>
              <a:off x="68932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51">
                  <a:moveTo>
                    <a:pt x="361" y="0"/>
                  </a:moveTo>
                  <a:cubicBezTo>
                    <a:pt x="236" y="0"/>
                    <a:pt x="113" y="24"/>
                    <a:pt x="3" y="75"/>
                  </a:cubicBezTo>
                  <a:lnTo>
                    <a:pt x="0" y="91"/>
                  </a:lnTo>
                  <a:lnTo>
                    <a:pt x="125" y="115"/>
                  </a:lnTo>
                  <a:cubicBezTo>
                    <a:pt x="334" y="152"/>
                    <a:pt x="546" y="187"/>
                    <a:pt x="755" y="218"/>
                  </a:cubicBezTo>
                  <a:cubicBezTo>
                    <a:pt x="817" y="226"/>
                    <a:pt x="945" y="243"/>
                    <a:pt x="1007" y="251"/>
                  </a:cubicBezTo>
                  <a:lnTo>
                    <a:pt x="1010" y="235"/>
                  </a:lnTo>
                  <a:cubicBezTo>
                    <a:pt x="973" y="198"/>
                    <a:pt x="934" y="171"/>
                    <a:pt x="896" y="146"/>
                  </a:cubicBezTo>
                  <a:cubicBezTo>
                    <a:pt x="741" y="54"/>
                    <a:pt x="549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60" name="Google Shape;1092;p33"/>
            <p:cNvSpPr/>
            <p:nvPr/>
          </p:nvSpPr>
          <p:spPr>
            <a:xfrm>
              <a:off x="68068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49">
                  <a:moveTo>
                    <a:pt x="648" y="0"/>
                  </a:moveTo>
                  <a:cubicBezTo>
                    <a:pt x="413" y="0"/>
                    <a:pt x="168" y="76"/>
                    <a:pt x="0" y="233"/>
                  </a:cubicBezTo>
                  <a:lnTo>
                    <a:pt x="3" y="249"/>
                  </a:lnTo>
                  <a:lnTo>
                    <a:pt x="129" y="233"/>
                  </a:lnTo>
                  <a:cubicBezTo>
                    <a:pt x="339" y="205"/>
                    <a:pt x="552" y="172"/>
                    <a:pt x="761" y="136"/>
                  </a:cubicBezTo>
                  <a:cubicBezTo>
                    <a:pt x="823" y="125"/>
                    <a:pt x="948" y="101"/>
                    <a:pt x="1010" y="89"/>
                  </a:cubicBezTo>
                  <a:lnTo>
                    <a:pt x="1008" y="73"/>
                  </a:lnTo>
                  <a:cubicBezTo>
                    <a:pt x="961" y="49"/>
                    <a:pt x="916" y="36"/>
                    <a:pt x="871" y="24"/>
                  </a:cubicBezTo>
                  <a:cubicBezTo>
                    <a:pt x="799" y="8"/>
                    <a:pt x="724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61" name="Google Shape;1093;p33"/>
            <p:cNvSpPr/>
            <p:nvPr/>
          </p:nvSpPr>
          <p:spPr>
            <a:xfrm>
              <a:off x="687168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7" y="2313"/>
                    <a:pt x="0" y="1794"/>
                    <a:pt x="0" y="1157"/>
                  </a:cubicBezTo>
                  <a:cubicBezTo>
                    <a:pt x="0" y="518"/>
                    <a:pt x="517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2" name="Google Shape;1094;p33"/>
            <p:cNvSpPr/>
            <p:nvPr/>
          </p:nvSpPr>
          <p:spPr>
            <a:xfrm>
              <a:off x="676512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8" y="2313"/>
                    <a:pt x="0" y="1794"/>
                    <a:pt x="0" y="1157"/>
                  </a:cubicBezTo>
                  <a:cubicBezTo>
                    <a:pt x="0" y="518"/>
                    <a:pt x="518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3" name="Google Shape;1095;p33"/>
            <p:cNvSpPr/>
            <p:nvPr/>
          </p:nvSpPr>
          <p:spPr>
            <a:xfrm>
              <a:off x="6840720" y="1256760"/>
              <a:ext cx="32040" cy="158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5840"/>
                <a:gd name="textAreaBottom" fmla="*/ 16200 h 15840"/>
              </a:gdLst>
              <a:ahLst/>
              <a:cxnLst/>
              <a:rect l="textAreaLeft" t="textAreaTop" r="textAreaRight" b="textAreaBottom"/>
              <a:pathLst>
                <a:path w="972" h="486" fill="none">
                  <a:moveTo>
                    <a:pt x="1" y="485"/>
                  </a:moveTo>
                  <a:cubicBezTo>
                    <a:pt x="1" y="218"/>
                    <a:pt x="217" y="0"/>
                    <a:pt x="486" y="0"/>
                  </a:cubicBezTo>
                  <a:cubicBezTo>
                    <a:pt x="754" y="0"/>
                    <a:pt x="972" y="218"/>
                    <a:pt x="972" y="485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4" name="Google Shape;1096;p33"/>
            <p:cNvSpPr/>
            <p:nvPr/>
          </p:nvSpPr>
          <p:spPr>
            <a:xfrm>
              <a:off x="6942960" y="1263240"/>
              <a:ext cx="82440" cy="396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2482" h="128" fill="none">
                  <a:moveTo>
                    <a:pt x="1" y="0"/>
                  </a:moveTo>
                  <a:lnTo>
                    <a:pt x="1948" y="0"/>
                  </a:lnTo>
                  <a:cubicBezTo>
                    <a:pt x="2070" y="0"/>
                    <a:pt x="2192" y="21"/>
                    <a:pt x="2308" y="64"/>
                  </a:cubicBezTo>
                  <a:lnTo>
                    <a:pt x="2482" y="1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" bIns="2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5" name="Google Shape;1097;p33"/>
            <p:cNvSpPr/>
            <p:nvPr/>
          </p:nvSpPr>
          <p:spPr>
            <a:xfrm>
              <a:off x="6782760" y="1175040"/>
              <a:ext cx="249120" cy="29844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98440"/>
                <a:gd name="textAreaBottom" fmla="*/ 298800 h 298440"/>
              </a:gdLst>
              <a:ahLst/>
              <a:cxnLst/>
              <a:rect l="textAreaLeft" t="textAreaTop" r="textAreaRight" b="textAreaBottom"/>
              <a:pathLst>
                <a:path w="7481" h="8959">
                  <a:moveTo>
                    <a:pt x="6218" y="1"/>
                  </a:moveTo>
                  <a:lnTo>
                    <a:pt x="6155" y="3648"/>
                  </a:lnTo>
                  <a:cubicBezTo>
                    <a:pt x="6155" y="3648"/>
                    <a:pt x="5915" y="5337"/>
                    <a:pt x="4506" y="5713"/>
                  </a:cubicBezTo>
                  <a:cubicBezTo>
                    <a:pt x="4506" y="5713"/>
                    <a:pt x="4374" y="5772"/>
                    <a:pt x="4201" y="5772"/>
                  </a:cubicBezTo>
                  <a:cubicBezTo>
                    <a:pt x="3971" y="5772"/>
                    <a:pt x="3670" y="5669"/>
                    <a:pt x="3510" y="5194"/>
                  </a:cubicBezTo>
                  <a:cubicBezTo>
                    <a:pt x="3412" y="4905"/>
                    <a:pt x="3189" y="4810"/>
                    <a:pt x="2938" y="4810"/>
                  </a:cubicBezTo>
                  <a:cubicBezTo>
                    <a:pt x="2466" y="4810"/>
                    <a:pt x="1896" y="5147"/>
                    <a:pt x="1896" y="5147"/>
                  </a:cubicBezTo>
                  <a:cubicBezTo>
                    <a:pt x="1896" y="5147"/>
                    <a:pt x="1410" y="4771"/>
                    <a:pt x="949" y="4771"/>
                  </a:cubicBezTo>
                  <a:cubicBezTo>
                    <a:pt x="756" y="4771"/>
                    <a:pt x="568" y="4837"/>
                    <a:pt x="421" y="5025"/>
                  </a:cubicBezTo>
                  <a:lnTo>
                    <a:pt x="351" y="6158"/>
                  </a:lnTo>
                  <a:cubicBezTo>
                    <a:pt x="351" y="6158"/>
                    <a:pt x="0" y="8292"/>
                    <a:pt x="2073" y="8855"/>
                  </a:cubicBezTo>
                  <a:cubicBezTo>
                    <a:pt x="2337" y="8926"/>
                    <a:pt x="2598" y="8958"/>
                    <a:pt x="2855" y="8958"/>
                  </a:cubicBezTo>
                  <a:cubicBezTo>
                    <a:pt x="3819" y="8958"/>
                    <a:pt x="4731" y="8504"/>
                    <a:pt x="5528" y="7952"/>
                  </a:cubicBezTo>
                  <a:cubicBezTo>
                    <a:pt x="6244" y="7458"/>
                    <a:pt x="6587" y="6725"/>
                    <a:pt x="6789" y="5903"/>
                  </a:cubicBezTo>
                  <a:cubicBezTo>
                    <a:pt x="7012" y="4994"/>
                    <a:pt x="7048" y="4046"/>
                    <a:pt x="6996" y="3115"/>
                  </a:cubicBezTo>
                  <a:lnTo>
                    <a:pt x="7480" y="219"/>
                  </a:lnTo>
                  <a:lnTo>
                    <a:pt x="6218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66" name="Google Shape;1098;p33"/>
            <p:cNvSpPr/>
            <p:nvPr/>
          </p:nvSpPr>
          <p:spPr>
            <a:xfrm>
              <a:off x="6834240" y="1361160"/>
              <a:ext cx="48960" cy="1836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0 h 18360"/>
                <a:gd name="textAreaBottom" fmla="*/ 18720 h 18360"/>
              </a:gdLst>
              <a:ahLst/>
              <a:cxnLst/>
              <a:rect l="textAreaLeft" t="textAreaTop" r="textAreaRight" b="textAreaBottom"/>
              <a:pathLst>
                <a:path w="1475" h="564">
                  <a:moveTo>
                    <a:pt x="1" y="0"/>
                  </a:moveTo>
                  <a:cubicBezTo>
                    <a:pt x="276" y="423"/>
                    <a:pt x="532" y="563"/>
                    <a:pt x="750" y="563"/>
                  </a:cubicBezTo>
                  <a:cubicBezTo>
                    <a:pt x="1187" y="563"/>
                    <a:pt x="1474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" bIns="9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7" name="Google Shape;1099;p33"/>
            <p:cNvSpPr/>
            <p:nvPr/>
          </p:nvSpPr>
          <p:spPr>
            <a:xfrm>
              <a:off x="6792480" y="1093680"/>
              <a:ext cx="272160" cy="9648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8168" h="2906">
                  <a:moveTo>
                    <a:pt x="2106" y="0"/>
                  </a:moveTo>
                  <a:cubicBezTo>
                    <a:pt x="1813" y="0"/>
                    <a:pt x="1522" y="60"/>
                    <a:pt x="1254" y="184"/>
                  </a:cubicBezTo>
                  <a:cubicBezTo>
                    <a:pt x="615" y="480"/>
                    <a:pt x="1" y="1160"/>
                    <a:pt x="640" y="2719"/>
                  </a:cubicBezTo>
                  <a:lnTo>
                    <a:pt x="5938" y="2905"/>
                  </a:lnTo>
                  <a:lnTo>
                    <a:pt x="7846" y="2905"/>
                  </a:lnTo>
                  <a:cubicBezTo>
                    <a:pt x="7846" y="2905"/>
                    <a:pt x="8168" y="2379"/>
                    <a:pt x="7575" y="1736"/>
                  </a:cubicBezTo>
                  <a:cubicBezTo>
                    <a:pt x="7097" y="1216"/>
                    <a:pt x="3840" y="378"/>
                    <a:pt x="2665" y="72"/>
                  </a:cubicBezTo>
                  <a:cubicBezTo>
                    <a:pt x="2482" y="25"/>
                    <a:pt x="2294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68" name="Google Shape;1100;p33"/>
            <p:cNvSpPr/>
            <p:nvPr/>
          </p:nvSpPr>
          <p:spPr>
            <a:xfrm>
              <a:off x="6883200" y="2010960"/>
              <a:ext cx="423720" cy="32184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321840"/>
                <a:gd name="textAreaBottom" fmla="*/ 322200 h 321840"/>
              </a:gdLst>
              <a:ahLst/>
              <a:cxnLst/>
              <a:rect l="textAreaLeft" t="textAreaTop" r="textAreaRight" b="textAreaBottom"/>
              <a:pathLst>
                <a:path w="12712" h="9658" fill="none">
                  <a:moveTo>
                    <a:pt x="0" y="7163"/>
                  </a:moveTo>
                  <a:cubicBezTo>
                    <a:pt x="0" y="7163"/>
                    <a:pt x="11448" y="9657"/>
                    <a:pt x="12712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9" name="Google Shape;1101;p33"/>
            <p:cNvSpPr/>
            <p:nvPr/>
          </p:nvSpPr>
          <p:spPr>
            <a:xfrm>
              <a:off x="7012800" y="1554480"/>
              <a:ext cx="180360" cy="97200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972000"/>
                <a:gd name="textAreaBottom" fmla="*/ 972360 h 972000"/>
              </a:gdLst>
              <a:ahLst/>
              <a:cxnLst/>
              <a:rect l="textAreaLeft" t="textAreaTop" r="textAreaRight" b="textAreaBottom"/>
              <a:pathLst>
                <a:path w="5413" h="29143" fill="none">
                  <a:moveTo>
                    <a:pt x="3923" y="29142"/>
                  </a:moveTo>
                  <a:cubicBezTo>
                    <a:pt x="3923" y="29142"/>
                    <a:pt x="5412" y="24838"/>
                    <a:pt x="3466" y="20507"/>
                  </a:cubicBezTo>
                  <a:cubicBezTo>
                    <a:pt x="3466" y="20507"/>
                    <a:pt x="3063" y="5651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0" name="Google Shape;1102;p33"/>
            <p:cNvSpPr/>
            <p:nvPr/>
          </p:nvSpPr>
          <p:spPr>
            <a:xfrm>
              <a:off x="6912000" y="1476720"/>
              <a:ext cx="164520" cy="12348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4942" h="3710" fill="none">
                  <a:moveTo>
                    <a:pt x="3718" y="1"/>
                  </a:moveTo>
                  <a:cubicBezTo>
                    <a:pt x="4067" y="222"/>
                    <a:pt x="4348" y="633"/>
                    <a:pt x="4513" y="1037"/>
                  </a:cubicBezTo>
                  <a:cubicBezTo>
                    <a:pt x="4689" y="1542"/>
                    <a:pt x="4942" y="2245"/>
                    <a:pt x="4910" y="2915"/>
                  </a:cubicBezTo>
                  <a:cubicBezTo>
                    <a:pt x="4897" y="3175"/>
                    <a:pt x="4607" y="3308"/>
                    <a:pt x="4424" y="3139"/>
                  </a:cubicBezTo>
                  <a:lnTo>
                    <a:pt x="3027" y="2260"/>
                  </a:lnTo>
                  <a:lnTo>
                    <a:pt x="1722" y="3574"/>
                  </a:lnTo>
                  <a:cubicBezTo>
                    <a:pt x="1613" y="3703"/>
                    <a:pt x="1427" y="3709"/>
                    <a:pt x="1314" y="3590"/>
                  </a:cubicBezTo>
                  <a:cubicBezTo>
                    <a:pt x="969" y="3226"/>
                    <a:pt x="304" y="2650"/>
                    <a:pt x="37" y="1052"/>
                  </a:cubicBezTo>
                  <a:cubicBezTo>
                    <a:pt x="0" y="831"/>
                    <a:pt x="108" y="304"/>
                    <a:pt x="291" y="19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1" name="Google Shape;1103;p33"/>
            <p:cNvSpPr/>
            <p:nvPr/>
          </p:nvSpPr>
          <p:spPr>
            <a:xfrm>
              <a:off x="7371360" y="1749600"/>
              <a:ext cx="38880" cy="270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175" h="8103" fill="none">
                  <a:moveTo>
                    <a:pt x="0" y="1"/>
                  </a:moveTo>
                  <a:cubicBezTo>
                    <a:pt x="0" y="1"/>
                    <a:pt x="952" y="3023"/>
                    <a:pt x="1175" y="810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2" name="Google Shape;1104;p33"/>
            <p:cNvSpPr/>
            <p:nvPr/>
          </p:nvSpPr>
          <p:spPr>
            <a:xfrm>
              <a:off x="6693120" y="1865160"/>
              <a:ext cx="75240" cy="16380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2271" h="4917">
                  <a:moveTo>
                    <a:pt x="2270" y="0"/>
                  </a:moveTo>
                  <a:lnTo>
                    <a:pt x="1" y="2513"/>
                  </a:lnTo>
                  <a:lnTo>
                    <a:pt x="131" y="4917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3" name="Google Shape;1105;p33"/>
            <p:cNvSpPr/>
            <p:nvPr/>
          </p:nvSpPr>
          <p:spPr>
            <a:xfrm>
              <a:off x="6322320" y="1867320"/>
              <a:ext cx="253440" cy="22752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7603" h="6827" fill="none">
                  <a:moveTo>
                    <a:pt x="1" y="0"/>
                  </a:moveTo>
                  <a:lnTo>
                    <a:pt x="7603" y="6826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4" name="Google Shape;1106;p33"/>
            <p:cNvSpPr/>
            <p:nvPr/>
          </p:nvSpPr>
          <p:spPr>
            <a:xfrm>
              <a:off x="7403760" y="1809360"/>
              <a:ext cx="173160" cy="121320"/>
            </a:xfrm>
            <a:custGeom>
              <a:avLst/>
              <a:gdLst>
                <a:gd name="textAreaLeft" fmla="*/ 0 w 173160"/>
                <a:gd name="textAreaRight" fmla="*/ 173520 w 173160"/>
                <a:gd name="textAreaTop" fmla="*/ 0 h 121320"/>
                <a:gd name="textAreaBottom" fmla="*/ 121680 h 121320"/>
              </a:gdLst>
              <a:ahLst/>
              <a:cxnLst/>
              <a:rect l="textAreaLeft" t="textAreaTop" r="textAreaRight" b="textAreaBottom"/>
              <a:pathLst>
                <a:path w="5197" h="3649" fill="none">
                  <a:moveTo>
                    <a:pt x="1" y="3648"/>
                  </a:moveTo>
                  <a:lnTo>
                    <a:pt x="5196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840" bIns="60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959367" y="32343"/>
            <a:ext cx="480960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Market Operations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737C9-5C1B-5C28-B680-DC714519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3" y="800058"/>
            <a:ext cx="6670964" cy="415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2" name="Google Shape;1047;p33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866880" y="1943280"/>
            <a:ext cx="60098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Manrope ExtraBold"/>
                <a:ea typeface="Manrope ExtraBold"/>
              </a:rPr>
              <a:t>Product Analysis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title"/>
          </p:nvPr>
        </p:nvSpPr>
        <p:spPr>
          <a:xfrm>
            <a:off x="866880" y="1047600"/>
            <a:ext cx="1552320" cy="837720"/>
          </a:xfrm>
          <a:prstGeom prst="rect">
            <a:avLst/>
          </a:prstGeom>
          <a:solidFill>
            <a:schemeClr val="lt2"/>
          </a:solidFill>
          <a:ln w="9360">
            <a:solidFill>
              <a:srgbClr val="000000"/>
            </a:solidFill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Manrope ExtraBold"/>
                <a:ea typeface="Manrope ExtraBold"/>
              </a:rPr>
              <a:t>02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46" name="Google Shape;1051;p33"/>
          <p:cNvGrpSpPr/>
          <p:nvPr/>
        </p:nvGrpSpPr>
        <p:grpSpPr>
          <a:xfrm>
            <a:off x="6168600" y="1093680"/>
            <a:ext cx="2261880" cy="3825000"/>
            <a:chOff x="6168600" y="1093680"/>
            <a:chExt cx="2261880" cy="3825000"/>
          </a:xfrm>
        </p:grpSpPr>
        <p:sp>
          <p:nvSpPr>
            <p:cNvPr id="1147" name="Google Shape;1052;p33"/>
            <p:cNvSpPr/>
            <p:nvPr/>
          </p:nvSpPr>
          <p:spPr>
            <a:xfrm>
              <a:off x="7243560" y="4196520"/>
              <a:ext cx="237960" cy="598320"/>
            </a:xfrm>
            <a:custGeom>
              <a:avLst/>
              <a:gdLst>
                <a:gd name="textAreaLeft" fmla="*/ 0 w 237960"/>
                <a:gd name="textAreaRight" fmla="*/ 238320 w 2379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147" h="17943">
                  <a:moveTo>
                    <a:pt x="1" y="1"/>
                  </a:moveTo>
                  <a:lnTo>
                    <a:pt x="2614" y="17293"/>
                  </a:lnTo>
                  <a:lnTo>
                    <a:pt x="5255" y="17942"/>
                  </a:lnTo>
                  <a:lnTo>
                    <a:pt x="7147" y="16475"/>
                  </a:lnTo>
                  <a:lnTo>
                    <a:pt x="6375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8" name="Google Shape;1053;p33"/>
            <p:cNvSpPr/>
            <p:nvPr/>
          </p:nvSpPr>
          <p:spPr>
            <a:xfrm>
              <a:off x="7305120" y="4622040"/>
              <a:ext cx="172080" cy="2268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22680"/>
                <a:gd name="textAreaBottom" fmla="*/ 23040 h 22680"/>
              </a:gdLst>
              <a:ahLst/>
              <a:cxnLst/>
              <a:rect l="textAreaLeft" t="textAreaTop" r="textAreaRight" b="textAreaBottom"/>
              <a:pathLst>
                <a:path w="5171" h="694">
                  <a:moveTo>
                    <a:pt x="5120" y="0"/>
                  </a:moveTo>
                  <a:lnTo>
                    <a:pt x="0" y="154"/>
                  </a:lnTo>
                  <a:lnTo>
                    <a:pt x="5170" y="694"/>
                  </a:lnTo>
                  <a:lnTo>
                    <a:pt x="5170" y="694"/>
                  </a:lnTo>
                  <a:lnTo>
                    <a:pt x="51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9" name="Google Shape;1054;p33"/>
            <p:cNvSpPr/>
            <p:nvPr/>
          </p:nvSpPr>
          <p:spPr>
            <a:xfrm>
              <a:off x="7294680" y="4848840"/>
              <a:ext cx="348840" cy="69840"/>
            </a:xfrm>
            <a:custGeom>
              <a:avLst/>
              <a:gdLst>
                <a:gd name="textAreaLeft" fmla="*/ 0 w 348840"/>
                <a:gd name="textAreaRight" fmla="*/ 349200 w 34884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0470" h="2108">
                  <a:moveTo>
                    <a:pt x="420" y="1"/>
                  </a:moveTo>
                  <a:cubicBezTo>
                    <a:pt x="420" y="1"/>
                    <a:pt x="0" y="1084"/>
                    <a:pt x="420" y="1633"/>
                  </a:cubicBezTo>
                  <a:cubicBezTo>
                    <a:pt x="420" y="1633"/>
                    <a:pt x="4537" y="2108"/>
                    <a:pt x="7548" y="2108"/>
                  </a:cubicBezTo>
                  <a:cubicBezTo>
                    <a:pt x="8908" y="2108"/>
                    <a:pt x="10042" y="2011"/>
                    <a:pt x="10470" y="1730"/>
                  </a:cubicBezTo>
                  <a:lnTo>
                    <a:pt x="10470" y="9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0" name="Google Shape;1055;p33"/>
            <p:cNvSpPr/>
            <p:nvPr/>
          </p:nvSpPr>
          <p:spPr>
            <a:xfrm>
              <a:off x="7308360" y="4705560"/>
              <a:ext cx="335160" cy="178560"/>
            </a:xfrm>
            <a:custGeom>
              <a:avLst/>
              <a:gdLst>
                <a:gd name="textAreaLeft" fmla="*/ 0 w 335160"/>
                <a:gd name="textAreaRight" fmla="*/ 335520 w 335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0056" h="5363">
                  <a:moveTo>
                    <a:pt x="4466" y="0"/>
                  </a:moveTo>
                  <a:cubicBezTo>
                    <a:pt x="4003" y="0"/>
                    <a:pt x="3603" y="360"/>
                    <a:pt x="3313" y="785"/>
                  </a:cubicBezTo>
                  <a:cubicBezTo>
                    <a:pt x="2911" y="1377"/>
                    <a:pt x="2396" y="2072"/>
                    <a:pt x="1735" y="2072"/>
                  </a:cubicBezTo>
                  <a:cubicBezTo>
                    <a:pt x="1572" y="2072"/>
                    <a:pt x="1401" y="2030"/>
                    <a:pt x="1219" y="1933"/>
                  </a:cubicBezTo>
                  <a:cubicBezTo>
                    <a:pt x="1045" y="1840"/>
                    <a:pt x="899" y="1702"/>
                    <a:pt x="783" y="1543"/>
                  </a:cubicBezTo>
                  <a:cubicBezTo>
                    <a:pt x="554" y="1227"/>
                    <a:pt x="405" y="1135"/>
                    <a:pt x="308" y="1135"/>
                  </a:cubicBezTo>
                  <a:cubicBezTo>
                    <a:pt x="173" y="1135"/>
                    <a:pt x="143" y="1317"/>
                    <a:pt x="143" y="1317"/>
                  </a:cubicBezTo>
                  <a:lnTo>
                    <a:pt x="1" y="4401"/>
                  </a:lnTo>
                  <a:cubicBezTo>
                    <a:pt x="1" y="4401"/>
                    <a:pt x="518" y="4756"/>
                    <a:pt x="2264" y="5033"/>
                  </a:cubicBezTo>
                  <a:cubicBezTo>
                    <a:pt x="3396" y="5214"/>
                    <a:pt x="5047" y="5363"/>
                    <a:pt x="7409" y="5363"/>
                  </a:cubicBezTo>
                  <a:cubicBezTo>
                    <a:pt x="7742" y="5363"/>
                    <a:pt x="8089" y="5360"/>
                    <a:pt x="8451" y="5354"/>
                  </a:cubicBezTo>
                  <a:cubicBezTo>
                    <a:pt x="9021" y="5343"/>
                    <a:pt x="9394" y="5363"/>
                    <a:pt x="10056" y="5226"/>
                  </a:cubicBezTo>
                  <a:lnTo>
                    <a:pt x="9984" y="4668"/>
                  </a:lnTo>
                  <a:cubicBezTo>
                    <a:pt x="9916" y="4140"/>
                    <a:pt x="9621" y="3710"/>
                    <a:pt x="9225" y="3560"/>
                  </a:cubicBezTo>
                  <a:cubicBezTo>
                    <a:pt x="8298" y="3209"/>
                    <a:pt x="6619" y="2430"/>
                    <a:pt x="5883" y="1172"/>
                  </a:cubicBezTo>
                  <a:cubicBezTo>
                    <a:pt x="5381" y="311"/>
                    <a:pt x="4896" y="0"/>
                    <a:pt x="44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1" name="Google Shape;1056;p33"/>
            <p:cNvSpPr/>
            <p:nvPr/>
          </p:nvSpPr>
          <p:spPr>
            <a:xfrm>
              <a:off x="6576840" y="4196520"/>
              <a:ext cx="261360" cy="59832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598320"/>
                <a:gd name="textAreaBottom" fmla="*/ 598680 h 598320"/>
              </a:gdLst>
              <a:ahLst/>
              <a:cxnLst/>
              <a:rect l="textAreaLeft" t="textAreaTop" r="textAreaRight" b="textAreaBottom"/>
              <a:pathLst>
                <a:path w="7846" h="17943">
                  <a:moveTo>
                    <a:pt x="1121" y="1"/>
                  </a:moveTo>
                  <a:lnTo>
                    <a:pt x="1" y="15691"/>
                  </a:lnTo>
                  <a:lnTo>
                    <a:pt x="2242" y="17942"/>
                  </a:lnTo>
                  <a:lnTo>
                    <a:pt x="4881" y="17293"/>
                  </a:lnTo>
                  <a:lnTo>
                    <a:pt x="7846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2" name="Google Shape;1057;p33"/>
            <p:cNvSpPr/>
            <p:nvPr/>
          </p:nvSpPr>
          <p:spPr>
            <a:xfrm>
              <a:off x="6581880" y="4623840"/>
              <a:ext cx="182880" cy="2412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5497" h="737">
                  <a:moveTo>
                    <a:pt x="5496" y="1"/>
                  </a:moveTo>
                  <a:lnTo>
                    <a:pt x="51" y="43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549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3" name="Google Shape;1058;p33"/>
            <p:cNvSpPr/>
            <p:nvPr/>
          </p:nvSpPr>
          <p:spPr>
            <a:xfrm>
              <a:off x="6333840" y="4848840"/>
              <a:ext cx="452160" cy="69840"/>
            </a:xfrm>
            <a:custGeom>
              <a:avLst/>
              <a:gdLst>
                <a:gd name="textAreaLeft" fmla="*/ 0 w 452160"/>
                <a:gd name="textAreaRight" fmla="*/ 452520 w 45216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13565" h="2108">
                  <a:moveTo>
                    <a:pt x="13022" y="1"/>
                  </a:moveTo>
                  <a:lnTo>
                    <a:pt x="0" y="927"/>
                  </a:lnTo>
                  <a:lnTo>
                    <a:pt x="0" y="1730"/>
                  </a:lnTo>
                  <a:cubicBezTo>
                    <a:pt x="555" y="2011"/>
                    <a:pt x="2024" y="2108"/>
                    <a:pt x="3786" y="2108"/>
                  </a:cubicBezTo>
                  <a:cubicBezTo>
                    <a:pt x="7688" y="2108"/>
                    <a:pt x="13022" y="1633"/>
                    <a:pt x="13022" y="1633"/>
                  </a:cubicBezTo>
                  <a:cubicBezTo>
                    <a:pt x="13565" y="1084"/>
                    <a:pt x="13022" y="1"/>
                    <a:pt x="13022" y="1"/>
                  </a:cubicBezTo>
                  <a:close/>
                </a:path>
              </a:pathLst>
            </a:custGeom>
            <a:solidFill>
              <a:schemeClr val="lt1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4" name="Google Shape;1059;p33"/>
            <p:cNvSpPr/>
            <p:nvPr/>
          </p:nvSpPr>
          <p:spPr>
            <a:xfrm>
              <a:off x="6333840" y="4705560"/>
              <a:ext cx="434160" cy="17856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13028" h="5363">
                  <a:moveTo>
                    <a:pt x="7243" y="0"/>
                  </a:moveTo>
                  <a:cubicBezTo>
                    <a:pt x="6685" y="0"/>
                    <a:pt x="6057" y="311"/>
                    <a:pt x="5406" y="1172"/>
                  </a:cubicBezTo>
                  <a:cubicBezTo>
                    <a:pt x="4453" y="2430"/>
                    <a:pt x="2278" y="3209"/>
                    <a:pt x="1077" y="3560"/>
                  </a:cubicBezTo>
                  <a:cubicBezTo>
                    <a:pt x="564" y="3710"/>
                    <a:pt x="181" y="4140"/>
                    <a:pt x="93" y="4668"/>
                  </a:cubicBezTo>
                  <a:lnTo>
                    <a:pt x="0" y="5226"/>
                  </a:lnTo>
                  <a:cubicBezTo>
                    <a:pt x="857" y="5363"/>
                    <a:pt x="1341" y="5343"/>
                    <a:pt x="2080" y="5354"/>
                  </a:cubicBezTo>
                  <a:cubicBezTo>
                    <a:pt x="2551" y="5360"/>
                    <a:pt x="3003" y="5363"/>
                    <a:pt x="3436" y="5363"/>
                  </a:cubicBezTo>
                  <a:cubicBezTo>
                    <a:pt x="11207" y="5363"/>
                    <a:pt x="13028" y="4401"/>
                    <a:pt x="13028" y="4401"/>
                  </a:cubicBezTo>
                  <a:lnTo>
                    <a:pt x="12844" y="1317"/>
                  </a:lnTo>
                  <a:cubicBezTo>
                    <a:pt x="12844" y="1317"/>
                    <a:pt x="12716" y="1128"/>
                    <a:pt x="12444" y="1128"/>
                  </a:cubicBezTo>
                  <a:cubicBezTo>
                    <a:pt x="12241" y="1128"/>
                    <a:pt x="11956" y="1234"/>
                    <a:pt x="11583" y="1606"/>
                  </a:cubicBezTo>
                  <a:cubicBezTo>
                    <a:pt x="11169" y="1878"/>
                    <a:pt x="10814" y="1989"/>
                    <a:pt x="10500" y="1989"/>
                  </a:cubicBezTo>
                  <a:cubicBezTo>
                    <a:pt x="9755" y="1989"/>
                    <a:pt x="9245" y="1363"/>
                    <a:pt x="8736" y="785"/>
                  </a:cubicBezTo>
                  <a:cubicBezTo>
                    <a:pt x="8360" y="360"/>
                    <a:pt x="7843" y="0"/>
                    <a:pt x="72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5" name="Google Shape;1060;p33"/>
            <p:cNvSpPr/>
            <p:nvPr/>
          </p:nvSpPr>
          <p:spPr>
            <a:xfrm>
              <a:off x="6449760" y="2417400"/>
              <a:ext cx="709920" cy="220752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2207520"/>
                <a:gd name="textAreaBottom" fmla="*/ 2207880 h 2207520"/>
              </a:gdLst>
              <a:ahLst/>
              <a:cxnLst/>
              <a:rect l="textAreaLeft" t="textAreaTop" r="textAreaRight" b="textAreaBottom"/>
              <a:pathLst>
                <a:path w="21292" h="66186">
                  <a:moveTo>
                    <a:pt x="8609" y="0"/>
                  </a:moveTo>
                  <a:lnTo>
                    <a:pt x="0" y="66121"/>
                  </a:lnTo>
                  <a:cubicBezTo>
                    <a:pt x="0" y="66121"/>
                    <a:pt x="2864" y="66185"/>
                    <a:pt x="5849" y="66185"/>
                  </a:cubicBezTo>
                  <a:cubicBezTo>
                    <a:pt x="7179" y="66185"/>
                    <a:pt x="8533" y="66173"/>
                    <a:pt x="9668" y="66136"/>
                  </a:cubicBezTo>
                  <a:lnTo>
                    <a:pt x="20351" y="16301"/>
                  </a:lnTo>
                  <a:lnTo>
                    <a:pt x="21291" y="714"/>
                  </a:lnTo>
                  <a:lnTo>
                    <a:pt x="8609" y="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6" name="Google Shape;1061;p33"/>
            <p:cNvSpPr/>
            <p:nvPr/>
          </p:nvSpPr>
          <p:spPr>
            <a:xfrm>
              <a:off x="7011360" y="2413080"/>
              <a:ext cx="531360" cy="129420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1294200"/>
                <a:gd name="textAreaBottom" fmla="*/ 1294560 h 1294200"/>
              </a:gdLst>
              <a:ahLst/>
              <a:cxnLst/>
              <a:rect l="textAreaLeft" t="textAreaTop" r="textAreaRight" b="textAreaBottom"/>
              <a:pathLst>
                <a:path w="15934" h="38801">
                  <a:moveTo>
                    <a:pt x="12670" y="1"/>
                  </a:moveTo>
                  <a:lnTo>
                    <a:pt x="0" y="891"/>
                  </a:lnTo>
                  <a:lnTo>
                    <a:pt x="1159" y="16462"/>
                  </a:lnTo>
                  <a:lnTo>
                    <a:pt x="4096" y="38800"/>
                  </a:lnTo>
                  <a:cubicBezTo>
                    <a:pt x="8046" y="38556"/>
                    <a:pt x="11975" y="37941"/>
                    <a:pt x="15934" y="37658"/>
                  </a:cubicBezTo>
                  <a:lnTo>
                    <a:pt x="1267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7" name="Google Shape;1062;p33"/>
            <p:cNvSpPr/>
            <p:nvPr/>
          </p:nvSpPr>
          <p:spPr>
            <a:xfrm>
              <a:off x="7148160" y="3669120"/>
              <a:ext cx="456840" cy="95796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957960"/>
                <a:gd name="textAreaBottom" fmla="*/ 958320 h 957960"/>
              </a:gdLst>
              <a:ahLst/>
              <a:cxnLst/>
              <a:rect l="textAreaLeft" t="textAreaTop" r="textAreaRight" b="textAreaBottom"/>
              <a:pathLst>
                <a:path w="13700" h="28730">
                  <a:moveTo>
                    <a:pt x="11839" y="1"/>
                  </a:moveTo>
                  <a:lnTo>
                    <a:pt x="1" y="1143"/>
                  </a:lnTo>
                  <a:lnTo>
                    <a:pt x="3873" y="28729"/>
                  </a:lnTo>
                  <a:lnTo>
                    <a:pt x="13699" y="28592"/>
                  </a:lnTo>
                  <a:lnTo>
                    <a:pt x="1183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8" name="Google Shape;1063;p33"/>
            <p:cNvSpPr/>
            <p:nvPr/>
          </p:nvSpPr>
          <p:spPr>
            <a:xfrm>
              <a:off x="6750000" y="2620080"/>
              <a:ext cx="108000" cy="16524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3246" h="4965" fill="none">
                  <a:moveTo>
                    <a:pt x="1" y="4965"/>
                  </a:moveTo>
                  <a:cubicBezTo>
                    <a:pt x="1" y="4965"/>
                    <a:pt x="2955" y="4543"/>
                    <a:pt x="324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9" name="Google Shape;1064;p33"/>
            <p:cNvSpPr/>
            <p:nvPr/>
          </p:nvSpPr>
          <p:spPr>
            <a:xfrm>
              <a:off x="6739920" y="2527560"/>
              <a:ext cx="682920" cy="6876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0487" h="2075" fill="none">
                  <a:moveTo>
                    <a:pt x="0" y="649"/>
                  </a:moveTo>
                  <a:cubicBezTo>
                    <a:pt x="0" y="649"/>
                    <a:pt x="1377" y="1007"/>
                    <a:pt x="3329" y="1240"/>
                  </a:cubicBezTo>
                  <a:cubicBezTo>
                    <a:pt x="7515" y="1737"/>
                    <a:pt x="14851" y="2074"/>
                    <a:pt x="20486" y="0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0" name="Google Shape;1065;p33"/>
            <p:cNvSpPr/>
            <p:nvPr/>
          </p:nvSpPr>
          <p:spPr>
            <a:xfrm>
              <a:off x="7085520" y="2580480"/>
              <a:ext cx="38160" cy="5828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582840"/>
                <a:gd name="textAreaBottom" fmla="*/ 583200 h 582840"/>
              </a:gdLst>
              <a:ahLst/>
              <a:cxnLst/>
              <a:rect l="textAreaLeft" t="textAreaTop" r="textAreaRight" b="textAreaBottom"/>
              <a:pathLst>
                <a:path w="1153" h="17486" fill="none">
                  <a:moveTo>
                    <a:pt x="867" y="1"/>
                  </a:moveTo>
                  <a:cubicBezTo>
                    <a:pt x="867" y="1"/>
                    <a:pt x="1153" y="9178"/>
                    <a:pt x="1" y="17485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1" name="Google Shape;1066;p33"/>
            <p:cNvSpPr/>
            <p:nvPr/>
          </p:nvSpPr>
          <p:spPr>
            <a:xfrm>
              <a:off x="7113960" y="2576160"/>
              <a:ext cx="74520" cy="3283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8320"/>
                <a:gd name="textAreaBottom" fmla="*/ 328680 h 328320"/>
              </a:gdLst>
              <a:ahLst/>
              <a:cxnLst/>
              <a:rect l="textAreaLeft" t="textAreaTop" r="textAreaRight" b="textAreaBottom"/>
              <a:pathLst>
                <a:path w="2248" h="9848" fill="none">
                  <a:moveTo>
                    <a:pt x="1" y="9720"/>
                  </a:moveTo>
                  <a:cubicBezTo>
                    <a:pt x="1" y="9720"/>
                    <a:pt x="1421" y="9847"/>
                    <a:pt x="1659" y="8898"/>
                  </a:cubicBezTo>
                  <a:cubicBezTo>
                    <a:pt x="2248" y="6552"/>
                    <a:pt x="2116" y="1"/>
                    <a:pt x="2116" y="1"/>
                  </a:cubicBezTo>
                </a:path>
              </a:pathLst>
            </a:custGeom>
            <a:noFill/>
            <a:ln w="415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2" name="Google Shape;1067;p33"/>
            <p:cNvSpPr/>
            <p:nvPr/>
          </p:nvSpPr>
          <p:spPr>
            <a:xfrm>
              <a:off x="6462000" y="4527360"/>
              <a:ext cx="330480" cy="360"/>
            </a:xfrm>
            <a:custGeom>
              <a:avLst/>
              <a:gdLst>
                <a:gd name="textAreaLeft" fmla="*/ 0 w 330480"/>
                <a:gd name="textAreaRight" fmla="*/ 330840 w 3304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14" h="1" fill="none">
                  <a:moveTo>
                    <a:pt x="1" y="0"/>
                  </a:moveTo>
                  <a:lnTo>
                    <a:pt x="9914" y="0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3" name="Google Shape;1068;p33"/>
            <p:cNvSpPr/>
            <p:nvPr/>
          </p:nvSpPr>
          <p:spPr>
            <a:xfrm>
              <a:off x="7264800" y="4538880"/>
              <a:ext cx="331920" cy="36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9959" h="1" fill="none">
                  <a:moveTo>
                    <a:pt x="0" y="1"/>
                  </a:moveTo>
                  <a:lnTo>
                    <a:pt x="9958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4" name="Google Shape;1069;p33"/>
            <p:cNvSpPr/>
            <p:nvPr/>
          </p:nvSpPr>
          <p:spPr>
            <a:xfrm>
              <a:off x="7321320" y="1586880"/>
              <a:ext cx="1109160" cy="59472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594720"/>
                <a:gd name="textAreaBottom" fmla="*/ 595080 h 594720"/>
              </a:gdLst>
              <a:ahLst/>
              <a:cxnLst/>
              <a:rect l="textAreaLeft" t="textAreaTop" r="textAreaRight" b="textAreaBottom"/>
              <a:pathLst>
                <a:path w="33255" h="17838">
                  <a:moveTo>
                    <a:pt x="32913" y="1"/>
                  </a:move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25" y="728"/>
                    <a:pt x="26596" y="728"/>
                  </a:cubicBezTo>
                  <a:cubicBezTo>
                    <a:pt x="26533" y="728"/>
                    <a:pt x="26466" y="747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262" y="9431"/>
                    <a:pt x="10209" y="9438"/>
                    <a:pt x="10156" y="9438"/>
                  </a:cubicBezTo>
                  <a:cubicBezTo>
                    <a:pt x="10002" y="9438"/>
                    <a:pt x="9850" y="9379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15" y="17808"/>
                    <a:pt x="9001" y="17836"/>
                    <a:pt x="9283" y="17836"/>
                  </a:cubicBezTo>
                  <a:cubicBezTo>
                    <a:pt x="9320" y="17836"/>
                    <a:pt x="9356" y="17836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9428" y="17837"/>
                    <a:pt x="9483" y="17837"/>
                  </a:cubicBezTo>
                  <a:cubicBezTo>
                    <a:pt x="10333" y="17837"/>
                    <a:pt x="17609" y="17582"/>
                    <a:pt x="27181" y="9179"/>
                  </a:cubicBezTo>
                  <a:cubicBezTo>
                    <a:pt x="27192" y="9177"/>
                    <a:pt x="27205" y="9177"/>
                    <a:pt x="27219" y="9177"/>
                  </a:cubicBezTo>
                  <a:cubicBezTo>
                    <a:pt x="27330" y="9177"/>
                    <a:pt x="27516" y="9227"/>
                    <a:pt x="27756" y="9227"/>
                  </a:cubicBezTo>
                  <a:cubicBezTo>
                    <a:pt x="28228" y="9227"/>
                    <a:pt x="28911" y="9034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92" y="3391"/>
                    <a:pt x="30170" y="3372"/>
                    <a:pt x="30074" y="3372"/>
                  </a:cubicBezTo>
                  <a:cubicBezTo>
                    <a:pt x="30064" y="3372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5" name="Google Shape;1070;p33"/>
            <p:cNvSpPr/>
            <p:nvPr/>
          </p:nvSpPr>
          <p:spPr>
            <a:xfrm>
              <a:off x="7321320" y="1589040"/>
              <a:ext cx="1109160" cy="604440"/>
            </a:xfrm>
            <a:custGeom>
              <a:avLst/>
              <a:gdLst>
                <a:gd name="textAreaLeft" fmla="*/ 0 w 1109160"/>
                <a:gd name="textAreaRight" fmla="*/ 1109520 w 1109160"/>
                <a:gd name="textAreaTop" fmla="*/ 0 h 604440"/>
                <a:gd name="textAreaBottom" fmla="*/ 604800 h 604440"/>
              </a:gdLst>
              <a:ahLst/>
              <a:cxnLst/>
              <a:rect l="textAreaLeft" t="textAreaTop" r="textAreaRight" b="textAreaBottom"/>
              <a:pathLst>
                <a:path w="33255" h="18126" fill="none">
                  <a:moveTo>
                    <a:pt x="27181" y="9179"/>
                  </a:moveTo>
                  <a:cubicBezTo>
                    <a:pt x="27469" y="9136"/>
                    <a:pt x="28480" y="9688"/>
                    <a:pt x="29663" y="7890"/>
                  </a:cubicBezTo>
                  <a:cubicBezTo>
                    <a:pt x="29663" y="7890"/>
                    <a:pt x="31264" y="7595"/>
                    <a:pt x="31239" y="6381"/>
                  </a:cubicBezTo>
                  <a:cubicBezTo>
                    <a:pt x="31235" y="6181"/>
                    <a:pt x="31210" y="5961"/>
                    <a:pt x="31171" y="5731"/>
                  </a:cubicBezTo>
                  <a:cubicBezTo>
                    <a:pt x="31232" y="5161"/>
                    <a:pt x="31110" y="4704"/>
                    <a:pt x="30827" y="4342"/>
                  </a:cubicBezTo>
                  <a:cubicBezTo>
                    <a:pt x="30900" y="4115"/>
                    <a:pt x="30876" y="3937"/>
                    <a:pt x="30827" y="3789"/>
                  </a:cubicBezTo>
                  <a:cubicBezTo>
                    <a:pt x="30678" y="3350"/>
                    <a:pt x="30059" y="3372"/>
                    <a:pt x="30059" y="3372"/>
                  </a:cubicBezTo>
                  <a:cubicBezTo>
                    <a:pt x="30378" y="3086"/>
                    <a:pt x="31040" y="2548"/>
                    <a:pt x="31357" y="2261"/>
                  </a:cubicBezTo>
                  <a:cubicBezTo>
                    <a:pt x="31695" y="1958"/>
                    <a:pt x="32056" y="1681"/>
                    <a:pt x="32391" y="1375"/>
                  </a:cubicBezTo>
                  <a:cubicBezTo>
                    <a:pt x="32679" y="1113"/>
                    <a:pt x="33005" y="846"/>
                    <a:pt x="33157" y="477"/>
                  </a:cubicBezTo>
                  <a:cubicBezTo>
                    <a:pt x="33255" y="238"/>
                    <a:pt x="33206" y="1"/>
                    <a:pt x="32913" y="1"/>
                  </a:cubicBezTo>
                  <a:cubicBezTo>
                    <a:pt x="32318" y="1"/>
                    <a:pt x="27274" y="3447"/>
                    <a:pt x="27274" y="3447"/>
                  </a:cubicBezTo>
                  <a:cubicBezTo>
                    <a:pt x="27274" y="3447"/>
                    <a:pt x="27334" y="244"/>
                    <a:pt x="26392" y="790"/>
                  </a:cubicBezTo>
                  <a:cubicBezTo>
                    <a:pt x="26392" y="790"/>
                    <a:pt x="26043" y="790"/>
                    <a:pt x="26094" y="1485"/>
                  </a:cubicBezTo>
                  <a:cubicBezTo>
                    <a:pt x="26174" y="2600"/>
                    <a:pt x="25966" y="3742"/>
                    <a:pt x="25473" y="4746"/>
                  </a:cubicBezTo>
                  <a:cubicBezTo>
                    <a:pt x="25461" y="4770"/>
                    <a:pt x="25450" y="4793"/>
                    <a:pt x="25438" y="4817"/>
                  </a:cubicBezTo>
                  <a:cubicBezTo>
                    <a:pt x="25329" y="5032"/>
                    <a:pt x="25162" y="5213"/>
                    <a:pt x="24963" y="5349"/>
                  </a:cubicBezTo>
                  <a:lnTo>
                    <a:pt x="24962" y="5349"/>
                  </a:lnTo>
                  <a:lnTo>
                    <a:pt x="10315" y="9417"/>
                  </a:lnTo>
                  <a:cubicBezTo>
                    <a:pt x="10110" y="9473"/>
                    <a:pt x="9889" y="9417"/>
                    <a:pt x="9737" y="9268"/>
                  </a:cubicBezTo>
                  <a:lnTo>
                    <a:pt x="7426" y="6705"/>
                  </a:lnTo>
                  <a:lnTo>
                    <a:pt x="0" y="12024"/>
                  </a:lnTo>
                  <a:cubicBezTo>
                    <a:pt x="0" y="12024"/>
                    <a:pt x="3247" y="15786"/>
                    <a:pt x="7509" y="17444"/>
                  </a:cubicBezTo>
                  <a:cubicBezTo>
                    <a:pt x="7747" y="17553"/>
                    <a:pt x="7997" y="17643"/>
                    <a:pt x="8259" y="17709"/>
                  </a:cubicBezTo>
                  <a:cubicBezTo>
                    <a:pt x="8262" y="17710"/>
                    <a:pt x="8263" y="17710"/>
                    <a:pt x="8266" y="17711"/>
                  </a:cubicBezTo>
                  <a:lnTo>
                    <a:pt x="8271" y="17711"/>
                  </a:lnTo>
                  <a:cubicBezTo>
                    <a:pt x="8323" y="17724"/>
                    <a:pt x="8375" y="17738"/>
                    <a:pt x="8429" y="17748"/>
                  </a:cubicBezTo>
                  <a:cubicBezTo>
                    <a:pt x="8752" y="17816"/>
                    <a:pt x="9075" y="17843"/>
                    <a:pt x="9392" y="17835"/>
                  </a:cubicBezTo>
                  <a:lnTo>
                    <a:pt x="9400" y="17836"/>
                  </a:lnTo>
                  <a:cubicBezTo>
                    <a:pt x="9400" y="17836"/>
                    <a:pt x="16989" y="18126"/>
                    <a:pt x="27181" y="9179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6" name="Google Shape;1071;p33"/>
            <p:cNvSpPr/>
            <p:nvPr/>
          </p:nvSpPr>
          <p:spPr>
            <a:xfrm>
              <a:off x="8249760" y="1720440"/>
              <a:ext cx="99720" cy="6156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3002" h="1851" fill="none">
                  <a:moveTo>
                    <a:pt x="1383" y="1"/>
                  </a:moveTo>
                  <a:lnTo>
                    <a:pt x="423" y="626"/>
                  </a:lnTo>
                  <a:cubicBezTo>
                    <a:pt x="191" y="778"/>
                    <a:pt x="26" y="1026"/>
                    <a:pt x="11" y="1303"/>
                  </a:cubicBezTo>
                  <a:cubicBezTo>
                    <a:pt x="1" y="1510"/>
                    <a:pt x="78" y="1720"/>
                    <a:pt x="385" y="1806"/>
                  </a:cubicBezTo>
                  <a:cubicBezTo>
                    <a:pt x="539" y="1850"/>
                    <a:pt x="702" y="1836"/>
                    <a:pt x="852" y="1783"/>
                  </a:cubicBezTo>
                  <a:cubicBezTo>
                    <a:pt x="1311" y="1620"/>
                    <a:pt x="2440" y="1187"/>
                    <a:pt x="3001" y="33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7" name="Google Shape;1072;p33"/>
            <p:cNvSpPr/>
            <p:nvPr/>
          </p:nvSpPr>
          <p:spPr>
            <a:xfrm>
              <a:off x="8257680" y="1774440"/>
              <a:ext cx="103320" cy="4212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103" h="1274" fill="none">
                  <a:moveTo>
                    <a:pt x="459" y="210"/>
                  </a:moveTo>
                  <a:cubicBezTo>
                    <a:pt x="459" y="210"/>
                    <a:pt x="1" y="986"/>
                    <a:pt x="611" y="1211"/>
                  </a:cubicBezTo>
                  <a:cubicBezTo>
                    <a:pt x="780" y="1273"/>
                    <a:pt x="966" y="1265"/>
                    <a:pt x="1136" y="1206"/>
                  </a:cubicBezTo>
                  <a:cubicBezTo>
                    <a:pt x="1595" y="1042"/>
                    <a:pt x="2542" y="856"/>
                    <a:pt x="3102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8" name="Google Shape;1073;p33"/>
            <p:cNvSpPr/>
            <p:nvPr/>
          </p:nvSpPr>
          <p:spPr>
            <a:xfrm>
              <a:off x="8272080" y="1816920"/>
              <a:ext cx="37440" cy="349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1134" h="1062" fill="none">
                  <a:moveTo>
                    <a:pt x="457" y="0"/>
                  </a:moveTo>
                  <a:cubicBezTo>
                    <a:pt x="457" y="0"/>
                    <a:pt x="0" y="775"/>
                    <a:pt x="609" y="999"/>
                  </a:cubicBezTo>
                  <a:cubicBezTo>
                    <a:pt x="777" y="1062"/>
                    <a:pt x="965" y="1055"/>
                    <a:pt x="1134" y="994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9" name="Google Shape;1074;p33"/>
            <p:cNvSpPr/>
            <p:nvPr/>
          </p:nvSpPr>
          <p:spPr>
            <a:xfrm>
              <a:off x="7585560" y="1902960"/>
              <a:ext cx="68400" cy="9720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97200"/>
                <a:gd name="textAreaBottom" fmla="*/ 97560 h 97200"/>
              </a:gdLst>
              <a:ahLst/>
              <a:cxnLst/>
              <a:rect l="textAreaLeft" t="textAreaTop" r="textAreaRight" b="textAreaBottom"/>
              <a:pathLst>
                <a:path w="2058" h="2929" fill="none">
                  <a:moveTo>
                    <a:pt x="2058" y="1"/>
                  </a:moveTo>
                  <a:lnTo>
                    <a:pt x="1" y="29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600" bIns="48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0" name="Google Shape;1075;p33"/>
            <p:cNvSpPr/>
            <p:nvPr/>
          </p:nvSpPr>
          <p:spPr>
            <a:xfrm>
              <a:off x="6168600" y="1922400"/>
              <a:ext cx="692280" cy="994320"/>
            </a:xfrm>
            <a:custGeom>
              <a:avLst/>
              <a:gdLst>
                <a:gd name="textAreaLeft" fmla="*/ 0 w 692280"/>
                <a:gd name="textAreaRight" fmla="*/ 692640 w 692280"/>
                <a:gd name="textAreaTop" fmla="*/ 0 h 994320"/>
                <a:gd name="textAreaBottom" fmla="*/ 994680 h 994320"/>
              </a:gdLst>
              <a:ahLst/>
              <a:cxnLst/>
              <a:rect l="textAreaLeft" t="textAreaTop" r="textAreaRight" b="textAreaBottom"/>
              <a:pathLst>
                <a:path w="20766" h="29818">
                  <a:moveTo>
                    <a:pt x="3891" y="1"/>
                  </a:moveTo>
                  <a:cubicBezTo>
                    <a:pt x="3891" y="1"/>
                    <a:pt x="868" y="3944"/>
                    <a:pt x="112" y="8456"/>
                  </a:cubicBezTo>
                  <a:cubicBezTo>
                    <a:pt x="53" y="8711"/>
                    <a:pt x="16" y="8973"/>
                    <a:pt x="4" y="9242"/>
                  </a:cubicBezTo>
                  <a:cubicBezTo>
                    <a:pt x="4" y="9245"/>
                    <a:pt x="4" y="9248"/>
                    <a:pt x="4" y="9250"/>
                  </a:cubicBezTo>
                  <a:lnTo>
                    <a:pt x="4" y="9256"/>
                  </a:lnTo>
                  <a:cubicBezTo>
                    <a:pt x="3" y="9309"/>
                    <a:pt x="0" y="9363"/>
                    <a:pt x="0" y="9418"/>
                  </a:cubicBezTo>
                  <a:cubicBezTo>
                    <a:pt x="0" y="9749"/>
                    <a:pt x="40" y="10069"/>
                    <a:pt x="112" y="10378"/>
                  </a:cubicBezTo>
                  <a:lnTo>
                    <a:pt x="113" y="10386"/>
                  </a:lnTo>
                  <a:cubicBezTo>
                    <a:pt x="113" y="10386"/>
                    <a:pt x="1163" y="17655"/>
                    <a:pt x="12168" y="25871"/>
                  </a:cubicBezTo>
                  <a:cubicBezTo>
                    <a:pt x="12168" y="25871"/>
                    <a:pt x="13203" y="26834"/>
                    <a:pt x="13499" y="27263"/>
                  </a:cubicBezTo>
                  <a:cubicBezTo>
                    <a:pt x="13751" y="27631"/>
                    <a:pt x="14361" y="28174"/>
                    <a:pt x="15109" y="28174"/>
                  </a:cubicBezTo>
                  <a:cubicBezTo>
                    <a:pt x="15237" y="28174"/>
                    <a:pt x="15368" y="28158"/>
                    <a:pt x="15503" y="28123"/>
                  </a:cubicBezTo>
                  <a:cubicBezTo>
                    <a:pt x="15503" y="28123"/>
                    <a:pt x="15538" y="28112"/>
                    <a:pt x="15599" y="28112"/>
                  </a:cubicBezTo>
                  <a:cubicBezTo>
                    <a:pt x="15773" y="28112"/>
                    <a:pt x="16160" y="28204"/>
                    <a:pt x="16574" y="28911"/>
                  </a:cubicBezTo>
                  <a:cubicBezTo>
                    <a:pt x="16995" y="29629"/>
                    <a:pt x="17426" y="29817"/>
                    <a:pt x="17691" y="29817"/>
                  </a:cubicBezTo>
                  <a:cubicBezTo>
                    <a:pt x="17778" y="29817"/>
                    <a:pt x="17847" y="29797"/>
                    <a:pt x="17892" y="29768"/>
                  </a:cubicBezTo>
                  <a:cubicBezTo>
                    <a:pt x="18074" y="29653"/>
                    <a:pt x="18090" y="29388"/>
                    <a:pt x="18090" y="29388"/>
                  </a:cubicBezTo>
                  <a:cubicBezTo>
                    <a:pt x="18090" y="29388"/>
                    <a:pt x="18247" y="29483"/>
                    <a:pt x="18422" y="29483"/>
                  </a:cubicBezTo>
                  <a:cubicBezTo>
                    <a:pt x="18597" y="29483"/>
                    <a:pt x="18791" y="29389"/>
                    <a:pt x="18865" y="29010"/>
                  </a:cubicBezTo>
                  <a:cubicBezTo>
                    <a:pt x="18865" y="29010"/>
                    <a:pt x="19049" y="29117"/>
                    <a:pt x="19227" y="29117"/>
                  </a:cubicBezTo>
                  <a:cubicBezTo>
                    <a:pt x="19390" y="29117"/>
                    <a:pt x="19549" y="29027"/>
                    <a:pt x="19557" y="28680"/>
                  </a:cubicBezTo>
                  <a:cubicBezTo>
                    <a:pt x="19573" y="27954"/>
                    <a:pt x="18799" y="26224"/>
                    <a:pt x="18106" y="25499"/>
                  </a:cubicBezTo>
                  <a:cubicBezTo>
                    <a:pt x="18106" y="25499"/>
                    <a:pt x="18116" y="25444"/>
                    <a:pt x="18186" y="25444"/>
                  </a:cubicBezTo>
                  <a:cubicBezTo>
                    <a:pt x="18243" y="25444"/>
                    <a:pt x="18339" y="25481"/>
                    <a:pt x="18502" y="25614"/>
                  </a:cubicBezTo>
                  <a:cubicBezTo>
                    <a:pt x="18865" y="25911"/>
                    <a:pt x="20052" y="26883"/>
                    <a:pt x="20052" y="26883"/>
                  </a:cubicBezTo>
                  <a:cubicBezTo>
                    <a:pt x="20052" y="26883"/>
                    <a:pt x="20171" y="26939"/>
                    <a:pt x="20306" y="26939"/>
                  </a:cubicBezTo>
                  <a:cubicBezTo>
                    <a:pt x="20446" y="26939"/>
                    <a:pt x="20603" y="26879"/>
                    <a:pt x="20662" y="26636"/>
                  </a:cubicBezTo>
                  <a:cubicBezTo>
                    <a:pt x="20765" y="26207"/>
                    <a:pt x="20194" y="25605"/>
                    <a:pt x="19949" y="25323"/>
                  </a:cubicBezTo>
                  <a:cubicBezTo>
                    <a:pt x="19588" y="24908"/>
                    <a:pt x="19179" y="24533"/>
                    <a:pt x="18735" y="24206"/>
                  </a:cubicBezTo>
                  <a:cubicBezTo>
                    <a:pt x="18323" y="23902"/>
                    <a:pt x="17871" y="23545"/>
                    <a:pt x="17337" y="23538"/>
                  </a:cubicBezTo>
                  <a:cubicBezTo>
                    <a:pt x="17331" y="23537"/>
                    <a:pt x="17325" y="23537"/>
                    <a:pt x="17318" y="23537"/>
                  </a:cubicBezTo>
                  <a:cubicBezTo>
                    <a:pt x="17054" y="23537"/>
                    <a:pt x="16778" y="23616"/>
                    <a:pt x="16510" y="23616"/>
                  </a:cubicBezTo>
                  <a:cubicBezTo>
                    <a:pt x="16411" y="23616"/>
                    <a:pt x="16313" y="23606"/>
                    <a:pt x="16217" y="23576"/>
                  </a:cubicBezTo>
                  <a:cubicBezTo>
                    <a:pt x="15946" y="23492"/>
                    <a:pt x="15705" y="23272"/>
                    <a:pt x="15503" y="23083"/>
                  </a:cubicBezTo>
                  <a:lnTo>
                    <a:pt x="8543" y="9569"/>
                  </a:lnTo>
                  <a:cubicBezTo>
                    <a:pt x="8445" y="9379"/>
                    <a:pt x="8455" y="9153"/>
                    <a:pt x="8570" y="8973"/>
                  </a:cubicBezTo>
                  <a:lnTo>
                    <a:pt x="10609" y="6190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1" name="Google Shape;1076;p33"/>
            <p:cNvSpPr/>
            <p:nvPr/>
          </p:nvSpPr>
          <p:spPr>
            <a:xfrm>
              <a:off x="6286680" y="1936800"/>
              <a:ext cx="222480" cy="2340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34000"/>
                <a:gd name="textAreaBottom" fmla="*/ 234360 h 234000"/>
              </a:gdLst>
              <a:ahLst/>
              <a:cxnLst/>
              <a:rect l="textAreaLeft" t="textAreaTop" r="textAreaRight" b="textAreaBottom"/>
              <a:pathLst>
                <a:path w="6683" h="7029">
                  <a:moveTo>
                    <a:pt x="0" y="0"/>
                  </a:moveTo>
                  <a:lnTo>
                    <a:pt x="6094" y="7029"/>
                  </a:lnTo>
                  <a:lnTo>
                    <a:pt x="6683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2" name="Google Shape;1077;p33"/>
            <p:cNvSpPr/>
            <p:nvPr/>
          </p:nvSpPr>
          <p:spPr>
            <a:xfrm>
              <a:off x="6707520" y="2810160"/>
              <a:ext cx="64440" cy="900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1941" h="2709" fill="none">
                  <a:moveTo>
                    <a:pt x="1940" y="2708"/>
                  </a:moveTo>
                  <a:cubicBezTo>
                    <a:pt x="1940" y="2708"/>
                    <a:pt x="1102" y="626"/>
                    <a:pt x="0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3" name="Google Shape;1078;p33"/>
            <p:cNvSpPr/>
            <p:nvPr/>
          </p:nvSpPr>
          <p:spPr>
            <a:xfrm>
              <a:off x="6736680" y="2785680"/>
              <a:ext cx="61200" cy="10044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100440"/>
                <a:gd name="textAreaBottom" fmla="*/ 100800 h 100440"/>
              </a:gdLst>
              <a:ahLst/>
              <a:cxnLst/>
              <a:rect l="textAreaLeft" t="textAreaTop" r="textAreaRight" b="textAreaBottom"/>
              <a:pathLst>
                <a:path w="1842" h="3024" fill="none">
                  <a:moveTo>
                    <a:pt x="1842" y="3024"/>
                  </a:moveTo>
                  <a:cubicBezTo>
                    <a:pt x="1842" y="3024"/>
                    <a:pt x="1057" y="702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4" name="Google Shape;1079;p33"/>
            <p:cNvSpPr/>
            <p:nvPr/>
          </p:nvSpPr>
          <p:spPr>
            <a:xfrm>
              <a:off x="6343560" y="2195640"/>
              <a:ext cx="108000" cy="334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3245" h="1016" fill="none">
                  <a:moveTo>
                    <a:pt x="3244" y="1016"/>
                  </a:moveTo>
                  <a:lnTo>
                    <a:pt x="1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5" name="Google Shape;1080;p33"/>
            <p:cNvSpPr/>
            <p:nvPr/>
          </p:nvSpPr>
          <p:spPr>
            <a:xfrm>
              <a:off x="6278040" y="1486800"/>
              <a:ext cx="1221840" cy="1035360"/>
            </a:xfrm>
            <a:custGeom>
              <a:avLst/>
              <a:gdLst>
                <a:gd name="textAreaLeft" fmla="*/ 0 w 1221840"/>
                <a:gd name="textAreaRight" fmla="*/ 1222200 w 1221840"/>
                <a:gd name="textAreaTop" fmla="*/ 0 h 1035360"/>
                <a:gd name="textAreaBottom" fmla="*/ 1035720 h 1035360"/>
              </a:gdLst>
              <a:ahLst/>
              <a:cxnLst/>
              <a:rect l="textAreaLeft" t="textAreaTop" r="textAreaRight" b="textAreaBottom"/>
              <a:pathLst>
                <a:path w="36641" h="31051">
                  <a:moveTo>
                    <a:pt x="22382" y="1"/>
                  </a:moveTo>
                  <a:cubicBezTo>
                    <a:pt x="19464" y="1"/>
                    <a:pt x="15969" y="635"/>
                    <a:pt x="12244" y="2660"/>
                  </a:cubicBezTo>
                  <a:cubicBezTo>
                    <a:pt x="3312" y="7178"/>
                    <a:pt x="1" y="13255"/>
                    <a:pt x="1" y="13255"/>
                  </a:cubicBezTo>
                  <a:lnTo>
                    <a:pt x="7351" y="20102"/>
                  </a:lnTo>
                  <a:lnTo>
                    <a:pt x="12437" y="13849"/>
                  </a:lnTo>
                  <a:lnTo>
                    <a:pt x="13019" y="24649"/>
                  </a:lnTo>
                  <a:cubicBezTo>
                    <a:pt x="13019" y="24649"/>
                    <a:pt x="11038" y="28139"/>
                    <a:pt x="13488" y="30028"/>
                  </a:cubicBezTo>
                  <a:cubicBezTo>
                    <a:pt x="14408" y="30737"/>
                    <a:pt x="17546" y="31051"/>
                    <a:pt x="21152" y="31051"/>
                  </a:cubicBezTo>
                  <a:cubicBezTo>
                    <a:pt x="26745" y="31051"/>
                    <a:pt x="33462" y="30295"/>
                    <a:pt x="34765" y="29082"/>
                  </a:cubicBezTo>
                  <a:cubicBezTo>
                    <a:pt x="36641" y="27443"/>
                    <a:pt x="34225" y="24113"/>
                    <a:pt x="34225" y="24113"/>
                  </a:cubicBezTo>
                  <a:cubicBezTo>
                    <a:pt x="34225" y="24113"/>
                    <a:pt x="34173" y="13485"/>
                    <a:pt x="33064" y="8127"/>
                  </a:cubicBezTo>
                  <a:cubicBezTo>
                    <a:pt x="31953" y="2769"/>
                    <a:pt x="30551" y="1789"/>
                    <a:pt x="30551" y="1789"/>
                  </a:cubicBezTo>
                  <a:cubicBezTo>
                    <a:pt x="30551" y="1789"/>
                    <a:pt x="27280" y="1"/>
                    <a:pt x="223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6" name="Google Shape;1081;p33"/>
            <p:cNvSpPr/>
            <p:nvPr/>
          </p:nvSpPr>
          <p:spPr>
            <a:xfrm>
              <a:off x="7271640" y="1534680"/>
              <a:ext cx="345960" cy="50184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501840"/>
                <a:gd name="textAreaBottom" fmla="*/ 502200 h 501840"/>
              </a:gdLst>
              <a:ahLst/>
              <a:cxnLst/>
              <a:rect l="textAreaLeft" t="textAreaTop" r="textAreaRight" b="textAreaBottom"/>
              <a:pathLst>
                <a:path w="10377" h="15058">
                  <a:moveTo>
                    <a:pt x="0" y="1"/>
                  </a:moveTo>
                  <a:lnTo>
                    <a:pt x="3181" y="15058"/>
                  </a:lnTo>
                  <a:cubicBezTo>
                    <a:pt x="5407" y="13944"/>
                    <a:pt x="10377" y="9692"/>
                    <a:pt x="10377" y="9692"/>
                  </a:cubicBezTo>
                  <a:cubicBezTo>
                    <a:pt x="3898" y="130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7" name="Google Shape;1082;p33"/>
            <p:cNvSpPr/>
            <p:nvPr/>
          </p:nvSpPr>
          <p:spPr>
            <a:xfrm>
              <a:off x="6912000" y="1469880"/>
              <a:ext cx="164520" cy="12924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942" h="3889">
                  <a:moveTo>
                    <a:pt x="954" y="1"/>
                  </a:moveTo>
                  <a:lnTo>
                    <a:pt x="291" y="405"/>
                  </a:lnTo>
                  <a:cubicBezTo>
                    <a:pt x="108" y="517"/>
                    <a:pt x="0" y="1044"/>
                    <a:pt x="37" y="1265"/>
                  </a:cubicBezTo>
                  <a:cubicBezTo>
                    <a:pt x="304" y="2863"/>
                    <a:pt x="969" y="3439"/>
                    <a:pt x="1314" y="3803"/>
                  </a:cubicBezTo>
                  <a:cubicBezTo>
                    <a:pt x="1368" y="3860"/>
                    <a:pt x="1438" y="3889"/>
                    <a:pt x="1509" y="3889"/>
                  </a:cubicBezTo>
                  <a:cubicBezTo>
                    <a:pt x="1587" y="3889"/>
                    <a:pt x="1665" y="3854"/>
                    <a:pt x="1722" y="3787"/>
                  </a:cubicBezTo>
                  <a:lnTo>
                    <a:pt x="3027" y="2473"/>
                  </a:lnTo>
                  <a:lnTo>
                    <a:pt x="4424" y="3352"/>
                  </a:lnTo>
                  <a:cubicBezTo>
                    <a:pt x="4480" y="3404"/>
                    <a:pt x="4546" y="3427"/>
                    <a:pt x="4611" y="3427"/>
                  </a:cubicBezTo>
                  <a:cubicBezTo>
                    <a:pt x="4759" y="3427"/>
                    <a:pt x="4900" y="3308"/>
                    <a:pt x="4909" y="3128"/>
                  </a:cubicBezTo>
                  <a:cubicBezTo>
                    <a:pt x="4942" y="2458"/>
                    <a:pt x="4855" y="1799"/>
                    <a:pt x="4768" y="1334"/>
                  </a:cubicBezTo>
                  <a:cubicBezTo>
                    <a:pt x="4692" y="926"/>
                    <a:pt x="4449" y="570"/>
                    <a:pt x="4099" y="348"/>
                  </a:cubicBezTo>
                  <a:cubicBezTo>
                    <a:pt x="3899" y="220"/>
                    <a:pt x="3669" y="147"/>
                    <a:pt x="3431" y="134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8" name="Google Shape;1083;p33"/>
            <p:cNvSpPr/>
            <p:nvPr/>
          </p:nvSpPr>
          <p:spPr>
            <a:xfrm>
              <a:off x="7016400" y="1190520"/>
              <a:ext cx="82080" cy="1702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70280"/>
                <a:gd name="textAreaBottom" fmla="*/ 170640 h 170280"/>
              </a:gdLst>
              <a:ahLst/>
              <a:cxnLst/>
              <a:rect l="textAreaLeft" t="textAreaTop" r="textAreaRight" b="textAreaBottom"/>
              <a:pathLst>
                <a:path w="2466" h="5118">
                  <a:moveTo>
                    <a:pt x="91" y="0"/>
                  </a:moveTo>
                  <a:lnTo>
                    <a:pt x="0" y="2691"/>
                  </a:lnTo>
                  <a:lnTo>
                    <a:pt x="399" y="5117"/>
                  </a:lnTo>
                  <a:cubicBezTo>
                    <a:pt x="2465" y="3130"/>
                    <a:pt x="1126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9" name="Google Shape;1084;p33"/>
            <p:cNvSpPr/>
            <p:nvPr/>
          </p:nvSpPr>
          <p:spPr>
            <a:xfrm>
              <a:off x="6790320" y="1167120"/>
              <a:ext cx="274320" cy="36720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367200"/>
                <a:gd name="textAreaBottom" fmla="*/ 367560 h 367200"/>
              </a:gdLst>
              <a:ahLst/>
              <a:cxnLst/>
              <a:rect l="textAreaLeft" t="textAreaTop" r="textAreaRight" b="textAreaBottom"/>
              <a:pathLst>
                <a:path w="8234" h="11016">
                  <a:moveTo>
                    <a:pt x="778" y="0"/>
                  </a:moveTo>
                  <a:cubicBezTo>
                    <a:pt x="778" y="0"/>
                    <a:pt x="326" y="2617"/>
                    <a:pt x="124" y="6390"/>
                  </a:cubicBezTo>
                  <a:cubicBezTo>
                    <a:pt x="1" y="8710"/>
                    <a:pt x="1445" y="9157"/>
                    <a:pt x="2577" y="9157"/>
                  </a:cubicBezTo>
                  <a:cubicBezTo>
                    <a:pt x="3286" y="9157"/>
                    <a:pt x="3873" y="8982"/>
                    <a:pt x="3873" y="8982"/>
                  </a:cubicBezTo>
                  <a:cubicBezTo>
                    <a:pt x="3873" y="8982"/>
                    <a:pt x="3986" y="8954"/>
                    <a:pt x="4164" y="8883"/>
                  </a:cubicBezTo>
                  <a:lnTo>
                    <a:pt x="4164" y="9509"/>
                  </a:lnTo>
                  <a:cubicBezTo>
                    <a:pt x="4164" y="10341"/>
                    <a:pt x="4837" y="11016"/>
                    <a:pt x="5669" y="11016"/>
                  </a:cubicBezTo>
                  <a:cubicBezTo>
                    <a:pt x="6501" y="11016"/>
                    <a:pt x="7175" y="10341"/>
                    <a:pt x="7175" y="9509"/>
                  </a:cubicBezTo>
                  <a:lnTo>
                    <a:pt x="7175" y="5265"/>
                  </a:lnTo>
                  <a:cubicBezTo>
                    <a:pt x="7402" y="5070"/>
                    <a:pt x="7602" y="4842"/>
                    <a:pt x="7750" y="4654"/>
                  </a:cubicBezTo>
                  <a:cubicBezTo>
                    <a:pt x="7994" y="4344"/>
                    <a:pt x="8157" y="3973"/>
                    <a:pt x="8198" y="3581"/>
                  </a:cubicBezTo>
                  <a:cubicBezTo>
                    <a:pt x="8234" y="3227"/>
                    <a:pt x="8171" y="2855"/>
                    <a:pt x="7775" y="2789"/>
                  </a:cubicBezTo>
                  <a:cubicBezTo>
                    <a:pt x="7724" y="2781"/>
                    <a:pt x="7675" y="2777"/>
                    <a:pt x="7628" y="2777"/>
                  </a:cubicBezTo>
                  <a:cubicBezTo>
                    <a:pt x="7202" y="2777"/>
                    <a:pt x="6922" y="3099"/>
                    <a:pt x="6769" y="3346"/>
                  </a:cubicBezTo>
                  <a:lnTo>
                    <a:pt x="6917" y="25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EFEFEF"/>
            </a:solidFill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0" name="Google Shape;1085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1" name="Google Shape;1086;p33"/>
            <p:cNvSpPr/>
            <p:nvPr/>
          </p:nvSpPr>
          <p:spPr>
            <a:xfrm>
              <a:off x="7024680" y="1272960"/>
              <a:ext cx="23760" cy="453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45360"/>
                <a:gd name="textAreaBottom" fmla="*/ 45720 h 45360"/>
              </a:gdLst>
              <a:ahLst/>
              <a:cxnLst/>
              <a:rect l="textAreaLeft" t="textAreaTop" r="textAreaRight" b="textAreaBottom"/>
              <a:pathLst>
                <a:path w="720" h="1373" fill="none">
                  <a:moveTo>
                    <a:pt x="720" y="0"/>
                  </a:moveTo>
                  <a:cubicBezTo>
                    <a:pt x="720" y="0"/>
                    <a:pt x="1" y="178"/>
                    <a:pt x="25" y="137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2" name="Google Shape;1087;p33"/>
            <p:cNvSpPr/>
            <p:nvPr/>
          </p:nvSpPr>
          <p:spPr>
            <a:xfrm>
              <a:off x="7032600" y="1287000"/>
              <a:ext cx="16200" cy="2700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492" h="820" fill="none">
                  <a:moveTo>
                    <a:pt x="0" y="1"/>
                  </a:moveTo>
                  <a:cubicBezTo>
                    <a:pt x="0" y="1"/>
                    <a:pt x="492" y="168"/>
                    <a:pt x="144" y="82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3" name="Google Shape;1088;p33"/>
            <p:cNvSpPr/>
            <p:nvPr/>
          </p:nvSpPr>
          <p:spPr>
            <a:xfrm>
              <a:off x="690048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5" y="0"/>
                  </a:moveTo>
                  <a:cubicBezTo>
                    <a:pt x="92" y="0"/>
                    <a:pt x="1" y="148"/>
                    <a:pt x="1" y="331"/>
                  </a:cubicBezTo>
                  <a:cubicBezTo>
                    <a:pt x="1" y="514"/>
                    <a:pt x="92" y="662"/>
                    <a:pt x="205" y="662"/>
                  </a:cubicBezTo>
                  <a:cubicBezTo>
                    <a:pt x="318" y="662"/>
                    <a:pt x="408" y="514"/>
                    <a:pt x="408" y="331"/>
                  </a:cubicBezTo>
                  <a:cubicBezTo>
                    <a:pt x="408" y="148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4" name="Google Shape;1089;p33"/>
            <p:cNvSpPr/>
            <p:nvPr/>
          </p:nvSpPr>
          <p:spPr>
            <a:xfrm>
              <a:off x="6816960" y="1269000"/>
              <a:ext cx="13320" cy="2160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409" h="662">
                  <a:moveTo>
                    <a:pt x="203" y="0"/>
                  </a:moveTo>
                  <a:cubicBezTo>
                    <a:pt x="90" y="0"/>
                    <a:pt x="0" y="148"/>
                    <a:pt x="0" y="331"/>
                  </a:cubicBezTo>
                  <a:cubicBezTo>
                    <a:pt x="0" y="514"/>
                    <a:pt x="90" y="662"/>
                    <a:pt x="203" y="662"/>
                  </a:cubicBezTo>
                  <a:cubicBezTo>
                    <a:pt x="316" y="662"/>
                    <a:pt x="408" y="514"/>
                    <a:pt x="408" y="331"/>
                  </a:cubicBezTo>
                  <a:cubicBezTo>
                    <a:pt x="408" y="148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5" name="Google Shape;1090;p33"/>
            <p:cNvSpPr/>
            <p:nvPr/>
          </p:nvSpPr>
          <p:spPr>
            <a:xfrm>
              <a:off x="6825960" y="1291320"/>
              <a:ext cx="31680" cy="5148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960" h="1559" fill="none">
                  <a:moveTo>
                    <a:pt x="960" y="1215"/>
                  </a:moveTo>
                  <a:cubicBezTo>
                    <a:pt x="960" y="1215"/>
                    <a:pt x="0" y="1559"/>
                    <a:pt x="303" y="804"/>
                  </a:cubicBezTo>
                  <a:cubicBezTo>
                    <a:pt x="548" y="192"/>
                    <a:pt x="656" y="0"/>
                    <a:pt x="656" y="0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6" name="Google Shape;1091;p33"/>
            <p:cNvSpPr/>
            <p:nvPr/>
          </p:nvSpPr>
          <p:spPr>
            <a:xfrm>
              <a:off x="68932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51">
                  <a:moveTo>
                    <a:pt x="361" y="0"/>
                  </a:moveTo>
                  <a:cubicBezTo>
                    <a:pt x="236" y="0"/>
                    <a:pt x="113" y="24"/>
                    <a:pt x="3" y="75"/>
                  </a:cubicBezTo>
                  <a:lnTo>
                    <a:pt x="0" y="91"/>
                  </a:lnTo>
                  <a:lnTo>
                    <a:pt x="125" y="115"/>
                  </a:lnTo>
                  <a:cubicBezTo>
                    <a:pt x="334" y="152"/>
                    <a:pt x="546" y="187"/>
                    <a:pt x="755" y="218"/>
                  </a:cubicBezTo>
                  <a:cubicBezTo>
                    <a:pt x="817" y="226"/>
                    <a:pt x="945" y="243"/>
                    <a:pt x="1007" y="251"/>
                  </a:cubicBezTo>
                  <a:lnTo>
                    <a:pt x="1010" y="235"/>
                  </a:lnTo>
                  <a:cubicBezTo>
                    <a:pt x="973" y="198"/>
                    <a:pt x="934" y="171"/>
                    <a:pt x="896" y="146"/>
                  </a:cubicBezTo>
                  <a:cubicBezTo>
                    <a:pt x="741" y="54"/>
                    <a:pt x="549" y="0"/>
                    <a:pt x="3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7" name="Google Shape;1092;p33"/>
            <p:cNvSpPr/>
            <p:nvPr/>
          </p:nvSpPr>
          <p:spPr>
            <a:xfrm>
              <a:off x="6806880" y="1254600"/>
              <a:ext cx="33480" cy="792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7920"/>
                <a:gd name="textAreaBottom" fmla="*/ 8280 h 7920"/>
              </a:gdLst>
              <a:ahLst/>
              <a:cxnLst/>
              <a:rect l="textAreaLeft" t="textAreaTop" r="textAreaRight" b="textAreaBottom"/>
              <a:pathLst>
                <a:path w="1011" h="249">
                  <a:moveTo>
                    <a:pt x="648" y="0"/>
                  </a:moveTo>
                  <a:cubicBezTo>
                    <a:pt x="413" y="0"/>
                    <a:pt x="168" y="76"/>
                    <a:pt x="0" y="233"/>
                  </a:cubicBezTo>
                  <a:lnTo>
                    <a:pt x="3" y="249"/>
                  </a:lnTo>
                  <a:lnTo>
                    <a:pt x="129" y="233"/>
                  </a:lnTo>
                  <a:cubicBezTo>
                    <a:pt x="339" y="205"/>
                    <a:pt x="552" y="172"/>
                    <a:pt x="761" y="136"/>
                  </a:cubicBezTo>
                  <a:cubicBezTo>
                    <a:pt x="823" y="125"/>
                    <a:pt x="948" y="101"/>
                    <a:pt x="1010" y="89"/>
                  </a:cubicBezTo>
                  <a:lnTo>
                    <a:pt x="1008" y="73"/>
                  </a:lnTo>
                  <a:cubicBezTo>
                    <a:pt x="961" y="49"/>
                    <a:pt x="916" y="36"/>
                    <a:pt x="871" y="24"/>
                  </a:cubicBezTo>
                  <a:cubicBezTo>
                    <a:pt x="799" y="8"/>
                    <a:pt x="724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8" name="Google Shape;1093;p33"/>
            <p:cNvSpPr/>
            <p:nvPr/>
          </p:nvSpPr>
          <p:spPr>
            <a:xfrm>
              <a:off x="687168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7" y="2313"/>
                    <a:pt x="0" y="1794"/>
                    <a:pt x="0" y="1157"/>
                  </a:cubicBezTo>
                  <a:cubicBezTo>
                    <a:pt x="0" y="518"/>
                    <a:pt x="517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9" name="Google Shape;1094;p33"/>
            <p:cNvSpPr/>
            <p:nvPr/>
          </p:nvSpPr>
          <p:spPr>
            <a:xfrm>
              <a:off x="6765120" y="1245240"/>
              <a:ext cx="76680" cy="766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313" h="2313" fill="none">
                  <a:moveTo>
                    <a:pt x="2312" y="1157"/>
                  </a:moveTo>
                  <a:cubicBezTo>
                    <a:pt x="2312" y="1794"/>
                    <a:pt x="1794" y="2313"/>
                    <a:pt x="1156" y="2313"/>
                  </a:cubicBezTo>
                  <a:cubicBezTo>
                    <a:pt x="518" y="2313"/>
                    <a:pt x="0" y="1794"/>
                    <a:pt x="0" y="1157"/>
                  </a:cubicBezTo>
                  <a:cubicBezTo>
                    <a:pt x="0" y="518"/>
                    <a:pt x="518" y="1"/>
                    <a:pt x="1156" y="1"/>
                  </a:cubicBezTo>
                  <a:cubicBezTo>
                    <a:pt x="1794" y="1"/>
                    <a:pt x="2312" y="518"/>
                    <a:pt x="2312" y="1157"/>
                  </a:cubicBezTo>
                  <a:close/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0" name="Google Shape;1095;p33"/>
            <p:cNvSpPr/>
            <p:nvPr/>
          </p:nvSpPr>
          <p:spPr>
            <a:xfrm>
              <a:off x="6840720" y="1256760"/>
              <a:ext cx="32040" cy="158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5840"/>
                <a:gd name="textAreaBottom" fmla="*/ 16200 h 15840"/>
              </a:gdLst>
              <a:ahLst/>
              <a:cxnLst/>
              <a:rect l="textAreaLeft" t="textAreaTop" r="textAreaRight" b="textAreaBottom"/>
              <a:pathLst>
                <a:path w="972" h="486" fill="none">
                  <a:moveTo>
                    <a:pt x="1" y="485"/>
                  </a:moveTo>
                  <a:cubicBezTo>
                    <a:pt x="1" y="218"/>
                    <a:pt x="217" y="0"/>
                    <a:pt x="486" y="0"/>
                  </a:cubicBezTo>
                  <a:cubicBezTo>
                    <a:pt x="754" y="0"/>
                    <a:pt x="972" y="218"/>
                    <a:pt x="972" y="485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1" name="Google Shape;1096;p33"/>
            <p:cNvSpPr/>
            <p:nvPr/>
          </p:nvSpPr>
          <p:spPr>
            <a:xfrm>
              <a:off x="6942960" y="1263240"/>
              <a:ext cx="82440" cy="396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2482" h="128" fill="none">
                  <a:moveTo>
                    <a:pt x="1" y="0"/>
                  </a:moveTo>
                  <a:lnTo>
                    <a:pt x="1948" y="0"/>
                  </a:lnTo>
                  <a:cubicBezTo>
                    <a:pt x="2070" y="0"/>
                    <a:pt x="2192" y="21"/>
                    <a:pt x="2308" y="64"/>
                  </a:cubicBezTo>
                  <a:lnTo>
                    <a:pt x="2482" y="128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" bIns="2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2" name="Google Shape;1097;p33"/>
            <p:cNvSpPr/>
            <p:nvPr/>
          </p:nvSpPr>
          <p:spPr>
            <a:xfrm>
              <a:off x="6782760" y="1175040"/>
              <a:ext cx="249120" cy="29844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98440"/>
                <a:gd name="textAreaBottom" fmla="*/ 298800 h 298440"/>
              </a:gdLst>
              <a:ahLst/>
              <a:cxnLst/>
              <a:rect l="textAreaLeft" t="textAreaTop" r="textAreaRight" b="textAreaBottom"/>
              <a:pathLst>
                <a:path w="7481" h="8959">
                  <a:moveTo>
                    <a:pt x="6218" y="1"/>
                  </a:moveTo>
                  <a:lnTo>
                    <a:pt x="6155" y="3648"/>
                  </a:lnTo>
                  <a:cubicBezTo>
                    <a:pt x="6155" y="3648"/>
                    <a:pt x="5915" y="5337"/>
                    <a:pt x="4506" y="5713"/>
                  </a:cubicBezTo>
                  <a:cubicBezTo>
                    <a:pt x="4506" y="5713"/>
                    <a:pt x="4374" y="5772"/>
                    <a:pt x="4201" y="5772"/>
                  </a:cubicBezTo>
                  <a:cubicBezTo>
                    <a:pt x="3971" y="5772"/>
                    <a:pt x="3670" y="5669"/>
                    <a:pt x="3510" y="5194"/>
                  </a:cubicBezTo>
                  <a:cubicBezTo>
                    <a:pt x="3412" y="4905"/>
                    <a:pt x="3189" y="4810"/>
                    <a:pt x="2938" y="4810"/>
                  </a:cubicBezTo>
                  <a:cubicBezTo>
                    <a:pt x="2466" y="4810"/>
                    <a:pt x="1896" y="5147"/>
                    <a:pt x="1896" y="5147"/>
                  </a:cubicBezTo>
                  <a:cubicBezTo>
                    <a:pt x="1896" y="5147"/>
                    <a:pt x="1410" y="4771"/>
                    <a:pt x="949" y="4771"/>
                  </a:cubicBezTo>
                  <a:cubicBezTo>
                    <a:pt x="756" y="4771"/>
                    <a:pt x="568" y="4837"/>
                    <a:pt x="421" y="5025"/>
                  </a:cubicBezTo>
                  <a:lnTo>
                    <a:pt x="351" y="6158"/>
                  </a:lnTo>
                  <a:cubicBezTo>
                    <a:pt x="351" y="6158"/>
                    <a:pt x="0" y="8292"/>
                    <a:pt x="2073" y="8855"/>
                  </a:cubicBezTo>
                  <a:cubicBezTo>
                    <a:pt x="2337" y="8926"/>
                    <a:pt x="2598" y="8958"/>
                    <a:pt x="2855" y="8958"/>
                  </a:cubicBezTo>
                  <a:cubicBezTo>
                    <a:pt x="3819" y="8958"/>
                    <a:pt x="4731" y="8504"/>
                    <a:pt x="5528" y="7952"/>
                  </a:cubicBezTo>
                  <a:cubicBezTo>
                    <a:pt x="6244" y="7458"/>
                    <a:pt x="6587" y="6725"/>
                    <a:pt x="6789" y="5903"/>
                  </a:cubicBezTo>
                  <a:cubicBezTo>
                    <a:pt x="7012" y="4994"/>
                    <a:pt x="7048" y="4046"/>
                    <a:pt x="6996" y="3115"/>
                  </a:cubicBezTo>
                  <a:lnTo>
                    <a:pt x="7480" y="219"/>
                  </a:lnTo>
                  <a:lnTo>
                    <a:pt x="6218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3" name="Google Shape;1098;p33"/>
            <p:cNvSpPr/>
            <p:nvPr/>
          </p:nvSpPr>
          <p:spPr>
            <a:xfrm>
              <a:off x="6834240" y="1361160"/>
              <a:ext cx="48960" cy="1836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0 h 18360"/>
                <a:gd name="textAreaBottom" fmla="*/ 18720 h 18360"/>
              </a:gdLst>
              <a:ahLst/>
              <a:cxnLst/>
              <a:rect l="textAreaLeft" t="textAreaTop" r="textAreaRight" b="textAreaBottom"/>
              <a:pathLst>
                <a:path w="1475" h="564">
                  <a:moveTo>
                    <a:pt x="1" y="0"/>
                  </a:moveTo>
                  <a:cubicBezTo>
                    <a:pt x="276" y="423"/>
                    <a:pt x="532" y="563"/>
                    <a:pt x="750" y="563"/>
                  </a:cubicBezTo>
                  <a:cubicBezTo>
                    <a:pt x="1187" y="563"/>
                    <a:pt x="1474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" bIns="9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4" name="Google Shape;1099;p33"/>
            <p:cNvSpPr/>
            <p:nvPr/>
          </p:nvSpPr>
          <p:spPr>
            <a:xfrm>
              <a:off x="6792480" y="1093680"/>
              <a:ext cx="272160" cy="9648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8168" h="2906">
                  <a:moveTo>
                    <a:pt x="2106" y="0"/>
                  </a:moveTo>
                  <a:cubicBezTo>
                    <a:pt x="1813" y="0"/>
                    <a:pt x="1522" y="60"/>
                    <a:pt x="1254" y="184"/>
                  </a:cubicBezTo>
                  <a:cubicBezTo>
                    <a:pt x="615" y="480"/>
                    <a:pt x="1" y="1160"/>
                    <a:pt x="640" y="2719"/>
                  </a:cubicBezTo>
                  <a:lnTo>
                    <a:pt x="5938" y="2905"/>
                  </a:lnTo>
                  <a:lnTo>
                    <a:pt x="7846" y="2905"/>
                  </a:lnTo>
                  <a:cubicBezTo>
                    <a:pt x="7846" y="2905"/>
                    <a:pt x="8168" y="2379"/>
                    <a:pt x="7575" y="1736"/>
                  </a:cubicBezTo>
                  <a:cubicBezTo>
                    <a:pt x="7097" y="1216"/>
                    <a:pt x="3840" y="378"/>
                    <a:pt x="2665" y="72"/>
                  </a:cubicBezTo>
                  <a:cubicBezTo>
                    <a:pt x="2482" y="25"/>
                    <a:pt x="2294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5" name="Google Shape;1100;p33"/>
            <p:cNvSpPr/>
            <p:nvPr/>
          </p:nvSpPr>
          <p:spPr>
            <a:xfrm>
              <a:off x="6883200" y="2010960"/>
              <a:ext cx="423720" cy="32184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321840"/>
                <a:gd name="textAreaBottom" fmla="*/ 322200 h 321840"/>
              </a:gdLst>
              <a:ahLst/>
              <a:cxnLst/>
              <a:rect l="textAreaLeft" t="textAreaTop" r="textAreaRight" b="textAreaBottom"/>
              <a:pathLst>
                <a:path w="12712" h="9658" fill="none">
                  <a:moveTo>
                    <a:pt x="0" y="7163"/>
                  </a:moveTo>
                  <a:cubicBezTo>
                    <a:pt x="0" y="7163"/>
                    <a:pt x="11448" y="9657"/>
                    <a:pt x="12712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6" name="Google Shape;1101;p33"/>
            <p:cNvSpPr/>
            <p:nvPr/>
          </p:nvSpPr>
          <p:spPr>
            <a:xfrm>
              <a:off x="7012800" y="1554480"/>
              <a:ext cx="180360" cy="97200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972000"/>
                <a:gd name="textAreaBottom" fmla="*/ 972360 h 972000"/>
              </a:gdLst>
              <a:ahLst/>
              <a:cxnLst/>
              <a:rect l="textAreaLeft" t="textAreaTop" r="textAreaRight" b="textAreaBottom"/>
              <a:pathLst>
                <a:path w="5413" h="29143" fill="none">
                  <a:moveTo>
                    <a:pt x="3923" y="29142"/>
                  </a:moveTo>
                  <a:cubicBezTo>
                    <a:pt x="3923" y="29142"/>
                    <a:pt x="5412" y="24838"/>
                    <a:pt x="3466" y="20507"/>
                  </a:cubicBezTo>
                  <a:cubicBezTo>
                    <a:pt x="3466" y="20507"/>
                    <a:pt x="3063" y="5651"/>
                    <a:pt x="0" y="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7" name="Google Shape;1102;p33"/>
            <p:cNvSpPr/>
            <p:nvPr/>
          </p:nvSpPr>
          <p:spPr>
            <a:xfrm>
              <a:off x="6912000" y="1476720"/>
              <a:ext cx="164520" cy="12348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4942" h="3710" fill="none">
                  <a:moveTo>
                    <a:pt x="3718" y="1"/>
                  </a:moveTo>
                  <a:cubicBezTo>
                    <a:pt x="4067" y="222"/>
                    <a:pt x="4348" y="633"/>
                    <a:pt x="4513" y="1037"/>
                  </a:cubicBezTo>
                  <a:cubicBezTo>
                    <a:pt x="4689" y="1542"/>
                    <a:pt x="4942" y="2245"/>
                    <a:pt x="4910" y="2915"/>
                  </a:cubicBezTo>
                  <a:cubicBezTo>
                    <a:pt x="4897" y="3175"/>
                    <a:pt x="4607" y="3308"/>
                    <a:pt x="4424" y="3139"/>
                  </a:cubicBezTo>
                  <a:lnTo>
                    <a:pt x="3027" y="2260"/>
                  </a:lnTo>
                  <a:lnTo>
                    <a:pt x="1722" y="3574"/>
                  </a:lnTo>
                  <a:cubicBezTo>
                    <a:pt x="1613" y="3703"/>
                    <a:pt x="1427" y="3709"/>
                    <a:pt x="1314" y="3590"/>
                  </a:cubicBezTo>
                  <a:cubicBezTo>
                    <a:pt x="969" y="3226"/>
                    <a:pt x="304" y="2650"/>
                    <a:pt x="37" y="1052"/>
                  </a:cubicBezTo>
                  <a:cubicBezTo>
                    <a:pt x="0" y="831"/>
                    <a:pt x="108" y="304"/>
                    <a:pt x="291" y="191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8" name="Google Shape;1103;p33"/>
            <p:cNvSpPr/>
            <p:nvPr/>
          </p:nvSpPr>
          <p:spPr>
            <a:xfrm>
              <a:off x="7371360" y="1749600"/>
              <a:ext cx="38880" cy="27000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175" h="8103" fill="none">
                  <a:moveTo>
                    <a:pt x="0" y="1"/>
                  </a:moveTo>
                  <a:cubicBezTo>
                    <a:pt x="0" y="1"/>
                    <a:pt x="952" y="3023"/>
                    <a:pt x="1175" y="8103"/>
                  </a:cubicBez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9" name="Google Shape;1104;p33"/>
            <p:cNvSpPr/>
            <p:nvPr/>
          </p:nvSpPr>
          <p:spPr>
            <a:xfrm>
              <a:off x="6693120" y="1865160"/>
              <a:ext cx="75240" cy="16380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2271" h="4917">
                  <a:moveTo>
                    <a:pt x="2270" y="0"/>
                  </a:moveTo>
                  <a:lnTo>
                    <a:pt x="1" y="2513"/>
                  </a:lnTo>
                  <a:lnTo>
                    <a:pt x="131" y="4917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0" name="Google Shape;1105;p33"/>
            <p:cNvSpPr/>
            <p:nvPr/>
          </p:nvSpPr>
          <p:spPr>
            <a:xfrm>
              <a:off x="6322320" y="1867320"/>
              <a:ext cx="253440" cy="22752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7603" h="6827" fill="none">
                  <a:moveTo>
                    <a:pt x="1" y="0"/>
                  </a:moveTo>
                  <a:lnTo>
                    <a:pt x="7603" y="6826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1" name="Google Shape;1106;p33"/>
            <p:cNvSpPr/>
            <p:nvPr/>
          </p:nvSpPr>
          <p:spPr>
            <a:xfrm>
              <a:off x="7403760" y="1809360"/>
              <a:ext cx="173160" cy="121320"/>
            </a:xfrm>
            <a:custGeom>
              <a:avLst/>
              <a:gdLst>
                <a:gd name="textAreaLeft" fmla="*/ 0 w 173160"/>
                <a:gd name="textAreaRight" fmla="*/ 173520 w 173160"/>
                <a:gd name="textAreaTop" fmla="*/ 0 h 121320"/>
                <a:gd name="textAreaBottom" fmla="*/ 121680 h 121320"/>
              </a:gdLst>
              <a:ahLst/>
              <a:cxnLst/>
              <a:rect l="textAreaLeft" t="textAreaTop" r="textAreaRight" b="textAreaBottom"/>
              <a:pathLst>
                <a:path w="5197" h="3649" fill="none">
                  <a:moveTo>
                    <a:pt x="1" y="3648"/>
                  </a:moveTo>
                  <a:lnTo>
                    <a:pt x="5196" y="1"/>
                  </a:lnTo>
                </a:path>
              </a:pathLst>
            </a:custGeom>
            <a:noFill/>
            <a:ln w="41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840" bIns="60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2" name="Google Shape;1111;p34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362240" y="87353"/>
            <a:ext cx="6419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Unique Products Growth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C80D8-8719-EF69-1CF4-C3918D37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5" y="654465"/>
            <a:ext cx="7186138" cy="3953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1120224" y="180737"/>
            <a:ext cx="480960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Product Segmentation Comparison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DD2E0-A00B-6EC1-D75B-C041C9EAA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4" y="1106596"/>
            <a:ext cx="5859580" cy="3648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2801A-8976-0238-DFEC-9E096A5C4A66}"/>
              </a:ext>
            </a:extLst>
          </p:cNvPr>
          <p:cNvSpPr txBox="1"/>
          <p:nvPr/>
        </p:nvSpPr>
        <p:spPr>
          <a:xfrm>
            <a:off x="6424153" y="2229689"/>
            <a:ext cx="22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Accessories, Peripherals, and Notebook segments dominate sales by quantity.</a:t>
            </a:r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62667-9647-0C75-F5D6-146BCD404CD4}"/>
              </a:ext>
            </a:extLst>
          </p:cNvPr>
          <p:cNvCxnSpPr>
            <a:cxnSpLocks/>
          </p:cNvCxnSpPr>
          <p:nvPr/>
        </p:nvCxnSpPr>
        <p:spPr>
          <a:xfrm flipV="1">
            <a:off x="3634740" y="739140"/>
            <a:ext cx="5029200" cy="35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8FEB9F-58E1-6342-BD7D-8E836C77D49E}"/>
              </a:ext>
            </a:extLst>
          </p:cNvPr>
          <p:cNvCxnSpPr>
            <a:cxnSpLocks/>
          </p:cNvCxnSpPr>
          <p:nvPr/>
        </p:nvCxnSpPr>
        <p:spPr>
          <a:xfrm flipH="1">
            <a:off x="3329693" y="2417618"/>
            <a:ext cx="3094460" cy="1423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A55586-7584-60F5-AF81-C4D5A631BF14}"/>
              </a:ext>
            </a:extLst>
          </p:cNvPr>
          <p:cNvCxnSpPr>
            <a:cxnSpLocks/>
          </p:cNvCxnSpPr>
          <p:nvPr/>
        </p:nvCxnSpPr>
        <p:spPr>
          <a:xfrm flipH="1">
            <a:off x="2578172" y="2417618"/>
            <a:ext cx="3845981" cy="145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5C57D-486C-E396-F708-F1350686DEAB}"/>
              </a:ext>
            </a:extLst>
          </p:cNvPr>
          <p:cNvCxnSpPr>
            <a:cxnSpLocks/>
          </p:cNvCxnSpPr>
          <p:nvPr/>
        </p:nvCxnSpPr>
        <p:spPr>
          <a:xfrm flipH="1">
            <a:off x="1765445" y="2417618"/>
            <a:ext cx="4658708" cy="145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7" name="Google Shape;1111;p34"/>
          <p:cNvCxnSpPr/>
          <p:nvPr/>
        </p:nvCxnSpPr>
        <p:spPr>
          <a:xfrm>
            <a:off x="721800" y="4603680"/>
            <a:ext cx="770940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721800" y="357863"/>
            <a:ext cx="6419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Best-Selling Products Identification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 type="subTitle"/>
          </p:nvPr>
        </p:nvSpPr>
        <p:spPr>
          <a:xfrm>
            <a:off x="712799" y="885083"/>
            <a:ext cx="4638240" cy="301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Identifying top-sellers helps optimize inventory and refine marketing efforts, focusing on products that drive revenue.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0D676-4134-B233-38AB-A643F21D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0" y="1896404"/>
            <a:ext cx="4827555" cy="2025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1225C-7C71-29A7-51BE-E5954EF74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55" y="1110919"/>
            <a:ext cx="3726850" cy="3311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PlaceHolder 1"/>
          <p:cNvSpPr>
            <a:spLocks noGrp="1"/>
          </p:cNvSpPr>
          <p:nvPr>
            <p:ph type="title"/>
          </p:nvPr>
        </p:nvSpPr>
        <p:spPr>
          <a:xfrm>
            <a:off x="4180548" y="52865"/>
            <a:ext cx="480960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Manrope ExtraBold"/>
                <a:ea typeface="Manrope ExtraBold"/>
              </a:rPr>
              <a:t>Fastest Growing Segment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2617D-A754-971B-D9F7-828661A9F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0" y="1018310"/>
            <a:ext cx="6833576" cy="3893332"/>
          </a:xfrm>
          <a:prstGeom prst="rect">
            <a:avLst/>
          </a:prstGeom>
        </p:spPr>
      </p:pic>
      <p:sp>
        <p:nvSpPr>
          <p:cNvPr id="4" name="PlaceHolder 2"/>
          <p:cNvSpPr txBox="1">
            <a:spLocks/>
          </p:cNvSpPr>
          <p:nvPr/>
        </p:nvSpPr>
        <p:spPr>
          <a:xfrm>
            <a:off x="3942332" y="775613"/>
            <a:ext cx="480960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050" b="1" dirty="0"/>
              <a:t>Peripherals</a:t>
            </a:r>
            <a:r>
              <a:rPr lang="en-US" sz="1050" dirty="0"/>
              <a:t> segment showed the highest increase in unique products.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Raleway"/>
                <a:ea typeface="Raleway"/>
              </a:rPr>
              <a:t>.</a:t>
            </a:r>
            <a:endParaRPr lang="en-US" sz="1400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ranslation Agency Business Meeting to Celebrate International Translation Day by Slidesgo">
  <a:themeElements>
    <a:clrScheme name="Simple Light">
      <a:dk1>
        <a:srgbClr val="000000"/>
      </a:dk1>
      <a:lt1>
        <a:srgbClr val="FFFFFF"/>
      </a:lt1>
      <a:dk2>
        <a:srgbClr val="A82F20"/>
      </a:dk2>
      <a:lt2>
        <a:srgbClr val="4E4AC3"/>
      </a:lt2>
      <a:accent1>
        <a:srgbClr val="FFFFA3"/>
      </a:accent1>
      <a:accent2>
        <a:srgbClr val="A3BB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289</Words>
  <Application>Microsoft Office PowerPoint</Application>
  <PresentationFormat>On-screen Show (16:9)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27</vt:i4>
      </vt:variant>
      <vt:variant>
        <vt:lpstr>Slide Titles</vt:lpstr>
      </vt:variant>
      <vt:variant>
        <vt:i4>19</vt:i4>
      </vt:variant>
    </vt:vector>
  </HeadingPairs>
  <TitlesOfParts>
    <vt:vector size="53" baseType="lpstr">
      <vt:lpstr>Arial</vt:lpstr>
      <vt:lpstr>Manrope ExtraBold</vt:lpstr>
      <vt:lpstr>OpenSymbol</vt:lpstr>
      <vt:lpstr>Raleway</vt:lpstr>
      <vt:lpstr>Symbol</vt:lpstr>
      <vt:lpstr>Syncopate</vt:lpstr>
      <vt:lpstr>Wingdings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Translation Agency Business Meeting to Celebrate International Translation Day by Slidesgo</vt:lpstr>
      <vt:lpstr>Slidesgo Final Pages</vt:lpstr>
      <vt:lpstr>Slidesgo Final Pages</vt:lpstr>
      <vt:lpstr>Slidesgo Final Pages</vt:lpstr>
      <vt:lpstr>Slidesgo Final Pages</vt:lpstr>
      <vt:lpstr>Data Analytics Insights</vt:lpstr>
      <vt:lpstr>Introduction</vt:lpstr>
      <vt:lpstr>Market Overview</vt:lpstr>
      <vt:lpstr>Market Operations</vt:lpstr>
      <vt:lpstr>Product Analysis</vt:lpstr>
      <vt:lpstr>Unique Products Growth</vt:lpstr>
      <vt:lpstr>Product Segmentation Comparison</vt:lpstr>
      <vt:lpstr>Best-Selling Products Identification</vt:lpstr>
      <vt:lpstr>Fastest Growing Segment</vt:lpstr>
      <vt:lpstr>Sales Performance</vt:lpstr>
      <vt:lpstr>Monthly Sales Trends</vt:lpstr>
      <vt:lpstr>Quarterly Performance Metrics</vt:lpstr>
      <vt:lpstr>Channel Contribution Analysis</vt:lpstr>
      <vt:lpstr>Cost Analysis</vt:lpstr>
      <vt:lpstr>Manufacturing Cost Breakdown</vt:lpstr>
      <vt:lpstr>Customer Insights</vt:lpstr>
      <vt:lpstr>Discount Trends Analysis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Cypher Z</dc:creator>
  <cp:lastModifiedBy>Cypher Z</cp:lastModifiedBy>
  <cp:revision>7</cp:revision>
  <dcterms:modified xsi:type="dcterms:W3CDTF">2025-04-29T22:38:15Z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2025-04-27T20:56:42Z</dcterms:created>
  <dc:creator>Unknown Creator</dc:creator>
  <dc:description/>
  <dc:language>en-US</dc:language>
  <cp:lastModifiedBy>Unknown Creator</cp:lastModifiedBy>
  <dcterms:modified xsi:type="dcterms:W3CDTF">2025-04-27T20:56:42Z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27</vt:r8>
  </property>
</Properties>
</file>