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3" r:id="rId4"/>
    <p:sldId id="261" r:id="rId5"/>
    <p:sldId id="262" r:id="rId6"/>
    <p:sldId id="257" r:id="rId7"/>
    <p:sldId id="258" r:id="rId8"/>
    <p:sldId id="259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B252A58-68AF-7F63-5164-16831580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5DE22A-2CD6-4FE6-0DDF-E7BBE52686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7841B5-3FC1-D7C3-E54A-5DB2B67FDD70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088C7B-F4ED-AD19-F33A-B9718CEE49CA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50">
            <a:extLst>
              <a:ext uri="{FF2B5EF4-FFF2-40B4-BE49-F238E27FC236}">
                <a16:creationId xmlns:a16="http://schemas.microsoft.com/office/drawing/2014/main" id="{F8BD1E51-D2ED-AFEA-D987-DB1F161A9974}"/>
              </a:ext>
            </a:extLst>
          </p:cNvPr>
          <p:cNvSpPr/>
          <p:nvPr userDrawn="1"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Freeform: Shape 51">
            <a:extLst>
              <a:ext uri="{FF2B5EF4-FFF2-40B4-BE49-F238E27FC236}">
                <a16:creationId xmlns:a16="http://schemas.microsoft.com/office/drawing/2014/main" id="{80AC859E-ECC2-0357-DA84-4B12AF24881B}"/>
              </a:ext>
            </a:extLst>
          </p:cNvPr>
          <p:cNvSpPr/>
          <p:nvPr userDrawn="1"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CD1C8A6-D936-C3C6-F07C-C618BB444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8D19CBBC-FE21-3732-4CBF-E2943888A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</p:spTree>
    <p:extLst>
      <p:ext uri="{BB962C8B-B14F-4D97-AF65-F5344CB8AC3E}">
        <p14:creationId xmlns:p14="http://schemas.microsoft.com/office/powerpoint/2010/main" val="311571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496B-A291-FF91-A19F-7158334C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2E05A-7A10-9F11-7AF0-849EE0AA6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6FF9C-D02E-029F-F50E-7437DDCA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3E51-7B2E-4ED1-B72E-E88DCDFB7A32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19F2-17F6-AB89-4204-27203A84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1A59-8592-E5FE-757D-82290B6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A4F0-E8FE-4B75-A81C-99625427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5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FD02B-B470-5C66-3DA4-DD79DA8AC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51A1D-4F48-D7A0-E132-9880C3B4B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F244A-ACEF-3219-4E01-BEC5C285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3E51-7B2E-4ED1-B72E-E88DCDFB7A32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C662-93AF-A894-CD24-9C0B8FEA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4EFC5-8727-1284-5BD7-C83D057E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A4F0-E8FE-4B75-A81C-99625427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13DE-025D-8B83-CB6A-C83CEE6C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7B8A-FD71-A203-FC69-79E23327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CDB4-39C5-5431-E95B-2E92A082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3E51-7B2E-4ED1-B72E-E88DCDFB7A32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2B4A9-DE23-F08F-0DB7-E3BA918B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DF59-1B50-A877-C4BC-C00C1C14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A4F0-E8FE-4B75-A81C-99625427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3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73C1-3930-DAA6-D0AB-6E64FBED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1742-9320-A91C-BA3F-324CC3FD6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728FB-04ED-E2B0-A0D5-FC779DDA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3E51-7B2E-4ED1-B72E-E88DCDFB7A32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8E921-E938-BB74-2764-578724C0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622DE-2715-28D9-F4EE-CB23A0B1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A4F0-E8FE-4B75-A81C-99625427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6E20-5032-18F7-F606-4BE458E2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299B-DE61-C895-265E-445F24A58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15339-9388-E469-1699-BC4BF3DBD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E3A91-671E-EE56-C517-F7EA2B45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3E51-7B2E-4ED1-B72E-E88DCDFB7A32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1C534-2D53-B084-F7A8-AC1B33A8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025B3-6E10-1C70-E27E-A089E52E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A4F0-E8FE-4B75-A81C-99625427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196B-06E9-949F-B983-6A44BC8A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E8118-E4E3-EAAC-F969-F751A0072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CED8A-566A-C967-D00A-4BA1D09D3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A6148-9CCE-88CA-191C-9F66FD6D8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B4F9F-A83C-7632-E52E-E3383C38A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99367-548F-B32B-C207-16829416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3E51-7B2E-4ED1-B72E-E88DCDFB7A32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4A4A0-0A65-F953-FB5A-385A65FA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CF91A-E3A5-0C09-5BE1-9E0B0FCB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A4F0-E8FE-4B75-A81C-99625427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0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2347-C30C-13A1-EB5A-1218BA10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32F73-4BB5-2918-2EB4-F8C4C072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3E51-7B2E-4ED1-B72E-E88DCDFB7A32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BE6BB-6D4A-8AB9-29F7-9B4C02C0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1B97B-DA42-E802-716B-AC21059A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A4F0-E8FE-4B75-A81C-99625427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84336-7621-6B2B-0C8A-C7D2782F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3E51-7B2E-4ED1-B72E-E88DCDFB7A32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D1CE3-112A-B6EB-40F2-45F2223D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8EF06-23C4-584E-85D2-E353576A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A4F0-E8FE-4B75-A81C-99625427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D3DF-588C-55C5-F1B0-28136723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90C9-8918-90DF-AA1D-7623A00B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16F09-14B2-6865-07BB-4EF8257ED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87F3F-5420-CB2A-8265-E7867BDC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3E51-7B2E-4ED1-B72E-E88DCDFB7A32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5A51E-033C-7349-F399-FB59F174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D76E4-21FA-EE76-B201-FD84D897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A4F0-E8FE-4B75-A81C-99625427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5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1A38-5036-F09E-5873-1B4753CC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8DFD4-34AA-C7D4-8630-028806884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44A2E-03C3-E37B-63C5-77A059A4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D1CA2-736A-B60E-1A8B-9406C9C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3E51-7B2E-4ED1-B72E-E88DCDFB7A32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49474-4C99-AFEF-9DE4-B880999F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E95FB-8A3A-168E-18BD-91D3F88F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A4F0-E8FE-4B75-A81C-99625427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0BE58-7705-08D8-DBAB-4699E48A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B8097-4107-E20B-7F0F-8946E23B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4390-B4C4-DB9B-EE7F-70E9512F8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3E51-7B2E-4ED1-B72E-E88DCDFB7A32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A0FA3-6780-EFDC-2761-A934DB182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EEEAC-B149-D05F-3697-07B29068E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7A4F0-E8FE-4B75-A81C-99625427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6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F2E3D9D-043B-951E-AD5C-C02797F2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Picture 11" descr="A poster for a science program&#10;&#10;Description automatically generated">
            <a:extLst>
              <a:ext uri="{FF2B5EF4-FFF2-40B4-BE49-F238E27FC236}">
                <a16:creationId xmlns:a16="http://schemas.microsoft.com/office/drawing/2014/main" id="{A17F6841-4936-BA30-0FAE-ECC9C3443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85"/>
            <a:ext cx="12195175" cy="685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0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106F49-27E7-64B0-BEAB-1E5533A6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48" y="1078785"/>
            <a:ext cx="10059261" cy="50550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0F9823-D2C2-5225-C762-C481F6D296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D4EC5D-766B-0FCE-1200-468C7DD5EDBD}"/>
              </a:ext>
            </a:extLst>
          </p:cNvPr>
          <p:cNvCxnSpPr>
            <a:cxnSpLocks/>
          </p:cNvCxnSpPr>
          <p:nvPr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B08AC6-4494-2D3F-5133-1F757326866B}"/>
              </a:ext>
            </a:extLst>
          </p:cNvPr>
          <p:cNvCxnSpPr>
            <a:cxnSpLocks/>
          </p:cNvCxnSpPr>
          <p:nvPr/>
        </p:nvCxnSpPr>
        <p:spPr>
          <a:xfrm>
            <a:off x="4074289" y="6324600"/>
            <a:ext cx="709543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0">
            <a:extLst>
              <a:ext uri="{FF2B5EF4-FFF2-40B4-BE49-F238E27FC236}">
                <a16:creationId xmlns:a16="http://schemas.microsoft.com/office/drawing/2014/main" id="{AFE6CB82-B183-BA75-A0C4-1DAFAF1C8D9E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51">
            <a:extLst>
              <a:ext uri="{FF2B5EF4-FFF2-40B4-BE49-F238E27FC236}">
                <a16:creationId xmlns:a16="http://schemas.microsoft.com/office/drawing/2014/main" id="{EE6949C4-63C4-8D0E-FF49-8BA70B028CCE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0507A83-8926-09F1-D324-D54A126074F8}"/>
              </a:ext>
            </a:extLst>
          </p:cNvPr>
          <p:cNvSpPr txBox="1">
            <a:spLocks/>
          </p:cNvSpPr>
          <p:nvPr/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28AED9-0C48-4188-A606-9E40331E64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CA0E959E-4E4F-2689-15E0-FD1D6243BCA3}"/>
              </a:ext>
            </a:extLst>
          </p:cNvPr>
          <p:cNvSpPr txBox="1">
            <a:spLocks/>
          </p:cNvSpPr>
          <p:nvPr/>
        </p:nvSpPr>
        <p:spPr>
          <a:xfrm>
            <a:off x="396240" y="6248400"/>
            <a:ext cx="449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val="173202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0DE2D4-445A-D039-71CA-E4159A40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12" y="1204766"/>
            <a:ext cx="9061714" cy="50239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AE97A9-1D10-ABC3-6369-EC7DD94055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668B67-355C-ACE0-626E-8470B82DCD62}"/>
              </a:ext>
            </a:extLst>
          </p:cNvPr>
          <p:cNvCxnSpPr>
            <a:cxnSpLocks/>
          </p:cNvCxnSpPr>
          <p:nvPr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C45027-99B8-08E1-ECAD-88A5BD37C495}"/>
              </a:ext>
            </a:extLst>
          </p:cNvPr>
          <p:cNvCxnSpPr>
            <a:cxnSpLocks/>
          </p:cNvCxnSpPr>
          <p:nvPr/>
        </p:nvCxnSpPr>
        <p:spPr>
          <a:xfrm>
            <a:off x="4074289" y="6324600"/>
            <a:ext cx="709543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0">
            <a:extLst>
              <a:ext uri="{FF2B5EF4-FFF2-40B4-BE49-F238E27FC236}">
                <a16:creationId xmlns:a16="http://schemas.microsoft.com/office/drawing/2014/main" id="{F9434254-4FEA-9D09-6186-2D1BC34DF0F1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51">
            <a:extLst>
              <a:ext uri="{FF2B5EF4-FFF2-40B4-BE49-F238E27FC236}">
                <a16:creationId xmlns:a16="http://schemas.microsoft.com/office/drawing/2014/main" id="{B99745F1-8590-1CD9-F084-FF43B22C60E6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D448152-64F1-35F0-807D-A63C23D78FFA}"/>
              </a:ext>
            </a:extLst>
          </p:cNvPr>
          <p:cNvSpPr txBox="1">
            <a:spLocks/>
          </p:cNvSpPr>
          <p:nvPr/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28AED9-0C48-4188-A606-9E40331E64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A217FD1A-7982-2130-6449-8439C8F447FE}"/>
              </a:ext>
            </a:extLst>
          </p:cNvPr>
          <p:cNvSpPr txBox="1">
            <a:spLocks/>
          </p:cNvSpPr>
          <p:nvPr/>
        </p:nvSpPr>
        <p:spPr>
          <a:xfrm>
            <a:off x="396240" y="6248400"/>
            <a:ext cx="449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val="208899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C4D1FE-BDE9-B6B5-DFE0-9DEF3CE3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26" y="1222846"/>
            <a:ext cx="9020900" cy="49835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EFF933-20C4-08CD-C6C2-DFB15747CD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2B1AE7-D893-7F3D-3F09-3422890B71B9}"/>
              </a:ext>
            </a:extLst>
          </p:cNvPr>
          <p:cNvCxnSpPr>
            <a:cxnSpLocks/>
          </p:cNvCxnSpPr>
          <p:nvPr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BB0ECB-46C0-A953-4533-60884E4FE19C}"/>
              </a:ext>
            </a:extLst>
          </p:cNvPr>
          <p:cNvCxnSpPr>
            <a:cxnSpLocks/>
          </p:cNvCxnSpPr>
          <p:nvPr/>
        </p:nvCxnSpPr>
        <p:spPr>
          <a:xfrm>
            <a:off x="4074289" y="6324600"/>
            <a:ext cx="709543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0">
            <a:extLst>
              <a:ext uri="{FF2B5EF4-FFF2-40B4-BE49-F238E27FC236}">
                <a16:creationId xmlns:a16="http://schemas.microsoft.com/office/drawing/2014/main" id="{1FC58DFA-7247-5E8F-E3B1-1000829E7EB7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51">
            <a:extLst>
              <a:ext uri="{FF2B5EF4-FFF2-40B4-BE49-F238E27FC236}">
                <a16:creationId xmlns:a16="http://schemas.microsoft.com/office/drawing/2014/main" id="{37363201-3B4D-0685-FB57-3F0FF6361A26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E6724F-C771-A797-FEBD-02CF0810E0C5}"/>
              </a:ext>
            </a:extLst>
          </p:cNvPr>
          <p:cNvSpPr txBox="1">
            <a:spLocks/>
          </p:cNvSpPr>
          <p:nvPr/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28AED9-0C48-4188-A606-9E40331E64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96CB67E0-70BD-A8D5-8E28-0287DB6F788B}"/>
              </a:ext>
            </a:extLst>
          </p:cNvPr>
          <p:cNvSpPr txBox="1">
            <a:spLocks/>
          </p:cNvSpPr>
          <p:nvPr/>
        </p:nvSpPr>
        <p:spPr>
          <a:xfrm>
            <a:off x="396240" y="6248400"/>
            <a:ext cx="449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val="157302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35DB92-0D56-EEB3-424D-87D0505D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98" y="1199731"/>
            <a:ext cx="8953007" cy="48979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5EDB01-7DC0-5965-A008-97C59D3D3D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BAAB0A-C09A-C2CD-C5EC-D5549EA09008}"/>
              </a:ext>
            </a:extLst>
          </p:cNvPr>
          <p:cNvCxnSpPr>
            <a:cxnSpLocks/>
          </p:cNvCxnSpPr>
          <p:nvPr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83993A-957D-0699-9C0B-48DE797788D4}"/>
              </a:ext>
            </a:extLst>
          </p:cNvPr>
          <p:cNvCxnSpPr>
            <a:cxnSpLocks/>
          </p:cNvCxnSpPr>
          <p:nvPr/>
        </p:nvCxnSpPr>
        <p:spPr>
          <a:xfrm>
            <a:off x="4074289" y="6324600"/>
            <a:ext cx="709543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0">
            <a:extLst>
              <a:ext uri="{FF2B5EF4-FFF2-40B4-BE49-F238E27FC236}">
                <a16:creationId xmlns:a16="http://schemas.microsoft.com/office/drawing/2014/main" id="{0833EA3F-9223-84F7-376B-0229AB87EA1A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51">
            <a:extLst>
              <a:ext uri="{FF2B5EF4-FFF2-40B4-BE49-F238E27FC236}">
                <a16:creationId xmlns:a16="http://schemas.microsoft.com/office/drawing/2014/main" id="{5F66633A-A297-481E-4A5F-730994EA512B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95D41D-366B-AEA7-5323-07FC6487F02B}"/>
              </a:ext>
            </a:extLst>
          </p:cNvPr>
          <p:cNvSpPr txBox="1">
            <a:spLocks/>
          </p:cNvSpPr>
          <p:nvPr/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28AED9-0C48-4188-A606-9E40331E64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377DECA0-8165-A770-8147-90D76DE0914C}"/>
              </a:ext>
            </a:extLst>
          </p:cNvPr>
          <p:cNvSpPr txBox="1">
            <a:spLocks/>
          </p:cNvSpPr>
          <p:nvPr/>
        </p:nvSpPr>
        <p:spPr>
          <a:xfrm>
            <a:off x="396240" y="6248400"/>
            <a:ext cx="449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val="93178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4FA1E8-6D5A-BE11-631A-F538E4D2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34" y="927291"/>
            <a:ext cx="9669602" cy="53674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32340D-F429-DB46-8C54-85F52C3F4B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9C6631-337D-B87E-C2E2-ED634FF784A5}"/>
              </a:ext>
            </a:extLst>
          </p:cNvPr>
          <p:cNvCxnSpPr>
            <a:cxnSpLocks/>
          </p:cNvCxnSpPr>
          <p:nvPr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6AAD5-3729-83A7-837A-507A3B7989F6}"/>
              </a:ext>
            </a:extLst>
          </p:cNvPr>
          <p:cNvCxnSpPr>
            <a:cxnSpLocks/>
          </p:cNvCxnSpPr>
          <p:nvPr/>
        </p:nvCxnSpPr>
        <p:spPr>
          <a:xfrm>
            <a:off x="4074289" y="6324600"/>
            <a:ext cx="709543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0">
            <a:extLst>
              <a:ext uri="{FF2B5EF4-FFF2-40B4-BE49-F238E27FC236}">
                <a16:creationId xmlns:a16="http://schemas.microsoft.com/office/drawing/2014/main" id="{EC6F0C02-F59A-1673-C87A-355D9E2F902D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51">
            <a:extLst>
              <a:ext uri="{FF2B5EF4-FFF2-40B4-BE49-F238E27FC236}">
                <a16:creationId xmlns:a16="http://schemas.microsoft.com/office/drawing/2014/main" id="{5FAB07EF-3080-5C44-9518-464C10CA33B4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390FD56-F174-225F-E00C-6D54BF73818F}"/>
              </a:ext>
            </a:extLst>
          </p:cNvPr>
          <p:cNvSpPr txBox="1">
            <a:spLocks/>
          </p:cNvSpPr>
          <p:nvPr/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28AED9-0C48-4188-A606-9E40331E64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21AE6089-D822-C4D7-B1CB-48E9C22349F8}"/>
              </a:ext>
            </a:extLst>
          </p:cNvPr>
          <p:cNvSpPr txBox="1">
            <a:spLocks/>
          </p:cNvSpPr>
          <p:nvPr/>
        </p:nvSpPr>
        <p:spPr>
          <a:xfrm>
            <a:off x="396240" y="6248400"/>
            <a:ext cx="449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val="230893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7248B6-0287-1C62-071F-B060961CC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01" y="958953"/>
            <a:ext cx="9402269" cy="52158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C43969-BEA8-6722-5352-74B9A288A8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B3DDD9-9D00-554B-51CB-AD93D6EFB96A}"/>
              </a:ext>
            </a:extLst>
          </p:cNvPr>
          <p:cNvCxnSpPr>
            <a:cxnSpLocks/>
          </p:cNvCxnSpPr>
          <p:nvPr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F78222-2C79-4D2E-94EA-41A86143F4D3}"/>
              </a:ext>
            </a:extLst>
          </p:cNvPr>
          <p:cNvCxnSpPr>
            <a:cxnSpLocks/>
          </p:cNvCxnSpPr>
          <p:nvPr/>
        </p:nvCxnSpPr>
        <p:spPr>
          <a:xfrm>
            <a:off x="4074289" y="6324600"/>
            <a:ext cx="709543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0">
            <a:extLst>
              <a:ext uri="{FF2B5EF4-FFF2-40B4-BE49-F238E27FC236}">
                <a16:creationId xmlns:a16="http://schemas.microsoft.com/office/drawing/2014/main" id="{828ADD23-F85A-C519-82F0-5EBD581A2E92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51">
            <a:extLst>
              <a:ext uri="{FF2B5EF4-FFF2-40B4-BE49-F238E27FC236}">
                <a16:creationId xmlns:a16="http://schemas.microsoft.com/office/drawing/2014/main" id="{3F36AD45-60B8-8BC7-1606-075DB33A4573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E3C8CAB-D743-A282-3698-F82981BCCEA2}"/>
              </a:ext>
            </a:extLst>
          </p:cNvPr>
          <p:cNvSpPr txBox="1">
            <a:spLocks/>
          </p:cNvSpPr>
          <p:nvPr/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28AED9-0C48-4188-A606-9E40331E64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E2B71328-BC7F-4CB9-BC3C-EA1119560194}"/>
              </a:ext>
            </a:extLst>
          </p:cNvPr>
          <p:cNvSpPr txBox="1">
            <a:spLocks/>
          </p:cNvSpPr>
          <p:nvPr/>
        </p:nvSpPr>
        <p:spPr>
          <a:xfrm>
            <a:off x="396240" y="6248400"/>
            <a:ext cx="449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val="373114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BADA7-A12B-AEBE-CAC7-4267D416E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85" y="1029129"/>
            <a:ext cx="9643329" cy="50536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C1A7E2-12BB-9266-B227-AD38C7459E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22D703-B670-E4D7-9D15-8419DE496EE0}"/>
              </a:ext>
            </a:extLst>
          </p:cNvPr>
          <p:cNvCxnSpPr>
            <a:cxnSpLocks/>
          </p:cNvCxnSpPr>
          <p:nvPr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7793BB-47B4-29D0-B457-58B98CD26E11}"/>
              </a:ext>
            </a:extLst>
          </p:cNvPr>
          <p:cNvCxnSpPr>
            <a:cxnSpLocks/>
          </p:cNvCxnSpPr>
          <p:nvPr/>
        </p:nvCxnSpPr>
        <p:spPr>
          <a:xfrm>
            <a:off x="4074289" y="6324600"/>
            <a:ext cx="709543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0">
            <a:extLst>
              <a:ext uri="{FF2B5EF4-FFF2-40B4-BE49-F238E27FC236}">
                <a16:creationId xmlns:a16="http://schemas.microsoft.com/office/drawing/2014/main" id="{D0B51D19-685D-CE17-DE6E-A9EDE3A6B131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51">
            <a:extLst>
              <a:ext uri="{FF2B5EF4-FFF2-40B4-BE49-F238E27FC236}">
                <a16:creationId xmlns:a16="http://schemas.microsoft.com/office/drawing/2014/main" id="{1964D88C-EA79-FB23-2622-630C66A5D2AB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EE36F26-ABEB-4894-947F-B358386D8ABB}"/>
              </a:ext>
            </a:extLst>
          </p:cNvPr>
          <p:cNvSpPr txBox="1">
            <a:spLocks/>
          </p:cNvSpPr>
          <p:nvPr/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28AED9-0C48-4188-A606-9E40331E64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0D42B836-3502-786D-AE98-3C7F52E7E663}"/>
              </a:ext>
            </a:extLst>
          </p:cNvPr>
          <p:cNvSpPr txBox="1">
            <a:spLocks/>
          </p:cNvSpPr>
          <p:nvPr/>
        </p:nvSpPr>
        <p:spPr>
          <a:xfrm>
            <a:off x="396240" y="6248400"/>
            <a:ext cx="449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val="423437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F0DE7C-213E-06BA-9186-060EAB5D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66" y="1089045"/>
            <a:ext cx="9728116" cy="52189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63E06C-E95D-F11F-1733-3D3B8CBB85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AA5837-69CD-9C66-C000-C6D0F0EC0E1A}"/>
              </a:ext>
            </a:extLst>
          </p:cNvPr>
          <p:cNvCxnSpPr>
            <a:cxnSpLocks/>
          </p:cNvCxnSpPr>
          <p:nvPr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57BC81-3A9F-E46D-5F40-A9AD69C0CE67}"/>
              </a:ext>
            </a:extLst>
          </p:cNvPr>
          <p:cNvCxnSpPr>
            <a:cxnSpLocks/>
          </p:cNvCxnSpPr>
          <p:nvPr/>
        </p:nvCxnSpPr>
        <p:spPr>
          <a:xfrm>
            <a:off x="4074289" y="6324600"/>
            <a:ext cx="709543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0">
            <a:extLst>
              <a:ext uri="{FF2B5EF4-FFF2-40B4-BE49-F238E27FC236}">
                <a16:creationId xmlns:a16="http://schemas.microsoft.com/office/drawing/2014/main" id="{7C13D605-27D8-4AB9-053B-7230DF7B5F95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51">
            <a:extLst>
              <a:ext uri="{FF2B5EF4-FFF2-40B4-BE49-F238E27FC236}">
                <a16:creationId xmlns:a16="http://schemas.microsoft.com/office/drawing/2014/main" id="{D01485E1-F761-ACB7-ACF8-2F51FC809435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9410DFA-E910-929C-F1A5-370AF07D2374}"/>
              </a:ext>
            </a:extLst>
          </p:cNvPr>
          <p:cNvSpPr txBox="1">
            <a:spLocks/>
          </p:cNvSpPr>
          <p:nvPr/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28AED9-0C48-4188-A606-9E40331E64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DFD1633-5770-43C3-4294-7CB58AE2C762}"/>
              </a:ext>
            </a:extLst>
          </p:cNvPr>
          <p:cNvSpPr txBox="1">
            <a:spLocks/>
          </p:cNvSpPr>
          <p:nvPr/>
        </p:nvSpPr>
        <p:spPr>
          <a:xfrm>
            <a:off x="396240" y="6248400"/>
            <a:ext cx="449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val="421969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A7BE-E06D-5B98-A630-A39CF14F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8015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A5A3-22E6-4778-7C8C-68057AFD7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28515"/>
            <a:ext cx="5181600" cy="4351338"/>
          </a:xfrm>
        </p:spPr>
        <p:txBody>
          <a:bodyPr/>
          <a:lstStyle/>
          <a:p>
            <a:r>
              <a:rPr lang="en-US" dirty="0"/>
              <a:t>Mavenanalytics.com</a:t>
            </a:r>
          </a:p>
          <a:p>
            <a:r>
              <a:rPr lang="en-US" dirty="0"/>
              <a:t>Openai.com</a:t>
            </a:r>
          </a:p>
          <a:p>
            <a:r>
              <a:rPr lang="en-US" dirty="0"/>
              <a:t>Python.org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3A6CB-7FD5-F93A-6692-0AE7AE4804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0EAC78-8E34-468C-1455-F57337FD87EE}"/>
              </a:ext>
            </a:extLst>
          </p:cNvPr>
          <p:cNvCxnSpPr>
            <a:cxnSpLocks/>
          </p:cNvCxnSpPr>
          <p:nvPr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069954-2A1C-69A0-D3AE-8919DB6AFD86}"/>
              </a:ext>
            </a:extLst>
          </p:cNvPr>
          <p:cNvCxnSpPr>
            <a:cxnSpLocks/>
          </p:cNvCxnSpPr>
          <p:nvPr/>
        </p:nvCxnSpPr>
        <p:spPr>
          <a:xfrm>
            <a:off x="4074289" y="6324600"/>
            <a:ext cx="709543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50">
            <a:extLst>
              <a:ext uri="{FF2B5EF4-FFF2-40B4-BE49-F238E27FC236}">
                <a16:creationId xmlns:a16="http://schemas.microsoft.com/office/drawing/2014/main" id="{2EDBC60E-154A-A86D-2338-2DBB6515388B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Freeform: Shape 51">
            <a:extLst>
              <a:ext uri="{FF2B5EF4-FFF2-40B4-BE49-F238E27FC236}">
                <a16:creationId xmlns:a16="http://schemas.microsoft.com/office/drawing/2014/main" id="{524DFD84-7B9D-AA75-307B-31D453D1E0D6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4B8DB4-8FC5-1989-F8C0-A07A3F76E2B2}"/>
              </a:ext>
            </a:extLst>
          </p:cNvPr>
          <p:cNvSpPr txBox="1">
            <a:spLocks/>
          </p:cNvSpPr>
          <p:nvPr/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28AED9-0C48-4188-A606-9E40331E64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7FD3EDA4-4CA5-9A4A-C0FC-5CB44FD4377C}"/>
              </a:ext>
            </a:extLst>
          </p:cNvPr>
          <p:cNvSpPr txBox="1">
            <a:spLocks/>
          </p:cNvSpPr>
          <p:nvPr/>
        </p:nvSpPr>
        <p:spPr>
          <a:xfrm>
            <a:off x="396240" y="6248400"/>
            <a:ext cx="449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val="288033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CC95-3F12-3356-D71A-61FF28A3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"/>
              </a:rPr>
              <a:t>AI (ML DL and rest)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E2623-EB5F-A596-7F4F-4A1D7D67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94" y="1104071"/>
            <a:ext cx="10850326" cy="49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4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CE860-A79A-7D1C-0097-0D78E0234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11" y="916470"/>
            <a:ext cx="10224207" cy="48879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D5B41-8273-4CE4-5294-276EC11BC036}"/>
              </a:ext>
            </a:extLst>
          </p:cNvPr>
          <p:cNvSpPr txBox="1"/>
          <p:nvPr/>
        </p:nvSpPr>
        <p:spPr>
          <a:xfrm>
            <a:off x="450574" y="159026"/>
            <a:ext cx="465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AI  history and trend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6F9D1C-4314-A284-2570-CE365D40AE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2CF91E-884D-D425-8C3A-0DF85FEFC410}"/>
              </a:ext>
            </a:extLst>
          </p:cNvPr>
          <p:cNvCxnSpPr>
            <a:cxnSpLocks/>
          </p:cNvCxnSpPr>
          <p:nvPr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0BF628-16E8-52E9-4F2E-3D66E79DDF94}"/>
              </a:ext>
            </a:extLst>
          </p:cNvPr>
          <p:cNvCxnSpPr>
            <a:cxnSpLocks/>
          </p:cNvCxnSpPr>
          <p:nvPr/>
        </p:nvCxnSpPr>
        <p:spPr>
          <a:xfrm>
            <a:off x="4074289" y="6324600"/>
            <a:ext cx="709543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50">
            <a:extLst>
              <a:ext uri="{FF2B5EF4-FFF2-40B4-BE49-F238E27FC236}">
                <a16:creationId xmlns:a16="http://schemas.microsoft.com/office/drawing/2014/main" id="{2F7DC2F4-1EAF-D886-239F-0452C31598D7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Freeform: Shape 51">
            <a:extLst>
              <a:ext uri="{FF2B5EF4-FFF2-40B4-BE49-F238E27FC236}">
                <a16:creationId xmlns:a16="http://schemas.microsoft.com/office/drawing/2014/main" id="{0018D725-1B44-168C-3D46-5F7AB456D8D2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50AE899-D622-4E1B-4D5B-8125A9882E32}"/>
              </a:ext>
            </a:extLst>
          </p:cNvPr>
          <p:cNvSpPr txBox="1">
            <a:spLocks/>
          </p:cNvSpPr>
          <p:nvPr/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28AED9-0C48-4188-A606-9E40331E64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92F2D84D-F93D-F906-882E-BB75D823B155}"/>
              </a:ext>
            </a:extLst>
          </p:cNvPr>
          <p:cNvSpPr txBox="1">
            <a:spLocks/>
          </p:cNvSpPr>
          <p:nvPr/>
        </p:nvSpPr>
        <p:spPr>
          <a:xfrm>
            <a:off x="396240" y="6248400"/>
            <a:ext cx="449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val="340701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DA1DCA-2C30-970F-961B-E61E02EB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42" y="1318383"/>
            <a:ext cx="10653945" cy="4578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0F9EBB-0456-8706-080E-EAECF4E424AE}"/>
              </a:ext>
            </a:extLst>
          </p:cNvPr>
          <p:cNvSpPr txBox="1"/>
          <p:nvPr/>
        </p:nvSpPr>
        <p:spPr>
          <a:xfrm>
            <a:off x="450574" y="159026"/>
            <a:ext cx="465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Generative AI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5C9676-71C5-6322-09B6-83578296C0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34ADD7-083B-42FB-241A-FEA33E961E7B}"/>
              </a:ext>
            </a:extLst>
          </p:cNvPr>
          <p:cNvCxnSpPr>
            <a:cxnSpLocks/>
          </p:cNvCxnSpPr>
          <p:nvPr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D9E7AB-276B-DBAA-B107-587C8361777D}"/>
              </a:ext>
            </a:extLst>
          </p:cNvPr>
          <p:cNvCxnSpPr>
            <a:cxnSpLocks/>
          </p:cNvCxnSpPr>
          <p:nvPr/>
        </p:nvCxnSpPr>
        <p:spPr>
          <a:xfrm>
            <a:off x="4074289" y="6324600"/>
            <a:ext cx="709543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50">
            <a:extLst>
              <a:ext uri="{FF2B5EF4-FFF2-40B4-BE49-F238E27FC236}">
                <a16:creationId xmlns:a16="http://schemas.microsoft.com/office/drawing/2014/main" id="{6314965E-08A9-ED67-5020-AA8254036979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Freeform: Shape 51">
            <a:extLst>
              <a:ext uri="{FF2B5EF4-FFF2-40B4-BE49-F238E27FC236}">
                <a16:creationId xmlns:a16="http://schemas.microsoft.com/office/drawing/2014/main" id="{F98100DC-A9EF-1D32-5CE9-1A0BF336E417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DD0EBD-B069-18DB-09DC-A133685344AC}"/>
              </a:ext>
            </a:extLst>
          </p:cNvPr>
          <p:cNvSpPr txBox="1">
            <a:spLocks/>
          </p:cNvSpPr>
          <p:nvPr/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28AED9-0C48-4188-A606-9E40331E64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1C47A097-2099-14C0-C2F7-0E0861393D54}"/>
              </a:ext>
            </a:extLst>
          </p:cNvPr>
          <p:cNvSpPr txBox="1">
            <a:spLocks/>
          </p:cNvSpPr>
          <p:nvPr/>
        </p:nvSpPr>
        <p:spPr>
          <a:xfrm>
            <a:off x="396240" y="6248400"/>
            <a:ext cx="449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val="134858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66B9E-F24E-1BBE-D458-4D64002F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46" y="1253365"/>
            <a:ext cx="10610464" cy="47366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F87733-D235-1C5F-A78C-733C694959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525AC6-FCDF-1090-6038-AAAE994BAD11}"/>
              </a:ext>
            </a:extLst>
          </p:cNvPr>
          <p:cNvCxnSpPr>
            <a:cxnSpLocks/>
          </p:cNvCxnSpPr>
          <p:nvPr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4D89AC-C5BF-BFF1-6D45-9D5FFAF79B8B}"/>
              </a:ext>
            </a:extLst>
          </p:cNvPr>
          <p:cNvCxnSpPr>
            <a:cxnSpLocks/>
          </p:cNvCxnSpPr>
          <p:nvPr/>
        </p:nvCxnSpPr>
        <p:spPr>
          <a:xfrm>
            <a:off x="4074289" y="6324600"/>
            <a:ext cx="709543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0">
            <a:extLst>
              <a:ext uri="{FF2B5EF4-FFF2-40B4-BE49-F238E27FC236}">
                <a16:creationId xmlns:a16="http://schemas.microsoft.com/office/drawing/2014/main" id="{23D03F6D-ED87-82D4-5424-FBB5BD8F5030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51">
            <a:extLst>
              <a:ext uri="{FF2B5EF4-FFF2-40B4-BE49-F238E27FC236}">
                <a16:creationId xmlns:a16="http://schemas.microsoft.com/office/drawing/2014/main" id="{D4486F6C-07AF-038E-BECC-3119F2376783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4DBF89C-B98F-D61F-F756-214E59F1336D}"/>
              </a:ext>
            </a:extLst>
          </p:cNvPr>
          <p:cNvSpPr txBox="1">
            <a:spLocks/>
          </p:cNvSpPr>
          <p:nvPr/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28AED9-0C48-4188-A606-9E40331E64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D3EBAC0C-6EDC-49AA-6369-C39B631576E4}"/>
              </a:ext>
            </a:extLst>
          </p:cNvPr>
          <p:cNvSpPr txBox="1">
            <a:spLocks/>
          </p:cNvSpPr>
          <p:nvPr/>
        </p:nvSpPr>
        <p:spPr>
          <a:xfrm>
            <a:off x="396240" y="6248400"/>
            <a:ext cx="449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val="416697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95B996-4D36-93CC-262C-2F85FCE5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55" y="791817"/>
            <a:ext cx="11365038" cy="54184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3B1FA1-C63F-75BD-24BD-26C30E7E41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7289FE-5023-C130-F84E-D1A3FA053B66}"/>
              </a:ext>
            </a:extLst>
          </p:cNvPr>
          <p:cNvCxnSpPr>
            <a:cxnSpLocks/>
          </p:cNvCxnSpPr>
          <p:nvPr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E84DCC-EC93-02AF-A82F-A91DC5FEDB45}"/>
              </a:ext>
            </a:extLst>
          </p:cNvPr>
          <p:cNvCxnSpPr>
            <a:cxnSpLocks/>
          </p:cNvCxnSpPr>
          <p:nvPr/>
        </p:nvCxnSpPr>
        <p:spPr>
          <a:xfrm>
            <a:off x="4074289" y="6324600"/>
            <a:ext cx="709543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0">
            <a:extLst>
              <a:ext uri="{FF2B5EF4-FFF2-40B4-BE49-F238E27FC236}">
                <a16:creationId xmlns:a16="http://schemas.microsoft.com/office/drawing/2014/main" id="{991D09E1-4E33-C637-7025-0B1E03D68AB2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51">
            <a:extLst>
              <a:ext uri="{FF2B5EF4-FFF2-40B4-BE49-F238E27FC236}">
                <a16:creationId xmlns:a16="http://schemas.microsoft.com/office/drawing/2014/main" id="{E2F39C68-C6C4-BD8C-E37C-40A5E70C3C15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71DA28A-68AC-3DC8-8CB7-45D3B236A6C6}"/>
              </a:ext>
            </a:extLst>
          </p:cNvPr>
          <p:cNvSpPr txBox="1">
            <a:spLocks/>
          </p:cNvSpPr>
          <p:nvPr/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28AED9-0C48-4188-A606-9E40331E64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BEF4D887-1150-703F-2A8B-7879B11A4DFC}"/>
              </a:ext>
            </a:extLst>
          </p:cNvPr>
          <p:cNvSpPr txBox="1">
            <a:spLocks/>
          </p:cNvSpPr>
          <p:nvPr/>
        </p:nvSpPr>
        <p:spPr>
          <a:xfrm>
            <a:off x="396240" y="6248400"/>
            <a:ext cx="449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val="95508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8548D4-7209-2D3D-72DC-FAF9BE315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9" y="957852"/>
            <a:ext cx="10648912" cy="49658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B0D0C8-1D2B-84B3-3D02-98A048CD04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9CDC6D-8F2C-B18C-A370-7CF45B2E8179}"/>
              </a:ext>
            </a:extLst>
          </p:cNvPr>
          <p:cNvCxnSpPr>
            <a:cxnSpLocks/>
          </p:cNvCxnSpPr>
          <p:nvPr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2D6A0A-ABDB-2828-AA13-FE71E2E61AA6}"/>
              </a:ext>
            </a:extLst>
          </p:cNvPr>
          <p:cNvCxnSpPr>
            <a:cxnSpLocks/>
          </p:cNvCxnSpPr>
          <p:nvPr/>
        </p:nvCxnSpPr>
        <p:spPr>
          <a:xfrm>
            <a:off x="4074289" y="6324600"/>
            <a:ext cx="709543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0">
            <a:extLst>
              <a:ext uri="{FF2B5EF4-FFF2-40B4-BE49-F238E27FC236}">
                <a16:creationId xmlns:a16="http://schemas.microsoft.com/office/drawing/2014/main" id="{1114FD5C-750D-4FA1-226F-0E53465AC6F7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51">
            <a:extLst>
              <a:ext uri="{FF2B5EF4-FFF2-40B4-BE49-F238E27FC236}">
                <a16:creationId xmlns:a16="http://schemas.microsoft.com/office/drawing/2014/main" id="{1C354074-3357-FACF-8557-84A6FCB25486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B22952F-5F78-FA98-B2FE-CABCFBB889C1}"/>
              </a:ext>
            </a:extLst>
          </p:cNvPr>
          <p:cNvSpPr txBox="1">
            <a:spLocks/>
          </p:cNvSpPr>
          <p:nvPr/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28AED9-0C48-4188-A606-9E40331E64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473353FC-FE33-7707-B5FC-ACF74F424C4E}"/>
              </a:ext>
            </a:extLst>
          </p:cNvPr>
          <p:cNvSpPr txBox="1">
            <a:spLocks/>
          </p:cNvSpPr>
          <p:nvPr/>
        </p:nvSpPr>
        <p:spPr>
          <a:xfrm>
            <a:off x="396240" y="6248400"/>
            <a:ext cx="449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val="393984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F831E-153F-8D8C-BBF2-0582D3D09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66" y="947529"/>
            <a:ext cx="10931190" cy="48834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ACCC6F-1FF8-17D3-1C9A-2256028ABF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16647F-9778-350A-1E07-0D1692BE4ABF}"/>
              </a:ext>
            </a:extLst>
          </p:cNvPr>
          <p:cNvCxnSpPr>
            <a:cxnSpLocks/>
          </p:cNvCxnSpPr>
          <p:nvPr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27AF13-1CF8-796F-DC22-00D8ADDBAC15}"/>
              </a:ext>
            </a:extLst>
          </p:cNvPr>
          <p:cNvCxnSpPr>
            <a:cxnSpLocks/>
          </p:cNvCxnSpPr>
          <p:nvPr/>
        </p:nvCxnSpPr>
        <p:spPr>
          <a:xfrm>
            <a:off x="4074289" y="6324600"/>
            <a:ext cx="709543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0">
            <a:extLst>
              <a:ext uri="{FF2B5EF4-FFF2-40B4-BE49-F238E27FC236}">
                <a16:creationId xmlns:a16="http://schemas.microsoft.com/office/drawing/2014/main" id="{D8966B51-18BD-4E5E-4DF8-E3C450A2AC02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51">
            <a:extLst>
              <a:ext uri="{FF2B5EF4-FFF2-40B4-BE49-F238E27FC236}">
                <a16:creationId xmlns:a16="http://schemas.microsoft.com/office/drawing/2014/main" id="{AC9A577A-9A10-C38D-99C1-141CB0ED11DB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5923CB1-238F-5FB0-D3AD-E725D1785620}"/>
              </a:ext>
            </a:extLst>
          </p:cNvPr>
          <p:cNvSpPr txBox="1">
            <a:spLocks/>
          </p:cNvSpPr>
          <p:nvPr/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28AED9-0C48-4188-A606-9E40331E64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1AB8D6CD-5A97-7F91-3D52-E6A1C9F012EB}"/>
              </a:ext>
            </a:extLst>
          </p:cNvPr>
          <p:cNvSpPr txBox="1">
            <a:spLocks/>
          </p:cNvSpPr>
          <p:nvPr/>
        </p:nvSpPr>
        <p:spPr>
          <a:xfrm>
            <a:off x="396240" y="6248400"/>
            <a:ext cx="449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val="256559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EE9A98-9A4C-AC69-B637-AD677AD4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20" y="1078670"/>
            <a:ext cx="10704908" cy="5240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8E336-2A42-E50F-E428-FF3E3A8437A1}"/>
              </a:ext>
            </a:extLst>
          </p:cNvPr>
          <p:cNvSpPr txBox="1"/>
          <p:nvPr/>
        </p:nvSpPr>
        <p:spPr>
          <a:xfrm>
            <a:off x="450574" y="159026"/>
            <a:ext cx="465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LLM Risks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7C549A-824C-30D3-B497-9478B4AF7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BFDCEA-1A77-5253-81BA-A2ECA31D0EF8}"/>
              </a:ext>
            </a:extLst>
          </p:cNvPr>
          <p:cNvCxnSpPr>
            <a:cxnSpLocks/>
          </p:cNvCxnSpPr>
          <p:nvPr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BF7763-CEA2-3E44-5BB9-BD26DBAD2D45}"/>
              </a:ext>
            </a:extLst>
          </p:cNvPr>
          <p:cNvCxnSpPr>
            <a:cxnSpLocks/>
          </p:cNvCxnSpPr>
          <p:nvPr/>
        </p:nvCxnSpPr>
        <p:spPr>
          <a:xfrm>
            <a:off x="4074289" y="6324600"/>
            <a:ext cx="709543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50">
            <a:extLst>
              <a:ext uri="{FF2B5EF4-FFF2-40B4-BE49-F238E27FC236}">
                <a16:creationId xmlns:a16="http://schemas.microsoft.com/office/drawing/2014/main" id="{4803D717-FC99-8D33-D0FF-C1A6EEFD65D4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Freeform: Shape 51">
            <a:extLst>
              <a:ext uri="{FF2B5EF4-FFF2-40B4-BE49-F238E27FC236}">
                <a16:creationId xmlns:a16="http://schemas.microsoft.com/office/drawing/2014/main" id="{BB81189D-59D6-0E2A-AE13-1BF2FEBFB691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003AFD2-F909-47EB-CB50-E9C74F37C4D3}"/>
              </a:ext>
            </a:extLst>
          </p:cNvPr>
          <p:cNvSpPr txBox="1">
            <a:spLocks/>
          </p:cNvSpPr>
          <p:nvPr/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28AED9-0C48-4188-A606-9E40331E64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5D945905-64DB-0030-E355-23FE4ABA023E}"/>
              </a:ext>
            </a:extLst>
          </p:cNvPr>
          <p:cNvSpPr txBox="1">
            <a:spLocks/>
          </p:cNvSpPr>
          <p:nvPr/>
        </p:nvSpPr>
        <p:spPr>
          <a:xfrm>
            <a:off x="396240" y="6248400"/>
            <a:ext cx="449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val="143966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153</Words>
  <Application>Microsoft Macintosh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AI (ML DL and rest)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 Simha</dc:creator>
  <cp:lastModifiedBy>D R Manmohan Rao</cp:lastModifiedBy>
  <cp:revision>21</cp:revision>
  <dcterms:created xsi:type="dcterms:W3CDTF">2024-02-29T06:33:39Z</dcterms:created>
  <dcterms:modified xsi:type="dcterms:W3CDTF">2024-03-01T04:00:41Z</dcterms:modified>
</cp:coreProperties>
</file>