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E6348121-E4BD-4540-AB18-DB34F4C89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DDFFBDED-F04B-4E18-8C6D-076C671A3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25-04-2019 01:23:51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E2154D7F-C0AC-4178-9F7B-3265E987E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3950" y="604837"/>
            <a:ext cx="99441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93E49E82-28F5-4BEB-81E7-A97611A3F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3950" y="604837"/>
            <a:ext cx="99441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Book1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>shiva</dc:creator>
  <cp:lastModifiedBy>shiva</cp:lastModifiedBy>
  <cp:revision>1</cp:revision>
  <dcterms:created xsi:type="dcterms:W3CDTF">2018-08-15T22:40:47Z</dcterms:created>
  <dcterms:modified xsi:type="dcterms:W3CDTF">2019-04-24T20:27:33Z</dcterms:modified>
</cp:coreProperties>
</file>