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93"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6" name="Footer Placeholder 5">
            <a:extLst>
              <a:ext uri="{FF2B5EF4-FFF2-40B4-BE49-F238E27FC236}">
                <a16:creationId xmlns=""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8" name="Footer Placeholder 7">
            <a:extLst>
              <a:ext uri="{FF2B5EF4-FFF2-40B4-BE49-F238E27FC236}">
                <a16:creationId xmlns=""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4" name="Footer Placeholder 3">
            <a:extLst>
              <a:ext uri="{FF2B5EF4-FFF2-40B4-BE49-F238E27FC236}">
                <a16:creationId xmlns=""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3" name="Footer Placeholder 2">
            <a:extLst>
              <a:ext uri="{FF2B5EF4-FFF2-40B4-BE49-F238E27FC236}">
                <a16:creationId xmlns=""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6" name="Footer Placeholder 5">
            <a:extLst>
              <a:ext uri="{FF2B5EF4-FFF2-40B4-BE49-F238E27FC236}">
                <a16:creationId xmlns=""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pPr/>
              <a:t>4/25/2019</a:t>
            </a:fld>
            <a:endParaRPr lang="en-US"/>
          </a:p>
        </p:txBody>
      </p:sp>
      <p:sp>
        <p:nvSpPr>
          <p:cNvPr id="6" name="Footer Placeholder 5">
            <a:extLst>
              <a:ext uri="{FF2B5EF4-FFF2-40B4-BE49-F238E27FC236}">
                <a16:creationId xmlns=""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pPr/>
              <a:t>4/25/2019</a:t>
            </a:fld>
            <a:endParaRPr lang="en-US"/>
          </a:p>
        </p:txBody>
      </p:sp>
      <p:sp>
        <p:nvSpPr>
          <p:cNvPr id="5" name="Footer Placeholder 4">
            <a:extLst>
              <a:ext uri="{FF2B5EF4-FFF2-40B4-BE49-F238E27FC236}">
                <a16:creationId xmlns=""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pPr/>
              <a:t>‹#›</a:t>
            </a:fld>
            <a:endParaRPr lang="en-US"/>
          </a:p>
        </p:txBody>
      </p:sp>
    </p:spTree>
    <p:extLst>
      <p:ext uri="{BB962C8B-B14F-4D97-AF65-F5344CB8AC3E}">
        <p14:creationId xmlns=""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 xmlns:a16="http://schemas.microsoft.com/office/drawing/2014/main" id="{E8A6BF0E-D361-4340-B4C5-8B4693A6312B}"/>
              </a:ext>
            </a:extLst>
          </p:cNvPr>
          <p:cNvSpPr>
            <a:spLocks noGrp="1"/>
          </p:cNvSpPr>
          <p:nvPr>
            <p:ph type="ctrTitle"/>
          </p:nvPr>
        </p:nvSpPr>
        <p:spPr/>
        <p:txBody>
          <a:bodyPr/>
          <a:lstStyle/>
          <a:p>
            <a:r>
              <a:rPr smtClean="0"/>
              <a:t>B</a:t>
            </a:r>
            <a:r>
              <a:rPr lang="en-US" dirty="0" smtClean="0"/>
              <a:t>rand ID wise Plan Amount</a:t>
            </a:r>
            <a:endParaRPr/>
          </a:p>
        </p:txBody>
      </p:sp>
      <p:sp>
        <p:nvSpPr>
          <p:cNvPr id="3" name="slide1">
            <a:extLst>
              <a:ext uri="{FF2B5EF4-FFF2-40B4-BE49-F238E27FC236}">
                <a16:creationId xmlns="" xmlns:a16="http://schemas.microsoft.com/office/drawing/2014/main" id="{E5AF0DDA-E389-4D4A-8F89-973012AB3462}"/>
              </a:ext>
            </a:extLst>
          </p:cNvPr>
          <p:cNvSpPr>
            <a:spLocks noGrp="1"/>
          </p:cNvSpPr>
          <p:nvPr>
            <p:ph type="subTitle" idx="1"/>
          </p:nvPr>
        </p:nvSpPr>
        <p:spPr/>
        <p:txBody>
          <a:bodyPr>
            <a:normAutofit fontScale="92500" lnSpcReduction="20000"/>
          </a:bodyPr>
          <a:lstStyle/>
          <a:p>
            <a:r>
              <a:rPr/>
              <a:t>File created on: 25-04-2019 </a:t>
            </a:r>
            <a:r>
              <a:rPr smtClean="0"/>
              <a:t>01:22:10</a:t>
            </a:r>
            <a:endParaRPr lang="en-US" dirty="0" smtClean="0"/>
          </a:p>
          <a:p>
            <a:r>
              <a:rPr lang="en-US" b="1" u="sng" dirty="0" smtClean="0"/>
              <a:t>Description of "Brand Wise"</a:t>
            </a:r>
            <a:endParaRPr lang="en-US" dirty="0" smtClean="0"/>
          </a:p>
          <a:p>
            <a:r>
              <a:rPr lang="en-US" dirty="0" smtClean="0"/>
              <a:t>Brand ID, Serial No, Sold Plan ID and Source. Color shows details about Brand ID. Size shows sum of Plan Amount. The marks are labeled by Brand ID, Serial No, Sold Plan ID and Source.</a:t>
            </a:r>
          </a:p>
          <a:p>
            <a:endParaRPr/>
          </a:p>
        </p:txBody>
      </p:sp>
    </p:spTree>
    <p:extLst>
      <p:ext uri="{BB962C8B-B14F-4D97-AF65-F5344CB8AC3E}">
        <p14:creationId xmlns=""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a:extLst>
              <a:ext uri="{FF2B5EF4-FFF2-40B4-BE49-F238E27FC236}">
                <a16:creationId xmlns="" xmlns:a16="http://schemas.microsoft.com/office/drawing/2014/main" id="{750079EE-7DE0-4615-A42C-057F804D173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23950" y="604837"/>
            <a:ext cx="9944100" cy="5648325"/>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 xmlns:a16="http://schemas.microsoft.com/office/drawing/2014/main" id="{620A2311-73BF-41E9-B0DA-43F20B6EC3A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00375" y="600075"/>
            <a:ext cx="6191250" cy="5657850"/>
          </a:xfrm>
          <a:prstGeom prst="rect">
            <a:avLst/>
          </a:prstGeom>
        </p:spPr>
      </p:pic>
    </p:spTree>
    <p:extLst>
      <p:ext uri="{BB962C8B-B14F-4D97-AF65-F5344CB8AC3E}">
        <p14:creationId xmlns=""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61</Words>
  <Application>Microsoft Office PowerPoint</Application>
  <PresentationFormat>Custom</PresentationFormat>
  <Paragraphs>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Brand ID wise Plan Amount</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Book1</dc:title>
  <dc:creator/>
  <cp:lastModifiedBy>shiva</cp:lastModifiedBy>
  <cp:revision>6</cp:revision>
  <dcterms:created xsi:type="dcterms:W3CDTF">2018-08-15T22:40:47Z</dcterms:created>
  <dcterms:modified xsi:type="dcterms:W3CDTF">2019-04-24T20:30:03Z</dcterms:modified>
</cp:coreProperties>
</file>