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6B5987C-4741-40F6-B952-89A68E53DE6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39086B5-007A-4145-9B92-127F8E9ADC7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27-04-2019 17:13:42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504E6044-6D67-4D63-BF64-51ABA2DC8C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4837"/>
            <a:ext cx="110013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