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8729DC-2446-495A-BEA3-033DF61B9C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10B92E-C027-435E-933F-78A5735980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27-04-2019 18:25:36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96F1E18-F0A4-4DFD-822A-366C2ED565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4837"/>
            <a:ext cx="110013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