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3497F0-91E4-4ACD-8443-30AC854C6686}" v="4" dt="2019-07-20T06:28:42.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Pothulapati" userId="f687ccd6c1482863" providerId="Windows Live" clId="Web-{2B3497F0-91E4-4ACD-8443-30AC854C6686}"/>
    <pc:docChg chg="modSld">
      <pc:chgData name="Tarun Pothulapati" userId="f687ccd6c1482863" providerId="Windows Live" clId="Web-{2B3497F0-91E4-4ACD-8443-30AC854C6686}" dt="2019-07-20T06:28:42.539" v="7" actId="14100"/>
      <pc:docMkLst>
        <pc:docMk/>
      </pc:docMkLst>
      <pc:sldChg chg="addSp delSp modSp">
        <pc:chgData name="Tarun Pothulapati" userId="f687ccd6c1482863" providerId="Windows Live" clId="Web-{2B3497F0-91E4-4ACD-8443-30AC854C6686}" dt="2019-07-20T06:28:42.539" v="7" actId="14100"/>
        <pc:sldMkLst>
          <pc:docMk/>
          <pc:sldMk cId="1213076025" sldId="261"/>
        </pc:sldMkLst>
        <pc:spChg chg="del mod">
          <ac:chgData name="Tarun Pothulapati" userId="f687ccd6c1482863" providerId="Windows Live" clId="Web-{2B3497F0-91E4-4ACD-8443-30AC854C6686}" dt="2019-07-20T06:28:36.336" v="5"/>
          <ac:spMkLst>
            <pc:docMk/>
            <pc:sldMk cId="1213076025" sldId="261"/>
            <ac:spMk id="3" creationId="{DCD6C875-F0AB-4AF5-8F12-7E3B6BC025F3}"/>
          </ac:spMkLst>
        </pc:spChg>
        <pc:picChg chg="add mod ord">
          <ac:chgData name="Tarun Pothulapati" userId="f687ccd6c1482863" providerId="Windows Live" clId="Web-{2B3497F0-91E4-4ACD-8443-30AC854C6686}" dt="2019-07-20T06:28:42.539" v="7" actId="14100"/>
          <ac:picMkLst>
            <pc:docMk/>
            <pc:sldMk cId="1213076025" sldId="261"/>
            <ac:picMk id="4" creationId="{04B4BC59-4DB1-47B0-B3C8-250721D0C83A}"/>
          </ac:picMkLst>
        </pc:picChg>
      </pc:sldChg>
    </pc:docChg>
  </pc:docChgLst>
  <pc:docChgLst>
    <pc:chgData name="Tarun Pothulapati" userId="f687ccd6c1482863" providerId="Windows Live" clId="Web-{EAC4E01F-E5FF-4B3B-B7DA-A99E647AEF45}"/>
    <pc:docChg chg="modSld">
      <pc:chgData name="Tarun Pothulapati" userId="f687ccd6c1482863" providerId="Windows Live" clId="Web-{EAC4E01F-E5FF-4B3B-B7DA-A99E647AEF45}" dt="2019-07-20T05:42:41.500" v="7" actId="20577"/>
      <pc:docMkLst>
        <pc:docMk/>
      </pc:docMkLst>
      <pc:sldChg chg="modSp">
        <pc:chgData name="Tarun Pothulapati" userId="f687ccd6c1482863" providerId="Windows Live" clId="Web-{EAC4E01F-E5FF-4B3B-B7DA-A99E647AEF45}" dt="2019-07-20T05:42:41.485" v="6" actId="20577"/>
        <pc:sldMkLst>
          <pc:docMk/>
          <pc:sldMk cId="1213076025" sldId="261"/>
        </pc:sldMkLst>
        <pc:spChg chg="mod">
          <ac:chgData name="Tarun Pothulapati" userId="f687ccd6c1482863" providerId="Windows Live" clId="Web-{EAC4E01F-E5FF-4B3B-B7DA-A99E647AEF45}" dt="2019-07-20T05:42:16.266" v="1" actId="20577"/>
          <ac:spMkLst>
            <pc:docMk/>
            <pc:sldMk cId="1213076025" sldId="261"/>
            <ac:spMk id="2" creationId="{75256648-6845-4D4E-A463-C52E076CF157}"/>
          </ac:spMkLst>
        </pc:spChg>
        <pc:spChg chg="mod">
          <ac:chgData name="Tarun Pothulapati" userId="f687ccd6c1482863" providerId="Windows Live" clId="Web-{EAC4E01F-E5FF-4B3B-B7DA-A99E647AEF45}" dt="2019-07-20T05:42:41.485" v="6" actId="20577"/>
          <ac:spMkLst>
            <pc:docMk/>
            <pc:sldMk cId="1213076025" sldId="261"/>
            <ac:spMk id="3" creationId="{DCD6C875-F0AB-4AF5-8F12-7E3B6BC025F3}"/>
          </ac:spMkLst>
        </pc:spChg>
      </pc:sldChg>
    </pc:docChg>
  </pc:docChgLst>
  <pc:docChgLst>
    <pc:chgData name="Tarun Pothulapati" userId="f687ccd6c1482863" providerId="Windows Live" clId="Web-{7175442C-42F8-4983-9409-B8989DDF6B00}"/>
    <pc:docChg chg="modSld">
      <pc:chgData name="Tarun Pothulapati" userId="f687ccd6c1482863" providerId="Windows Live" clId="Web-{7175442C-42F8-4983-9409-B8989DDF6B00}" dt="2019-07-20T06:30:05.527" v="0" actId="14100"/>
      <pc:docMkLst>
        <pc:docMk/>
      </pc:docMkLst>
      <pc:sldChg chg="modSp">
        <pc:chgData name="Tarun Pothulapati" userId="f687ccd6c1482863" providerId="Windows Live" clId="Web-{7175442C-42F8-4983-9409-B8989DDF6B00}" dt="2019-07-20T06:30:05.527" v="0" actId="14100"/>
        <pc:sldMkLst>
          <pc:docMk/>
          <pc:sldMk cId="1213076025" sldId="261"/>
        </pc:sldMkLst>
        <pc:picChg chg="mod">
          <ac:chgData name="Tarun Pothulapati" userId="f687ccd6c1482863" providerId="Windows Live" clId="Web-{7175442C-42F8-4983-9409-B8989DDF6B00}" dt="2019-07-20T06:30:05.527" v="0" actId="14100"/>
          <ac:picMkLst>
            <pc:docMk/>
            <pc:sldMk cId="1213076025" sldId="261"/>
            <ac:picMk id="4" creationId="{04B4BC59-4DB1-47B0-B3C8-250721D0C83A}"/>
          </ac:picMkLst>
        </pc:picChg>
      </pc:sldChg>
    </pc:docChg>
  </pc:docChgLst>
  <pc:docChgLst>
    <pc:chgData name="Tarun Pothulapati" userId="f687ccd6c1482863" providerId="Windows Live" clId="Web-{D174BE7D-8805-44BE-A2F7-A6EC470BC079}"/>
    <pc:docChg chg="modSld sldOrd">
      <pc:chgData name="Tarun Pothulapati" userId="f687ccd6c1482863" providerId="Windows Live" clId="Web-{D174BE7D-8805-44BE-A2F7-A6EC470BC079}" dt="2019-07-20T05:39:39.423" v="23" actId="20577"/>
      <pc:docMkLst>
        <pc:docMk/>
      </pc:docMkLst>
      <pc:sldChg chg="modSp">
        <pc:chgData name="Tarun Pothulapati" userId="f687ccd6c1482863" providerId="Windows Live" clId="Web-{D174BE7D-8805-44BE-A2F7-A6EC470BC079}" dt="2019-07-20T05:37:28.450" v="15" actId="20577"/>
        <pc:sldMkLst>
          <pc:docMk/>
          <pc:sldMk cId="2102600465" sldId="257"/>
        </pc:sldMkLst>
        <pc:spChg chg="mod">
          <ac:chgData name="Tarun Pothulapati" userId="f687ccd6c1482863" providerId="Windows Live" clId="Web-{D174BE7D-8805-44BE-A2F7-A6EC470BC079}" dt="2019-07-20T05:37:28.450" v="15" actId="20577"/>
          <ac:spMkLst>
            <pc:docMk/>
            <pc:sldMk cId="2102600465" sldId="257"/>
            <ac:spMk id="3" creationId="{D85BC118-4712-410E-9D75-35314A4C6799}"/>
          </ac:spMkLst>
        </pc:spChg>
      </pc:sldChg>
      <pc:sldChg chg="addSp delSp modSp">
        <pc:chgData name="Tarun Pothulapati" userId="f687ccd6c1482863" providerId="Windows Live" clId="Web-{D174BE7D-8805-44BE-A2F7-A6EC470BC079}" dt="2019-07-20T05:36:03.762" v="5" actId="14100"/>
        <pc:sldMkLst>
          <pc:docMk/>
          <pc:sldMk cId="3576917493" sldId="260"/>
        </pc:sldMkLst>
        <pc:spChg chg="del">
          <ac:chgData name="Tarun Pothulapati" userId="f687ccd6c1482863" providerId="Windows Live" clId="Web-{D174BE7D-8805-44BE-A2F7-A6EC470BC079}" dt="2019-07-20T05:35:36.215" v="0"/>
          <ac:spMkLst>
            <pc:docMk/>
            <pc:sldMk cId="3576917493" sldId="260"/>
            <ac:spMk id="3" creationId="{8E4849D6-B6CF-44D6-B90B-47633EAB742D}"/>
          </ac:spMkLst>
        </pc:spChg>
        <pc:picChg chg="add mod ord">
          <ac:chgData name="Tarun Pothulapati" userId="f687ccd6c1482863" providerId="Windows Live" clId="Web-{D174BE7D-8805-44BE-A2F7-A6EC470BC079}" dt="2019-07-20T05:36:03.762" v="5" actId="14100"/>
          <ac:picMkLst>
            <pc:docMk/>
            <pc:sldMk cId="3576917493" sldId="260"/>
            <ac:picMk id="4" creationId="{13E8F1E0-903F-4344-8EFE-962581B75C8A}"/>
          </ac:picMkLst>
        </pc:picChg>
      </pc:sldChg>
      <pc:sldChg chg="ord">
        <pc:chgData name="Tarun Pothulapati" userId="f687ccd6c1482863" providerId="Windows Live" clId="Web-{D174BE7D-8805-44BE-A2F7-A6EC470BC079}" dt="2019-07-20T05:37:03.246" v="6"/>
        <pc:sldMkLst>
          <pc:docMk/>
          <pc:sldMk cId="1213076025" sldId="261"/>
        </pc:sldMkLst>
      </pc:sldChg>
      <pc:sldChg chg="modSp">
        <pc:chgData name="Tarun Pothulapati" userId="f687ccd6c1482863" providerId="Windows Live" clId="Web-{D174BE7D-8805-44BE-A2F7-A6EC470BC079}" dt="2019-07-20T05:39:38.344" v="21" actId="20577"/>
        <pc:sldMkLst>
          <pc:docMk/>
          <pc:sldMk cId="122733853" sldId="263"/>
        </pc:sldMkLst>
        <pc:spChg chg="mod">
          <ac:chgData name="Tarun Pothulapati" userId="f687ccd6c1482863" providerId="Windows Live" clId="Web-{D174BE7D-8805-44BE-A2F7-A6EC470BC079}" dt="2019-07-20T05:39:38.344" v="21" actId="20577"/>
          <ac:spMkLst>
            <pc:docMk/>
            <pc:sldMk cId="122733853" sldId="263"/>
            <ac:spMk id="9" creationId="{9F523EA8-BCCD-49B3-894D-D5E4F49F91D0}"/>
          </ac:spMkLst>
        </pc:spChg>
        <pc:picChg chg="mod">
          <ac:chgData name="Tarun Pothulapati" userId="f687ccd6c1482863" providerId="Windows Live" clId="Web-{D174BE7D-8805-44BE-A2F7-A6EC470BC079}" dt="2019-07-20T05:38:19.625" v="20" actId="14100"/>
          <ac:picMkLst>
            <pc:docMk/>
            <pc:sldMk cId="122733853" sldId="263"/>
            <ac:picMk id="7" creationId="{45485BFF-2918-4034-8B63-C5D273E719AD}"/>
          </ac:picMkLst>
        </pc:picChg>
      </pc:sldChg>
    </pc:docChg>
  </pc:docChgLst>
  <pc:docChgLst>
    <pc:chgData name="Tarun Pothulapati" userId="f687ccd6c1482863" providerId="Windows Live" clId="Web-{93F7A297-AABD-4176-B3F0-E02D23CB5846}"/>
    <pc:docChg chg="addSld modSld">
      <pc:chgData name="Tarun Pothulapati" userId="f687ccd6c1482863" providerId="Windows Live" clId="Web-{93F7A297-AABD-4176-B3F0-E02D23CB5846}" dt="2019-07-20T05:06:15.489" v="428" actId="20577"/>
      <pc:docMkLst>
        <pc:docMk/>
      </pc:docMkLst>
      <pc:sldChg chg="addSp delSp modSp new mod setBg setClrOvrMap">
        <pc:chgData name="Tarun Pothulapati" userId="f687ccd6c1482863" providerId="Windows Live" clId="Web-{93F7A297-AABD-4176-B3F0-E02D23CB5846}" dt="2019-07-20T05:06:15.489" v="427" actId="20577"/>
        <pc:sldMkLst>
          <pc:docMk/>
          <pc:sldMk cId="122733853" sldId="263"/>
        </pc:sldMkLst>
        <pc:spChg chg="mod">
          <ac:chgData name="Tarun Pothulapati" userId="f687ccd6c1482863" providerId="Windows Live" clId="Web-{93F7A297-AABD-4176-B3F0-E02D23CB5846}" dt="2019-07-20T05:03:42.927" v="12"/>
          <ac:spMkLst>
            <pc:docMk/>
            <pc:sldMk cId="122733853" sldId="263"/>
            <ac:spMk id="2" creationId="{69824794-CDD1-4E77-A17B-A2A9FBE7853B}"/>
          </ac:spMkLst>
        </pc:spChg>
        <pc:spChg chg="del">
          <ac:chgData name="Tarun Pothulapati" userId="f687ccd6c1482863" providerId="Windows Live" clId="Web-{93F7A297-AABD-4176-B3F0-E02D23CB5846}" dt="2019-07-20T05:03:12.536" v="8"/>
          <ac:spMkLst>
            <pc:docMk/>
            <pc:sldMk cId="122733853" sldId="263"/>
            <ac:spMk id="3" creationId="{4C500A30-2CDC-4369-9B2F-BD78FFBB3476}"/>
          </ac:spMkLst>
        </pc:spChg>
        <pc:spChg chg="add mod">
          <ac:chgData name="Tarun Pothulapati" userId="f687ccd6c1482863" providerId="Windows Live" clId="Web-{93F7A297-AABD-4176-B3F0-E02D23CB5846}" dt="2019-07-20T05:06:15.489" v="427" actId="20577"/>
          <ac:spMkLst>
            <pc:docMk/>
            <pc:sldMk cId="122733853" sldId="263"/>
            <ac:spMk id="9" creationId="{9F523EA8-BCCD-49B3-894D-D5E4F49F91D0}"/>
          </ac:spMkLst>
        </pc:spChg>
        <pc:spChg chg="add">
          <ac:chgData name="Tarun Pothulapati" userId="f687ccd6c1482863" providerId="Windows Live" clId="Web-{93F7A297-AABD-4176-B3F0-E02D23CB5846}" dt="2019-07-20T05:03:42.927" v="12"/>
          <ac:spMkLst>
            <pc:docMk/>
            <pc:sldMk cId="122733853" sldId="263"/>
            <ac:spMk id="12" creationId="{510C9632-BB6F-48EE-AB65-501878BA5DB6}"/>
          </ac:spMkLst>
        </pc:spChg>
        <pc:spChg chg="add">
          <ac:chgData name="Tarun Pothulapati" userId="f687ccd6c1482863" providerId="Windows Live" clId="Web-{93F7A297-AABD-4176-B3F0-E02D23CB5846}" dt="2019-07-20T05:03:42.927" v="12"/>
          <ac:spMkLst>
            <pc:docMk/>
            <pc:sldMk cId="122733853" sldId="263"/>
            <ac:spMk id="14" creationId="{4EC8AAB6-953B-4D29-9967-3C44D06BB4E8}"/>
          </ac:spMkLst>
        </pc:spChg>
        <pc:spChg chg="add">
          <ac:chgData name="Tarun Pothulapati" userId="f687ccd6c1482863" providerId="Windows Live" clId="Web-{93F7A297-AABD-4176-B3F0-E02D23CB5846}" dt="2019-07-20T05:03:42.927" v="12"/>
          <ac:spMkLst>
            <pc:docMk/>
            <pc:sldMk cId="122733853" sldId="263"/>
            <ac:spMk id="16" creationId="{C89ED458-2326-40DC-9C7B-1A717B6551AD}"/>
          </ac:spMkLst>
        </pc:spChg>
        <pc:spChg chg="add">
          <ac:chgData name="Tarun Pothulapati" userId="f687ccd6c1482863" providerId="Windows Live" clId="Web-{93F7A297-AABD-4176-B3F0-E02D23CB5846}" dt="2019-07-20T05:03:42.927" v="12"/>
          <ac:spMkLst>
            <pc:docMk/>
            <pc:sldMk cId="122733853" sldId="263"/>
            <ac:spMk id="18" creationId="{6F9D1DE6-E368-4F07-85F9-D5B767477DDF}"/>
          </ac:spMkLst>
        </pc:spChg>
        <pc:spChg chg="add">
          <ac:chgData name="Tarun Pothulapati" userId="f687ccd6c1482863" providerId="Windows Live" clId="Web-{93F7A297-AABD-4176-B3F0-E02D23CB5846}" dt="2019-07-20T05:03:42.927" v="12"/>
          <ac:spMkLst>
            <pc:docMk/>
            <pc:sldMk cId="122733853" sldId="263"/>
            <ac:spMk id="20" creationId="{F63B1F66-4ACE-4A01-8ADF-F175A9C358B2}"/>
          </ac:spMkLst>
        </pc:spChg>
        <pc:spChg chg="add">
          <ac:chgData name="Tarun Pothulapati" userId="f687ccd6c1482863" providerId="Windows Live" clId="Web-{93F7A297-AABD-4176-B3F0-E02D23CB5846}" dt="2019-07-20T05:03:42.927" v="12"/>
          <ac:spMkLst>
            <pc:docMk/>
            <pc:sldMk cId="122733853" sldId="263"/>
            <ac:spMk id="22" creationId="{CF8448ED-9332-4A9B-8CAB-B1985E596E20}"/>
          </ac:spMkLst>
        </pc:spChg>
        <pc:spChg chg="add">
          <ac:chgData name="Tarun Pothulapati" userId="f687ccd6c1482863" providerId="Windows Live" clId="Web-{93F7A297-AABD-4176-B3F0-E02D23CB5846}" dt="2019-07-20T05:03:42.927" v="12"/>
          <ac:spMkLst>
            <pc:docMk/>
            <pc:sldMk cId="122733853" sldId="263"/>
            <ac:spMk id="24" creationId="{ED3A2261-1C75-40FF-8CD6-18C5900C1C8D}"/>
          </ac:spMkLst>
        </pc:spChg>
        <pc:picChg chg="add del mod ord">
          <ac:chgData name="Tarun Pothulapati" userId="f687ccd6c1482863" providerId="Windows Live" clId="Web-{93F7A297-AABD-4176-B3F0-E02D23CB5846}" dt="2019-07-20T05:03:42.927" v="12"/>
          <ac:picMkLst>
            <pc:docMk/>
            <pc:sldMk cId="122733853" sldId="263"/>
            <ac:picMk id="4" creationId="{45485BFF-2918-4034-8B63-C5D273E719AD}"/>
          </ac:picMkLst>
        </pc:picChg>
        <pc:picChg chg="add">
          <ac:chgData name="Tarun Pothulapati" userId="f687ccd6c1482863" providerId="Windows Live" clId="Web-{93F7A297-AABD-4176-B3F0-E02D23CB5846}" dt="2019-07-20T05:03:42.927" v="12"/>
          <ac:picMkLst>
            <pc:docMk/>
            <pc:sldMk cId="122733853" sldId="263"/>
            <ac:picMk id="7" creationId="{45485BFF-2918-4034-8B63-C5D273E719AD}"/>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7/19/2019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7/19/2019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7/19/2019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7/19/2019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7/19/2019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7/19/2019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7/19/2019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7/19/2019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Hc-kgf4oNtE?feature=oemb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C1DD-F824-4147-9D26-EFDFDED73C2D}"/>
              </a:ext>
            </a:extLst>
          </p:cNvPr>
          <p:cNvSpPr>
            <a:spLocks noGrp="1"/>
          </p:cNvSpPr>
          <p:nvPr>
            <p:ph type="ctrTitle"/>
          </p:nvPr>
        </p:nvSpPr>
        <p:spPr/>
        <p:txBody>
          <a:bodyPr/>
          <a:lstStyle/>
          <a:p>
            <a:r>
              <a:rPr lang="en-IN"/>
              <a:t>Movie Review Bot and Analytics</a:t>
            </a:r>
            <a:endParaRPr lang="en-GB"/>
          </a:p>
        </p:txBody>
      </p:sp>
      <p:sp>
        <p:nvSpPr>
          <p:cNvPr id="3" name="Subtitle 2">
            <a:extLst>
              <a:ext uri="{FF2B5EF4-FFF2-40B4-BE49-F238E27FC236}">
                <a16:creationId xmlns:a16="http://schemas.microsoft.com/office/drawing/2014/main" id="{296E3DBE-E466-4191-B79B-745310EE0564}"/>
              </a:ext>
            </a:extLst>
          </p:cNvPr>
          <p:cNvSpPr>
            <a:spLocks noGrp="1"/>
          </p:cNvSpPr>
          <p:nvPr>
            <p:ph type="subTitle" idx="1"/>
          </p:nvPr>
        </p:nvSpPr>
        <p:spPr/>
        <p:txBody>
          <a:bodyPr/>
          <a:lstStyle/>
          <a:p>
            <a:r>
              <a:rPr lang="en-IN" cap="none"/>
              <a:t>-A one tap Movie Assistant and Guide</a:t>
            </a:r>
            <a:endParaRPr lang="en-GB" cap="none"/>
          </a:p>
        </p:txBody>
      </p:sp>
    </p:spTree>
    <p:extLst>
      <p:ext uri="{BB962C8B-B14F-4D97-AF65-F5344CB8AC3E}">
        <p14:creationId xmlns:p14="http://schemas.microsoft.com/office/powerpoint/2010/main" val="148734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63F6-DB8B-4D30-B9B0-857BFBD9ECFB}"/>
              </a:ext>
            </a:extLst>
          </p:cNvPr>
          <p:cNvSpPr>
            <a:spLocks noGrp="1"/>
          </p:cNvSpPr>
          <p:nvPr>
            <p:ph type="title"/>
          </p:nvPr>
        </p:nvSpPr>
        <p:spPr/>
        <p:txBody>
          <a:bodyPr/>
          <a:lstStyle/>
          <a:p>
            <a:r>
              <a:rPr lang="en-IN"/>
              <a:t>What is Movie review bot?</a:t>
            </a:r>
            <a:endParaRPr lang="en-GB"/>
          </a:p>
        </p:txBody>
      </p:sp>
      <p:sp>
        <p:nvSpPr>
          <p:cNvPr id="3" name="Content Placeholder 2">
            <a:extLst>
              <a:ext uri="{FF2B5EF4-FFF2-40B4-BE49-F238E27FC236}">
                <a16:creationId xmlns:a16="http://schemas.microsoft.com/office/drawing/2014/main" id="{D85BC118-4712-410E-9D75-35314A4C6799}"/>
              </a:ext>
            </a:extLst>
          </p:cNvPr>
          <p:cNvSpPr>
            <a:spLocks noGrp="1"/>
          </p:cNvSpPr>
          <p:nvPr>
            <p:ph idx="1"/>
          </p:nvPr>
        </p:nvSpPr>
        <p:spPr/>
        <p:txBody>
          <a:bodyPr vert="horz" lIns="91440" tIns="45720" rIns="91440" bIns="45720" rtlCol="0" anchor="t">
            <a:normAutofit fontScale="92500" lnSpcReduction="20000"/>
          </a:bodyPr>
          <a:lstStyle/>
          <a:p>
            <a:r>
              <a:rPr lang="en-IN"/>
              <a:t>Movie review bot is a chat bot that answers the queries related to Movies</a:t>
            </a:r>
            <a:r>
              <a:rPr lang="en-GB"/>
              <a:t>.</a:t>
            </a:r>
          </a:p>
          <a:p>
            <a:pPr marL="0" indent="0">
              <a:buNone/>
            </a:pPr>
            <a:r>
              <a:rPr lang="en-GB"/>
              <a:t>Simple queries like “ stranger things season 3 review” ,”Bharat movie details”,</a:t>
            </a:r>
          </a:p>
          <a:p>
            <a:pPr marL="0" indent="0">
              <a:buNone/>
            </a:pPr>
            <a:r>
              <a:rPr lang="en-GB"/>
              <a:t>“Box office collection of </a:t>
            </a:r>
            <a:r>
              <a:rPr lang="en-GB" err="1"/>
              <a:t>maharshi</a:t>
            </a:r>
            <a:r>
              <a:rPr lang="en-GB"/>
              <a:t>” etc.</a:t>
            </a:r>
          </a:p>
          <a:p>
            <a:pPr marL="0" indent="0">
              <a:buNone/>
            </a:pPr>
            <a:r>
              <a:rPr lang="en-GB"/>
              <a:t>The bot will be available through all popular channels like </a:t>
            </a:r>
            <a:r>
              <a:rPr lang="en-GB" err="1"/>
              <a:t>facebook</a:t>
            </a:r>
            <a:r>
              <a:rPr lang="en-GB"/>
              <a:t>, slack, telegram. So user can use them in their favourite chatting channel.</a:t>
            </a:r>
          </a:p>
          <a:p>
            <a:pPr marL="0" indent="0">
              <a:buNone/>
            </a:pPr>
            <a:r>
              <a:rPr lang="en-GB"/>
              <a:t>The fast replies from legitimate sources helps the users to choose perfect movie to watch</a:t>
            </a:r>
          </a:p>
          <a:p>
            <a:pPr marL="0" indent="0">
              <a:buNone/>
            </a:pPr>
            <a:r>
              <a:rPr lang="en-GB"/>
              <a:t>The bot also notifies  about the new movie releases and  updates, makes the users not to miss the new movies</a:t>
            </a:r>
          </a:p>
          <a:p>
            <a:pPr marL="0" indent="0">
              <a:buNone/>
            </a:pPr>
            <a:r>
              <a:rPr lang="en-GB"/>
              <a:t>We also provide analysis of  success ratio of industries, hero’s, movies collections and Genres which helps the director for  choosing the script in the most successful genre.</a:t>
            </a:r>
          </a:p>
          <a:p>
            <a:pPr marL="0" indent="0">
              <a:buNone/>
            </a:pPr>
            <a:endParaRPr lang="en-IN"/>
          </a:p>
        </p:txBody>
      </p:sp>
    </p:spTree>
    <p:extLst>
      <p:ext uri="{BB962C8B-B14F-4D97-AF65-F5344CB8AC3E}">
        <p14:creationId xmlns:p14="http://schemas.microsoft.com/office/powerpoint/2010/main" val="210260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D21E-F90A-4B2B-B29F-B90AFEEAFFAB}"/>
              </a:ext>
            </a:extLst>
          </p:cNvPr>
          <p:cNvSpPr>
            <a:spLocks noGrp="1"/>
          </p:cNvSpPr>
          <p:nvPr>
            <p:ph type="title"/>
          </p:nvPr>
        </p:nvSpPr>
        <p:spPr/>
        <p:txBody>
          <a:bodyPr/>
          <a:lstStyle/>
          <a:p>
            <a:r>
              <a:rPr lang="en-IN"/>
              <a:t>Problems with finding reviews</a:t>
            </a:r>
            <a:endParaRPr lang="en-GB"/>
          </a:p>
        </p:txBody>
      </p:sp>
      <p:sp>
        <p:nvSpPr>
          <p:cNvPr id="3" name="Content Placeholder 2">
            <a:extLst>
              <a:ext uri="{FF2B5EF4-FFF2-40B4-BE49-F238E27FC236}">
                <a16:creationId xmlns:a16="http://schemas.microsoft.com/office/drawing/2014/main" id="{786B1028-1151-4E5F-A184-68F88F62204C}"/>
              </a:ext>
            </a:extLst>
          </p:cNvPr>
          <p:cNvSpPr>
            <a:spLocks noGrp="1"/>
          </p:cNvSpPr>
          <p:nvPr>
            <p:ph idx="1"/>
          </p:nvPr>
        </p:nvSpPr>
        <p:spPr/>
        <p:txBody>
          <a:bodyPr/>
          <a:lstStyle/>
          <a:p>
            <a:r>
              <a:rPr lang="en-IN"/>
              <a:t>The entertainment and digital together ruling the generation.</a:t>
            </a:r>
          </a:p>
          <a:p>
            <a:r>
              <a:rPr lang="en-IN"/>
              <a:t>90% of peoples main entertainment source is movies, </a:t>
            </a:r>
            <a:r>
              <a:rPr lang="en-IN" err="1"/>
              <a:t>webseries</a:t>
            </a:r>
            <a:r>
              <a:rPr lang="en-IN"/>
              <a:t> and watching videos.</a:t>
            </a:r>
          </a:p>
          <a:p>
            <a:r>
              <a:rPr lang="en-IN"/>
              <a:t>There are number of movies, shows and series out there. In this busy life we actually do not get much time to search about movies and watch whatever the stuff is. We want the best to watch since we get very less time to watch them.</a:t>
            </a:r>
          </a:p>
          <a:p>
            <a:r>
              <a:rPr lang="en-IN"/>
              <a:t>Searching in the internet, finding one and watching them really takes time and effort, since there are many sources in the internet and we don’t know which is correct.</a:t>
            </a:r>
          </a:p>
        </p:txBody>
      </p:sp>
    </p:spTree>
    <p:extLst>
      <p:ext uri="{BB962C8B-B14F-4D97-AF65-F5344CB8AC3E}">
        <p14:creationId xmlns:p14="http://schemas.microsoft.com/office/powerpoint/2010/main" val="372209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A178-529E-4E3E-87EE-8670EF3B4A86}"/>
              </a:ext>
            </a:extLst>
          </p:cNvPr>
          <p:cNvSpPr>
            <a:spLocks noGrp="1"/>
          </p:cNvSpPr>
          <p:nvPr>
            <p:ph type="title"/>
          </p:nvPr>
        </p:nvSpPr>
        <p:spPr/>
        <p:txBody>
          <a:bodyPr/>
          <a:lstStyle/>
          <a:p>
            <a:r>
              <a:rPr lang="en-IN"/>
              <a:t>Solutions</a:t>
            </a:r>
            <a:endParaRPr lang="en-GB"/>
          </a:p>
        </p:txBody>
      </p:sp>
      <p:sp>
        <p:nvSpPr>
          <p:cNvPr id="3" name="Content Placeholder 2">
            <a:extLst>
              <a:ext uri="{FF2B5EF4-FFF2-40B4-BE49-F238E27FC236}">
                <a16:creationId xmlns:a16="http://schemas.microsoft.com/office/drawing/2014/main" id="{914B18EB-25E6-459D-B1BD-199C291B54BB}"/>
              </a:ext>
            </a:extLst>
          </p:cNvPr>
          <p:cNvSpPr>
            <a:spLocks noGrp="1"/>
          </p:cNvSpPr>
          <p:nvPr>
            <p:ph idx="1"/>
          </p:nvPr>
        </p:nvSpPr>
        <p:spPr/>
        <p:txBody>
          <a:bodyPr/>
          <a:lstStyle/>
          <a:p>
            <a:r>
              <a:rPr lang="en-IN"/>
              <a:t>We are available at one tap in all popular social media channels, so our bot  can reduce the time in searching in the internet about  the stuff related to movies</a:t>
            </a:r>
          </a:p>
          <a:p>
            <a:r>
              <a:rPr lang="en-IN"/>
              <a:t>We take the reviews, ratings, collections and other details from the legitimate and best source available in the internet.  So Fraud reviews cannot waste your time.</a:t>
            </a:r>
          </a:p>
          <a:p>
            <a:r>
              <a:rPr lang="en-IN"/>
              <a:t>We enrich details using Analytics in order to convey Info to the users in the best way</a:t>
            </a:r>
          </a:p>
          <a:p>
            <a:r>
              <a:rPr lang="en-IN"/>
              <a:t>We also show the statistics which help the directors, producers and Movie Buffs.</a:t>
            </a:r>
          </a:p>
          <a:p>
            <a:endParaRPr lang="en-GB"/>
          </a:p>
        </p:txBody>
      </p:sp>
    </p:spTree>
    <p:extLst>
      <p:ext uri="{BB962C8B-B14F-4D97-AF65-F5344CB8AC3E}">
        <p14:creationId xmlns:p14="http://schemas.microsoft.com/office/powerpoint/2010/main" val="213463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363E-98A7-4246-ADBC-445E9F99B8E5}"/>
              </a:ext>
            </a:extLst>
          </p:cNvPr>
          <p:cNvSpPr>
            <a:spLocks noGrp="1"/>
          </p:cNvSpPr>
          <p:nvPr>
            <p:ph type="title"/>
          </p:nvPr>
        </p:nvSpPr>
        <p:spPr/>
        <p:txBody>
          <a:bodyPr/>
          <a:lstStyle/>
          <a:p>
            <a:r>
              <a:rPr lang="en-IN"/>
              <a:t>Tech Stack</a:t>
            </a:r>
            <a:endParaRPr lang="en-GB"/>
          </a:p>
        </p:txBody>
      </p:sp>
      <p:pic>
        <p:nvPicPr>
          <p:cNvPr id="4" name="Picture 4">
            <a:extLst>
              <a:ext uri="{FF2B5EF4-FFF2-40B4-BE49-F238E27FC236}">
                <a16:creationId xmlns:a16="http://schemas.microsoft.com/office/drawing/2014/main" id="{13E8F1E0-903F-4344-8EFE-962581B75C8A}"/>
              </a:ext>
            </a:extLst>
          </p:cNvPr>
          <p:cNvPicPr>
            <a:picLocks noGrp="1" noChangeAspect="1"/>
          </p:cNvPicPr>
          <p:nvPr>
            <p:ph idx="1"/>
          </p:nvPr>
        </p:nvPicPr>
        <p:blipFill>
          <a:blip r:embed="rId2"/>
          <a:stretch>
            <a:fillRect/>
          </a:stretch>
        </p:blipFill>
        <p:spPr>
          <a:xfrm>
            <a:off x="1549214" y="2473402"/>
            <a:ext cx="7976412" cy="3797300"/>
          </a:xfrm>
          <a:prstGeom prst="rect">
            <a:avLst/>
          </a:prstGeom>
        </p:spPr>
      </p:pic>
    </p:spTree>
    <p:extLst>
      <p:ext uri="{BB962C8B-B14F-4D97-AF65-F5344CB8AC3E}">
        <p14:creationId xmlns:p14="http://schemas.microsoft.com/office/powerpoint/2010/main" val="357691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9824794-CDD1-4E77-A17B-A2A9FBE7853B}"/>
              </a:ext>
            </a:extLst>
          </p:cNvPr>
          <p:cNvSpPr>
            <a:spLocks noGrp="1"/>
          </p:cNvSpPr>
          <p:nvPr>
            <p:ph type="title"/>
          </p:nvPr>
        </p:nvSpPr>
        <p:spPr>
          <a:xfrm>
            <a:off x="1154955" y="973668"/>
            <a:ext cx="2942210" cy="1020232"/>
          </a:xfrm>
        </p:spPr>
        <p:txBody>
          <a:bodyPr>
            <a:normAutofit/>
          </a:bodyPr>
          <a:lstStyle/>
          <a:p>
            <a:r>
              <a:rPr lang="en-US">
                <a:solidFill>
                  <a:schemeClr val="tx1"/>
                </a:solidFill>
              </a:rPr>
              <a:t>Analytics</a:t>
            </a:r>
          </a:p>
        </p:txBody>
      </p:sp>
      <p:pic>
        <p:nvPicPr>
          <p:cNvPr id="7" name="Picture 4">
            <a:extLst>
              <a:ext uri="{FF2B5EF4-FFF2-40B4-BE49-F238E27FC236}">
                <a16:creationId xmlns:a16="http://schemas.microsoft.com/office/drawing/2014/main" id="{45485BFF-2918-4034-8B63-C5D273E719AD}"/>
              </a:ext>
            </a:extLst>
          </p:cNvPr>
          <p:cNvPicPr>
            <a:picLocks noChangeAspect="1"/>
          </p:cNvPicPr>
          <p:nvPr/>
        </p:nvPicPr>
        <p:blipFill rotWithShape="1">
          <a:blip r:embed="rId2"/>
          <a:srcRect t="948" r="2" b="35594"/>
          <a:stretch/>
        </p:blipFill>
        <p:spPr>
          <a:xfrm>
            <a:off x="4948423" y="838920"/>
            <a:ext cx="6708056" cy="5250498"/>
          </a:xfrm>
          <a:prstGeom prst="rect">
            <a:avLst/>
          </a:prstGeom>
        </p:spPr>
      </p:pic>
      <p:sp>
        <p:nvSpPr>
          <p:cNvPr id="18" name="Rectangle 1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9F523EA8-BCCD-49B3-894D-D5E4F49F91D0}"/>
              </a:ext>
            </a:extLst>
          </p:cNvPr>
          <p:cNvSpPr>
            <a:spLocks noGrp="1"/>
          </p:cNvSpPr>
          <p:nvPr>
            <p:ph idx="1"/>
          </p:nvPr>
        </p:nvSpPr>
        <p:spPr>
          <a:xfrm>
            <a:off x="1154955" y="2120900"/>
            <a:ext cx="3133726" cy="3898900"/>
          </a:xfrm>
        </p:spPr>
        <p:txBody>
          <a:bodyPr vert="horz" lIns="91440" tIns="45720" rIns="91440" bIns="45720" rtlCol="0" anchor="t">
            <a:normAutofit/>
          </a:bodyPr>
          <a:lstStyle/>
          <a:p>
            <a:r>
              <a:rPr lang="en-US">
                <a:solidFill>
                  <a:schemeClr val="tx1"/>
                </a:solidFill>
              </a:rPr>
              <a:t>Here, The total number movies segregated by rating are shown in a graph. The statistic shows Highest number of movies are rated at 7. </a:t>
            </a:r>
          </a:p>
          <a:p>
            <a:endParaRPr lang="en-US">
              <a:solidFill>
                <a:schemeClr val="tx1"/>
              </a:solidFill>
            </a:endParaRPr>
          </a:p>
          <a:p>
            <a:r>
              <a:rPr lang="en-US">
                <a:solidFill>
                  <a:schemeClr val="tx1"/>
                </a:solidFill>
              </a:rPr>
              <a:t>Similar Analytics can be drawn around multiple dimensions.</a:t>
            </a:r>
          </a:p>
        </p:txBody>
      </p:sp>
      <p:sp>
        <p:nvSpPr>
          <p:cNvPr id="24"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2273385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6648-6845-4D4E-A463-C52E076CF157}"/>
              </a:ext>
            </a:extLst>
          </p:cNvPr>
          <p:cNvSpPr>
            <a:spLocks noGrp="1"/>
          </p:cNvSpPr>
          <p:nvPr>
            <p:ph type="title"/>
          </p:nvPr>
        </p:nvSpPr>
        <p:spPr/>
        <p:txBody>
          <a:bodyPr/>
          <a:lstStyle/>
          <a:p>
            <a:r>
              <a:rPr lang="en-IN"/>
              <a:t>Demo</a:t>
            </a:r>
            <a:endParaRPr lang="en-GB"/>
          </a:p>
        </p:txBody>
      </p:sp>
      <p:pic>
        <p:nvPicPr>
          <p:cNvPr id="4" name="Picture 4">
            <a:hlinkClick r:id="" action="ppaction://media"/>
            <a:extLst>
              <a:ext uri="{FF2B5EF4-FFF2-40B4-BE49-F238E27FC236}">
                <a16:creationId xmlns:a16="http://schemas.microsoft.com/office/drawing/2014/main" id="{04B4BC59-4DB1-47B0-B3C8-250721D0C83A}"/>
              </a:ext>
            </a:extLst>
          </p:cNvPr>
          <p:cNvPicPr>
            <a:picLocks noGrp="1" noRot="1" noChangeAspect="1"/>
          </p:cNvPicPr>
          <p:nvPr>
            <p:ph idx="1"/>
            <a:videoFile r:link="rId1"/>
          </p:nvPr>
        </p:nvPicPr>
        <p:blipFill>
          <a:blip r:embed="rId3"/>
          <a:stretch>
            <a:fillRect/>
          </a:stretch>
        </p:blipFill>
        <p:spPr>
          <a:xfrm>
            <a:off x="1899530" y="2603500"/>
            <a:ext cx="8019507" cy="4054253"/>
          </a:xfrm>
          <a:prstGeom prst="rect">
            <a:avLst/>
          </a:prstGeom>
        </p:spPr>
      </p:pic>
    </p:spTree>
    <p:extLst>
      <p:ext uri="{BB962C8B-B14F-4D97-AF65-F5344CB8AC3E}">
        <p14:creationId xmlns:p14="http://schemas.microsoft.com/office/powerpoint/2010/main" val="121307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8C1E45-ED19-4EF4-BA22-16DD10F788AC}"/>
              </a:ext>
            </a:extLst>
          </p:cNvPr>
          <p:cNvSpPr>
            <a:spLocks noGrp="1"/>
          </p:cNvSpPr>
          <p:nvPr>
            <p:ph idx="1"/>
          </p:nvPr>
        </p:nvSpPr>
        <p:spPr/>
        <p:txBody>
          <a:bodyPr>
            <a:normAutofit/>
          </a:bodyPr>
          <a:lstStyle/>
          <a:p>
            <a:endParaRPr lang="en-IN" sz="4000"/>
          </a:p>
          <a:p>
            <a:endParaRPr lang="en-GB" sz="4000"/>
          </a:p>
          <a:p>
            <a:r>
              <a:rPr lang="en-GB" sz="4000"/>
              <a:t>Thank You</a:t>
            </a:r>
          </a:p>
          <a:p>
            <a:pPr marL="0" indent="0">
              <a:buNone/>
            </a:pPr>
            <a:r>
              <a:rPr lang="en-GB" sz="4000"/>
              <a:t>        </a:t>
            </a:r>
            <a:r>
              <a:rPr lang="en-GB" sz="2800"/>
              <a:t>From Team Movie Review Bot and Analytics</a:t>
            </a:r>
          </a:p>
        </p:txBody>
      </p:sp>
    </p:spTree>
    <p:extLst>
      <p:ext uri="{BB962C8B-B14F-4D97-AF65-F5344CB8AC3E}">
        <p14:creationId xmlns:p14="http://schemas.microsoft.com/office/powerpoint/2010/main" val="3030575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 Boardroom</vt:lpstr>
      <vt:lpstr>Movie Review Bot and Analytics</vt:lpstr>
      <vt:lpstr>What is Movie review bot?</vt:lpstr>
      <vt:lpstr>Problems with finding reviews</vt:lpstr>
      <vt:lpstr>Solutions</vt:lpstr>
      <vt:lpstr>Tech Stack</vt:lpstr>
      <vt:lpstr>Analytics</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Bot and Anlalytics</dc:title>
  <dc:creator>Shiva Kumar</dc:creator>
  <cp:revision>2</cp:revision>
  <dcterms:created xsi:type="dcterms:W3CDTF">2019-07-19T16:19:10Z</dcterms:created>
  <dcterms:modified xsi:type="dcterms:W3CDTF">2019-07-20T06:30:05Z</dcterms:modified>
</cp:coreProperties>
</file>