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6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15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5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59D25F-32DE-4D9E-8866-E196F50DDC1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6E1D27-3177-43BA-A78C-FABB4B1F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6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343903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How to make </a:t>
            </a:r>
            <a:r>
              <a:rPr lang="en-US" sz="4800" b="1" dirty="0" err="1" smtClean="0"/>
              <a:t>Pokemon</a:t>
            </a:r>
            <a:r>
              <a:rPr lang="en-US" sz="4800" b="1" dirty="0" smtClean="0"/>
              <a:t> Go Safe!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A case study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3" y="582663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7" y="607542"/>
            <a:ext cx="8534400" cy="1507067"/>
          </a:xfrm>
        </p:spPr>
        <p:txBody>
          <a:bodyPr/>
          <a:lstStyle/>
          <a:p>
            <a:r>
              <a:rPr lang="en-US" dirty="0" smtClean="0"/>
              <a:t>Why to make it safe?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395" y="1819819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lvl="8"/>
            <a:r>
              <a:rPr lang="en-US" sz="2400" dirty="0" smtClean="0"/>
              <a:t>A pair of men were injured while playing </a:t>
            </a:r>
            <a:r>
              <a:rPr lang="en-US" sz="2400" i="1" dirty="0" err="1" smtClean="0"/>
              <a:t>Pokemon</a:t>
            </a:r>
            <a:r>
              <a:rPr lang="en-US" sz="2400" i="1" dirty="0" smtClean="0"/>
              <a:t> GO</a:t>
            </a:r>
            <a:r>
              <a:rPr lang="en-US" sz="2400" dirty="0" smtClean="0"/>
              <a:t> when they </a:t>
            </a:r>
            <a:r>
              <a:rPr lang="en-US" sz="2400" i="1" dirty="0" smtClean="0"/>
              <a:t>fell off a cliff</a:t>
            </a:r>
            <a:r>
              <a:rPr lang="en-US" sz="2400" dirty="0" smtClean="0"/>
              <a:t> overlooking the Pacific Ocean. Apparently the men broke through a fence to catch a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, despite posted signs warning people that the bluffs they were climbing onto were unstable.</a:t>
            </a:r>
          </a:p>
          <a:p>
            <a:pPr lvl="8"/>
            <a:r>
              <a:rPr lang="en-US" sz="2400" dirty="0"/>
              <a:t>Then we have the case of an ex-Marine crashing his younger brother's car into a tree because he was playing </a:t>
            </a:r>
            <a:r>
              <a:rPr lang="en-US" sz="2400" i="1" dirty="0" err="1"/>
              <a:t>Pokemon</a:t>
            </a:r>
            <a:r>
              <a:rPr lang="en-US" sz="2400" i="1" dirty="0"/>
              <a:t> GO</a:t>
            </a:r>
            <a:r>
              <a:rPr lang="en-US" sz="2400" dirty="0"/>
              <a:t> while driving.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2" y="1910697"/>
            <a:ext cx="3229598" cy="3229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063" y="5672805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Quebec City police officers suffered minor injures when a </a:t>
            </a:r>
            <a:r>
              <a:rPr lang="en-US" i="1" dirty="0" err="1"/>
              <a:t>Pokemon</a:t>
            </a:r>
            <a:r>
              <a:rPr lang="en-US" i="1" dirty="0"/>
              <a:t> GO</a:t>
            </a:r>
            <a:r>
              <a:rPr lang="en-US" dirty="0"/>
              <a:t> player backed his car into their police cruiser. The police officers said they were observing the car, which was driving strangely though a parking lot, when the driver suddenly backed into their cruiser. The driver was playing </a:t>
            </a:r>
            <a:r>
              <a:rPr lang="en-US" i="1" dirty="0" err="1"/>
              <a:t>Pokemon</a:t>
            </a:r>
            <a:r>
              <a:rPr lang="en-US" i="1" dirty="0"/>
              <a:t> GO</a:t>
            </a:r>
            <a:r>
              <a:rPr lang="en-US" dirty="0"/>
              <a:t>, apparently hunting for monsters in the 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incidents are not going to stop no soon, its up to us use it carefully.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7" y="4148437"/>
            <a:ext cx="9334500" cy="245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07" y="40005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1095"/>
            <a:ext cx="8534400" cy="15249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can be done to make it safe?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62" y="2224043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pop up notification may be sent to the users alerting them about the surroundings.</a:t>
            </a:r>
          </a:p>
          <a:p>
            <a:r>
              <a:rPr lang="en-US" dirty="0" smtClean="0"/>
              <a:t>Put some more loading screens after the capture of </a:t>
            </a:r>
            <a:r>
              <a:rPr lang="en-US" dirty="0" err="1" smtClean="0"/>
              <a:t>pokemon</a:t>
            </a:r>
            <a:r>
              <a:rPr lang="en-US" dirty="0" smtClean="0"/>
              <a:t> so that the users will have a look around the </a:t>
            </a:r>
            <a:r>
              <a:rPr lang="en-US" dirty="0" err="1" smtClean="0"/>
              <a:t>surrondings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player is moving which is sensed is </a:t>
            </a:r>
            <a:r>
              <a:rPr lang="en-US" dirty="0" err="1" smtClean="0"/>
              <a:t>pokemon</a:t>
            </a:r>
            <a:r>
              <a:rPr lang="en-US" dirty="0" smtClean="0"/>
              <a:t> go, a initial option need to be given to the user to first look at the surroundings and then continue.</a:t>
            </a:r>
          </a:p>
          <a:p>
            <a:r>
              <a:rPr lang="en-US" dirty="0" smtClean="0"/>
              <a:t>Raise a caution message when the player reaches a dangerous location. </a:t>
            </a:r>
          </a:p>
          <a:p>
            <a:r>
              <a:rPr lang="en-US" dirty="0" smtClean="0"/>
              <a:t>The last option is to create awareness to people and this will be better than the other solutions.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72" y="583931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Thank You </a:t>
            </a:r>
          </a:p>
          <a:p>
            <a:pPr marL="0" indent="0">
              <a:buNone/>
            </a:pPr>
            <a:r>
              <a:rPr lang="en-US" dirty="0" smtClean="0"/>
              <a:t>											The Triads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146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How to make Pokemon Go Safe!</vt:lpstr>
      <vt:lpstr>Why to make it safe? </vt:lpstr>
      <vt:lpstr>PowerPoint Presentation</vt:lpstr>
      <vt:lpstr>What can be done to make it safe?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Pokemon Go Safe!</dc:title>
  <dc:creator>Roshan</dc:creator>
  <cp:lastModifiedBy>Roshan</cp:lastModifiedBy>
  <cp:revision>5</cp:revision>
  <dcterms:created xsi:type="dcterms:W3CDTF">2016-08-14T01:09:24Z</dcterms:created>
  <dcterms:modified xsi:type="dcterms:W3CDTF">2016-08-14T01:34:43Z</dcterms:modified>
</cp:coreProperties>
</file>