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abin"/>
      <p:regular r:id="rId15"/>
      <p:bold r:id="rId16"/>
      <p:italic r:id="rId17"/>
      <p:boldItalic r:id="rId18"/>
    </p:embeddedFont>
    <p:embeddedFont>
      <p:font typeface="Bowlby One SC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kz+rtNrZ/5dgDsoViZcFmFdlq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59A247-74C4-4CEC-A4F8-1EEFD8C6ADCD}">
  <a:tblStyle styleId="{AD59A247-74C4-4CEC-A4F8-1EEFD8C6ADC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bin-regular.fntdata"/><Relationship Id="rId14" Type="http://schemas.openxmlformats.org/officeDocument/2006/relationships/slide" Target="slides/slide9.xml"/><Relationship Id="rId17" Type="http://schemas.openxmlformats.org/officeDocument/2006/relationships/font" Target="fonts/Cabin-italic.fntdata"/><Relationship Id="rId16" Type="http://schemas.openxmlformats.org/officeDocument/2006/relationships/font" Target="fonts/Cabin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owlbyOneSC-regular.fntdata"/><Relationship Id="rId6" Type="http://schemas.openxmlformats.org/officeDocument/2006/relationships/slide" Target="slides/slide1.xml"/><Relationship Id="rId18" Type="http://schemas.openxmlformats.org/officeDocument/2006/relationships/font" Target="fonts/Cab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1c3fb9d00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e1c3fb9d00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081fb9e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e081fb9e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1c3fb9d00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e1c3fb9d00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081fb9ee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e081fb9ee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AD87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7"/>
          <p:cNvGrpSpPr/>
          <p:nvPr/>
        </p:nvGrpSpPr>
        <p:grpSpPr>
          <a:xfrm>
            <a:off x="-482156" y="-483353"/>
            <a:ext cx="10813709" cy="6479168"/>
            <a:chOff x="-482156" y="-483353"/>
            <a:chExt cx="10813709" cy="6479168"/>
          </a:xfrm>
        </p:grpSpPr>
        <p:sp>
          <p:nvSpPr>
            <p:cNvPr id="10" name="Google Shape;10;p7"/>
            <p:cNvSpPr/>
            <p:nvPr/>
          </p:nvSpPr>
          <p:spPr>
            <a:xfrm rot="5400000">
              <a:off x="-1498534" y="559823"/>
              <a:ext cx="4153107" cy="2120351"/>
            </a:xfrm>
            <a:custGeom>
              <a:rect b="b" l="l" r="r" t="t"/>
              <a:pathLst>
                <a:path extrusionOk="0" h="30621" w="59977">
                  <a:moveTo>
                    <a:pt x="11192" y="1"/>
                  </a:moveTo>
                  <a:cubicBezTo>
                    <a:pt x="7015" y="1"/>
                    <a:pt x="2898" y="3663"/>
                    <a:pt x="1956" y="7942"/>
                  </a:cubicBezTo>
                  <a:cubicBezTo>
                    <a:pt x="1723" y="9139"/>
                    <a:pt x="2219" y="10014"/>
                    <a:pt x="3065" y="10481"/>
                  </a:cubicBezTo>
                  <a:cubicBezTo>
                    <a:pt x="876" y="13166"/>
                    <a:pt x="1" y="16814"/>
                    <a:pt x="613" y="20229"/>
                  </a:cubicBezTo>
                  <a:cubicBezTo>
                    <a:pt x="2073" y="27146"/>
                    <a:pt x="8523" y="29568"/>
                    <a:pt x="14856" y="30065"/>
                  </a:cubicBezTo>
                  <a:cubicBezTo>
                    <a:pt x="19854" y="30491"/>
                    <a:pt x="24852" y="30621"/>
                    <a:pt x="29841" y="30621"/>
                  </a:cubicBezTo>
                  <a:cubicBezTo>
                    <a:pt x="32018" y="30621"/>
                    <a:pt x="34193" y="30596"/>
                    <a:pt x="36365" y="30561"/>
                  </a:cubicBezTo>
                  <a:cubicBezTo>
                    <a:pt x="39663" y="30444"/>
                    <a:pt x="42932" y="30298"/>
                    <a:pt x="46230" y="30181"/>
                  </a:cubicBezTo>
                  <a:cubicBezTo>
                    <a:pt x="49382" y="29948"/>
                    <a:pt x="53030" y="30065"/>
                    <a:pt x="55715" y="28489"/>
                  </a:cubicBezTo>
                  <a:cubicBezTo>
                    <a:pt x="58634" y="26796"/>
                    <a:pt x="59976" y="23002"/>
                    <a:pt x="58517" y="19966"/>
                  </a:cubicBezTo>
                  <a:cubicBezTo>
                    <a:pt x="56941" y="16814"/>
                    <a:pt x="54022" y="15589"/>
                    <a:pt x="50608" y="14976"/>
                  </a:cubicBezTo>
                  <a:cubicBezTo>
                    <a:pt x="48302" y="14626"/>
                    <a:pt x="47806" y="14246"/>
                    <a:pt x="46960" y="12057"/>
                  </a:cubicBezTo>
                  <a:cubicBezTo>
                    <a:pt x="45996" y="9635"/>
                    <a:pt x="45121" y="7213"/>
                    <a:pt x="43311" y="5374"/>
                  </a:cubicBezTo>
                  <a:cubicBezTo>
                    <a:pt x="41024" y="3145"/>
                    <a:pt x="38163" y="2258"/>
                    <a:pt x="35237" y="2258"/>
                  </a:cubicBezTo>
                  <a:cubicBezTo>
                    <a:pt x="32263" y="2258"/>
                    <a:pt x="29221" y="3174"/>
                    <a:pt x="26647" y="4527"/>
                  </a:cubicBezTo>
                  <a:cubicBezTo>
                    <a:pt x="25429" y="5083"/>
                    <a:pt x="21810" y="8041"/>
                    <a:pt x="20254" y="8041"/>
                  </a:cubicBezTo>
                  <a:cubicBezTo>
                    <a:pt x="20095" y="8041"/>
                    <a:pt x="19958" y="8010"/>
                    <a:pt x="19847" y="7942"/>
                  </a:cubicBezTo>
                  <a:cubicBezTo>
                    <a:pt x="19117" y="7446"/>
                    <a:pt x="18621" y="5753"/>
                    <a:pt x="18271" y="5024"/>
                  </a:cubicBezTo>
                  <a:cubicBezTo>
                    <a:pt x="17658" y="4031"/>
                    <a:pt x="17045" y="3068"/>
                    <a:pt x="16315" y="2222"/>
                  </a:cubicBezTo>
                  <a:cubicBezTo>
                    <a:pt x="14756" y="663"/>
                    <a:pt x="12969" y="1"/>
                    <a:pt x="11192" y="1"/>
                  </a:cubicBezTo>
                  <a:close/>
                </a:path>
              </a:pathLst>
            </a:custGeom>
            <a:solidFill>
              <a:srgbClr val="F49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7"/>
            <p:cNvSpPr/>
            <p:nvPr/>
          </p:nvSpPr>
          <p:spPr>
            <a:xfrm rot="6132352">
              <a:off x="6447436" y="2526610"/>
              <a:ext cx="3189369" cy="3154252"/>
            </a:xfrm>
            <a:custGeom>
              <a:rect b="b" l="l" r="r" t="t"/>
              <a:pathLst>
                <a:path extrusionOk="0" h="36916" w="37327">
                  <a:moveTo>
                    <a:pt x="8745" y="1"/>
                  </a:moveTo>
                  <a:cubicBezTo>
                    <a:pt x="2972" y="1"/>
                    <a:pt x="0" y="6993"/>
                    <a:pt x="3413" y="11661"/>
                  </a:cubicBezTo>
                  <a:cubicBezTo>
                    <a:pt x="5106" y="14200"/>
                    <a:pt x="8258" y="15543"/>
                    <a:pt x="11322" y="15660"/>
                  </a:cubicBezTo>
                  <a:cubicBezTo>
                    <a:pt x="12176" y="15660"/>
                    <a:pt x="14634" y="14845"/>
                    <a:pt x="16354" y="14845"/>
                  </a:cubicBezTo>
                  <a:cubicBezTo>
                    <a:pt x="17278" y="14845"/>
                    <a:pt x="17989" y="15081"/>
                    <a:pt x="18122" y="15806"/>
                  </a:cubicBezTo>
                  <a:cubicBezTo>
                    <a:pt x="18239" y="16652"/>
                    <a:pt x="16896" y="18461"/>
                    <a:pt x="16663" y="19191"/>
                  </a:cubicBezTo>
                  <a:cubicBezTo>
                    <a:pt x="16050" y="20767"/>
                    <a:pt x="15817" y="22489"/>
                    <a:pt x="16167" y="24182"/>
                  </a:cubicBezTo>
                  <a:cubicBezTo>
                    <a:pt x="16896" y="27217"/>
                    <a:pt x="19202" y="29289"/>
                    <a:pt x="22004" y="30398"/>
                  </a:cubicBezTo>
                  <a:cubicBezTo>
                    <a:pt x="23346" y="30865"/>
                    <a:pt x="24689" y="31128"/>
                    <a:pt x="26148" y="31245"/>
                  </a:cubicBezTo>
                  <a:cubicBezTo>
                    <a:pt x="26498" y="33784"/>
                    <a:pt x="28454" y="35856"/>
                    <a:pt x="30759" y="36702"/>
                  </a:cubicBezTo>
                  <a:cubicBezTo>
                    <a:pt x="31138" y="36848"/>
                    <a:pt x="31527" y="36915"/>
                    <a:pt x="31916" y="36915"/>
                  </a:cubicBezTo>
                  <a:cubicBezTo>
                    <a:pt x="33777" y="36915"/>
                    <a:pt x="35622" y="35381"/>
                    <a:pt x="36129" y="33667"/>
                  </a:cubicBezTo>
                  <a:cubicBezTo>
                    <a:pt x="37326" y="29289"/>
                    <a:pt x="37093" y="24795"/>
                    <a:pt x="36480" y="20300"/>
                  </a:cubicBezTo>
                  <a:cubicBezTo>
                    <a:pt x="36246" y="18111"/>
                    <a:pt x="35867" y="15922"/>
                    <a:pt x="35633" y="13850"/>
                  </a:cubicBezTo>
                  <a:cubicBezTo>
                    <a:pt x="35254" y="11661"/>
                    <a:pt x="35254" y="9356"/>
                    <a:pt x="34408" y="7283"/>
                  </a:cubicBezTo>
                  <a:cubicBezTo>
                    <a:pt x="32598" y="2672"/>
                    <a:pt x="27491" y="2409"/>
                    <a:pt x="23230" y="1797"/>
                  </a:cubicBezTo>
                  <a:cubicBezTo>
                    <a:pt x="19348" y="1330"/>
                    <a:pt x="15437" y="1067"/>
                    <a:pt x="11439" y="950"/>
                  </a:cubicBezTo>
                  <a:cubicBezTo>
                    <a:pt x="11059" y="600"/>
                    <a:pt x="10592" y="221"/>
                    <a:pt x="9980" y="104"/>
                  </a:cubicBezTo>
                  <a:cubicBezTo>
                    <a:pt x="9555" y="34"/>
                    <a:pt x="9143" y="1"/>
                    <a:pt x="8745" y="1"/>
                  </a:cubicBezTo>
                  <a:close/>
                </a:path>
              </a:pathLst>
            </a:custGeom>
            <a:solidFill>
              <a:srgbClr val="F49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7"/>
            <p:cNvSpPr/>
            <p:nvPr/>
          </p:nvSpPr>
          <p:spPr>
            <a:xfrm rot="5400000">
              <a:off x="6866568" y="-829474"/>
              <a:ext cx="3118864" cy="3811106"/>
            </a:xfrm>
            <a:custGeom>
              <a:rect b="b" l="l" r="r" t="t"/>
              <a:pathLst>
                <a:path extrusionOk="0" h="55038" w="45041">
                  <a:moveTo>
                    <a:pt x="17824" y="0"/>
                  </a:moveTo>
                  <a:cubicBezTo>
                    <a:pt x="13572" y="0"/>
                    <a:pt x="9920" y="2482"/>
                    <a:pt x="7713" y="6115"/>
                  </a:cubicBezTo>
                  <a:cubicBezTo>
                    <a:pt x="5524" y="9880"/>
                    <a:pt x="5262" y="14258"/>
                    <a:pt x="5262" y="18519"/>
                  </a:cubicBezTo>
                  <a:cubicBezTo>
                    <a:pt x="5262" y="23363"/>
                    <a:pt x="5524" y="28121"/>
                    <a:pt x="5641" y="32965"/>
                  </a:cubicBezTo>
                  <a:cubicBezTo>
                    <a:pt x="5758" y="35300"/>
                    <a:pt x="5758" y="37723"/>
                    <a:pt x="5874" y="40145"/>
                  </a:cubicBezTo>
                  <a:cubicBezTo>
                    <a:pt x="5874" y="42334"/>
                    <a:pt x="5758" y="44639"/>
                    <a:pt x="6487" y="46712"/>
                  </a:cubicBezTo>
                  <a:cubicBezTo>
                    <a:pt x="6604" y="47208"/>
                    <a:pt x="6721" y="47558"/>
                    <a:pt x="6983" y="47937"/>
                  </a:cubicBezTo>
                  <a:cubicBezTo>
                    <a:pt x="5524" y="47441"/>
                    <a:pt x="4298" y="47091"/>
                    <a:pt x="3452" y="46712"/>
                  </a:cubicBezTo>
                  <a:cubicBezTo>
                    <a:pt x="3202" y="46625"/>
                    <a:pt x="2964" y="46586"/>
                    <a:pt x="2742" y="46586"/>
                  </a:cubicBezTo>
                  <a:cubicBezTo>
                    <a:pt x="789" y="46586"/>
                    <a:pt x="1" y="49639"/>
                    <a:pt x="1730" y="50739"/>
                  </a:cubicBezTo>
                  <a:cubicBezTo>
                    <a:pt x="5118" y="52989"/>
                    <a:pt x="8733" y="55037"/>
                    <a:pt x="12831" y="55037"/>
                  </a:cubicBezTo>
                  <a:cubicBezTo>
                    <a:pt x="13146" y="55037"/>
                    <a:pt x="13463" y="55025"/>
                    <a:pt x="13784" y="55000"/>
                  </a:cubicBezTo>
                  <a:cubicBezTo>
                    <a:pt x="17432" y="54621"/>
                    <a:pt x="20963" y="52549"/>
                    <a:pt x="22539" y="49280"/>
                  </a:cubicBezTo>
                  <a:cubicBezTo>
                    <a:pt x="23502" y="47325"/>
                    <a:pt x="23619" y="45136"/>
                    <a:pt x="23152" y="43063"/>
                  </a:cubicBezTo>
                  <a:cubicBezTo>
                    <a:pt x="23035" y="41867"/>
                    <a:pt x="22422" y="40758"/>
                    <a:pt x="22306" y="39678"/>
                  </a:cubicBezTo>
                  <a:cubicBezTo>
                    <a:pt x="23765" y="39678"/>
                    <a:pt x="27413" y="39065"/>
                    <a:pt x="27880" y="39065"/>
                  </a:cubicBezTo>
                  <a:cubicBezTo>
                    <a:pt x="30186" y="38802"/>
                    <a:pt x="32520" y="38686"/>
                    <a:pt x="34709" y="38219"/>
                  </a:cubicBezTo>
                  <a:cubicBezTo>
                    <a:pt x="38941" y="37226"/>
                    <a:pt x="42852" y="34308"/>
                    <a:pt x="43932" y="30047"/>
                  </a:cubicBezTo>
                  <a:cubicBezTo>
                    <a:pt x="45041" y="25669"/>
                    <a:pt x="42589" y="21671"/>
                    <a:pt x="38941" y="19365"/>
                  </a:cubicBezTo>
                  <a:cubicBezTo>
                    <a:pt x="37248" y="18139"/>
                    <a:pt x="35176" y="17410"/>
                    <a:pt x="33104" y="16680"/>
                  </a:cubicBezTo>
                  <a:cubicBezTo>
                    <a:pt x="32375" y="16447"/>
                    <a:pt x="31528" y="16067"/>
                    <a:pt x="30799" y="15834"/>
                  </a:cubicBezTo>
                  <a:cubicBezTo>
                    <a:pt x="30448" y="15600"/>
                    <a:pt x="30069" y="15454"/>
                    <a:pt x="29719" y="15337"/>
                  </a:cubicBezTo>
                  <a:cubicBezTo>
                    <a:pt x="29835" y="14871"/>
                    <a:pt x="30069" y="14491"/>
                    <a:pt x="30069" y="14374"/>
                  </a:cubicBezTo>
                  <a:cubicBezTo>
                    <a:pt x="30565" y="13528"/>
                    <a:pt x="30799" y="12536"/>
                    <a:pt x="31061" y="11573"/>
                  </a:cubicBezTo>
                  <a:cubicBezTo>
                    <a:pt x="31411" y="9500"/>
                    <a:pt x="30915" y="7428"/>
                    <a:pt x="29719" y="5619"/>
                  </a:cubicBezTo>
                  <a:cubicBezTo>
                    <a:pt x="27267" y="1971"/>
                    <a:pt x="22656" y="132"/>
                    <a:pt x="18395" y="15"/>
                  </a:cubicBezTo>
                  <a:cubicBezTo>
                    <a:pt x="18203" y="5"/>
                    <a:pt x="18013" y="0"/>
                    <a:pt x="17824" y="0"/>
                  </a:cubicBezTo>
                  <a:close/>
                </a:path>
              </a:pathLst>
            </a:custGeom>
            <a:solidFill>
              <a:srgbClr val="87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7"/>
            <p:cNvSpPr/>
            <p:nvPr/>
          </p:nvSpPr>
          <p:spPr>
            <a:xfrm rot="5400000">
              <a:off x="20907" y="3251462"/>
              <a:ext cx="2425168" cy="2578130"/>
            </a:xfrm>
            <a:custGeom>
              <a:rect b="b" l="l" r="r" t="t"/>
              <a:pathLst>
                <a:path extrusionOk="0" h="37232" w="35023">
                  <a:moveTo>
                    <a:pt x="10571" y="1"/>
                  </a:moveTo>
                  <a:cubicBezTo>
                    <a:pt x="8503" y="1"/>
                    <a:pt x="6469" y="467"/>
                    <a:pt x="4524" y="1714"/>
                  </a:cubicBezTo>
                  <a:cubicBezTo>
                    <a:pt x="1226" y="3903"/>
                    <a:pt x="1" y="8047"/>
                    <a:pt x="1839" y="11578"/>
                  </a:cubicBezTo>
                  <a:cubicBezTo>
                    <a:pt x="2452" y="13038"/>
                    <a:pt x="3532" y="14234"/>
                    <a:pt x="4758" y="15343"/>
                  </a:cubicBezTo>
                  <a:cubicBezTo>
                    <a:pt x="5604" y="15956"/>
                    <a:pt x="7560" y="16919"/>
                    <a:pt x="7910" y="17882"/>
                  </a:cubicBezTo>
                  <a:cubicBezTo>
                    <a:pt x="8289" y="18729"/>
                    <a:pt x="7676" y="20071"/>
                    <a:pt x="7443" y="20918"/>
                  </a:cubicBezTo>
                  <a:cubicBezTo>
                    <a:pt x="7063" y="22377"/>
                    <a:pt x="6713" y="23836"/>
                    <a:pt x="6713" y="25441"/>
                  </a:cubicBezTo>
                  <a:cubicBezTo>
                    <a:pt x="6713" y="28827"/>
                    <a:pt x="8902" y="31629"/>
                    <a:pt x="11675" y="33467"/>
                  </a:cubicBezTo>
                  <a:cubicBezTo>
                    <a:pt x="15936" y="36149"/>
                    <a:pt x="21042" y="37232"/>
                    <a:pt x="26138" y="37232"/>
                  </a:cubicBezTo>
                  <a:cubicBezTo>
                    <a:pt x="28196" y="37232"/>
                    <a:pt x="30252" y="37055"/>
                    <a:pt x="32250" y="36736"/>
                  </a:cubicBezTo>
                  <a:cubicBezTo>
                    <a:pt x="35023" y="36240"/>
                    <a:pt x="34060" y="32358"/>
                    <a:pt x="31637" y="32125"/>
                  </a:cubicBezTo>
                  <a:lnTo>
                    <a:pt x="31521" y="32125"/>
                  </a:lnTo>
                  <a:cubicBezTo>
                    <a:pt x="31521" y="32008"/>
                    <a:pt x="31637" y="31862"/>
                    <a:pt x="31637" y="31745"/>
                  </a:cubicBezTo>
                  <a:cubicBezTo>
                    <a:pt x="31988" y="30169"/>
                    <a:pt x="31521" y="28360"/>
                    <a:pt x="31637" y="26638"/>
                  </a:cubicBezTo>
                  <a:cubicBezTo>
                    <a:pt x="31637" y="24712"/>
                    <a:pt x="31871" y="22756"/>
                    <a:pt x="32367" y="20801"/>
                  </a:cubicBezTo>
                  <a:cubicBezTo>
                    <a:pt x="32980" y="17036"/>
                    <a:pt x="34293" y="13271"/>
                    <a:pt x="34439" y="9506"/>
                  </a:cubicBezTo>
                  <a:cubicBezTo>
                    <a:pt x="34439" y="5858"/>
                    <a:pt x="32600" y="2327"/>
                    <a:pt x="28952" y="1364"/>
                  </a:cubicBezTo>
                  <a:cubicBezTo>
                    <a:pt x="28375" y="1225"/>
                    <a:pt x="27762" y="1152"/>
                    <a:pt x="27145" y="1152"/>
                  </a:cubicBezTo>
                  <a:cubicBezTo>
                    <a:pt x="26079" y="1152"/>
                    <a:pt x="25003" y="1368"/>
                    <a:pt x="24078" y="1831"/>
                  </a:cubicBezTo>
                  <a:cubicBezTo>
                    <a:pt x="23611" y="2093"/>
                    <a:pt x="22998" y="2443"/>
                    <a:pt x="22502" y="2940"/>
                  </a:cubicBezTo>
                  <a:cubicBezTo>
                    <a:pt x="18660" y="1729"/>
                    <a:pt x="14553" y="1"/>
                    <a:pt x="10571" y="1"/>
                  </a:cubicBezTo>
                  <a:close/>
                </a:path>
              </a:pathLst>
            </a:custGeom>
            <a:solidFill>
              <a:srgbClr val="87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"/>
            <p:cNvSpPr/>
            <p:nvPr/>
          </p:nvSpPr>
          <p:spPr>
            <a:xfrm rot="5400000">
              <a:off x="627295" y="537738"/>
              <a:ext cx="337569" cy="204204"/>
            </a:xfrm>
            <a:custGeom>
              <a:rect b="b" l="l" r="r" t="t"/>
              <a:pathLst>
                <a:path extrusionOk="0" h="2949" w="4875">
                  <a:moveTo>
                    <a:pt x="2540" y="0"/>
                  </a:moveTo>
                  <a:cubicBezTo>
                    <a:pt x="1226" y="0"/>
                    <a:pt x="117" y="1110"/>
                    <a:pt x="1" y="2423"/>
                  </a:cubicBezTo>
                  <a:cubicBezTo>
                    <a:pt x="1" y="2554"/>
                    <a:pt x="88" y="2620"/>
                    <a:pt x="176" y="2620"/>
                  </a:cubicBezTo>
                  <a:cubicBezTo>
                    <a:pt x="263" y="2620"/>
                    <a:pt x="351" y="2554"/>
                    <a:pt x="351" y="2423"/>
                  </a:cubicBezTo>
                  <a:cubicBezTo>
                    <a:pt x="489" y="1513"/>
                    <a:pt x="1251" y="604"/>
                    <a:pt x="2245" y="604"/>
                  </a:cubicBezTo>
                  <a:cubicBezTo>
                    <a:pt x="2304" y="604"/>
                    <a:pt x="2363" y="607"/>
                    <a:pt x="2423" y="613"/>
                  </a:cubicBezTo>
                  <a:cubicBezTo>
                    <a:pt x="3532" y="730"/>
                    <a:pt x="4262" y="1693"/>
                    <a:pt x="4262" y="2686"/>
                  </a:cubicBezTo>
                  <a:cubicBezTo>
                    <a:pt x="4262" y="2861"/>
                    <a:pt x="4415" y="2948"/>
                    <a:pt x="4568" y="2948"/>
                  </a:cubicBezTo>
                  <a:cubicBezTo>
                    <a:pt x="4721" y="2948"/>
                    <a:pt x="4875" y="2861"/>
                    <a:pt x="4875" y="2686"/>
                  </a:cubicBezTo>
                  <a:cubicBezTo>
                    <a:pt x="4875" y="1343"/>
                    <a:pt x="3882" y="117"/>
                    <a:pt x="2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7"/>
            <p:cNvSpPr/>
            <p:nvPr/>
          </p:nvSpPr>
          <p:spPr>
            <a:xfrm rot="5400000">
              <a:off x="477137" y="723489"/>
              <a:ext cx="385141" cy="183430"/>
            </a:xfrm>
            <a:custGeom>
              <a:rect b="b" l="l" r="r" t="t"/>
              <a:pathLst>
                <a:path extrusionOk="0" h="2649" w="5562">
                  <a:moveTo>
                    <a:pt x="5217" y="1"/>
                  </a:moveTo>
                  <a:cubicBezTo>
                    <a:pt x="5140" y="1"/>
                    <a:pt x="5060" y="29"/>
                    <a:pt x="4991" y="98"/>
                  </a:cubicBezTo>
                  <a:cubicBezTo>
                    <a:pt x="4495" y="944"/>
                    <a:pt x="3882" y="1790"/>
                    <a:pt x="2802" y="2170"/>
                  </a:cubicBezTo>
                  <a:cubicBezTo>
                    <a:pt x="2664" y="2199"/>
                    <a:pt x="2521" y="2213"/>
                    <a:pt x="2379" y="2213"/>
                  </a:cubicBezTo>
                  <a:cubicBezTo>
                    <a:pt x="1379" y="2213"/>
                    <a:pt x="351" y="1520"/>
                    <a:pt x="351" y="448"/>
                  </a:cubicBezTo>
                  <a:cubicBezTo>
                    <a:pt x="424" y="331"/>
                    <a:pt x="365" y="273"/>
                    <a:pt x="289" y="273"/>
                  </a:cubicBezTo>
                  <a:cubicBezTo>
                    <a:pt x="212" y="273"/>
                    <a:pt x="117" y="331"/>
                    <a:pt x="117" y="448"/>
                  </a:cubicBezTo>
                  <a:cubicBezTo>
                    <a:pt x="0" y="1557"/>
                    <a:pt x="964" y="2520"/>
                    <a:pt x="2073" y="2637"/>
                  </a:cubicBezTo>
                  <a:cubicBezTo>
                    <a:pt x="2152" y="2645"/>
                    <a:pt x="2231" y="2649"/>
                    <a:pt x="2310" y="2649"/>
                  </a:cubicBezTo>
                  <a:cubicBezTo>
                    <a:pt x="3661" y="2649"/>
                    <a:pt x="4768" y="1490"/>
                    <a:pt x="5458" y="331"/>
                  </a:cubicBezTo>
                  <a:cubicBezTo>
                    <a:pt x="5561" y="166"/>
                    <a:pt x="5402" y="1"/>
                    <a:pt x="5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7"/>
            <p:cNvSpPr/>
            <p:nvPr/>
          </p:nvSpPr>
          <p:spPr>
            <a:xfrm rot="5400000">
              <a:off x="1236542" y="4037538"/>
              <a:ext cx="337569" cy="1102450"/>
            </a:xfrm>
            <a:custGeom>
              <a:rect b="b" l="l" r="r" t="t"/>
              <a:pathLst>
                <a:path extrusionOk="0" h="15921" w="4875">
                  <a:moveTo>
                    <a:pt x="2549" y="0"/>
                  </a:moveTo>
                  <a:cubicBezTo>
                    <a:pt x="2291" y="0"/>
                    <a:pt x="2127" y="286"/>
                    <a:pt x="2306" y="555"/>
                  </a:cubicBezTo>
                  <a:cubicBezTo>
                    <a:pt x="2686" y="1051"/>
                    <a:pt x="3882" y="2014"/>
                    <a:pt x="3765" y="2627"/>
                  </a:cubicBezTo>
                  <a:cubicBezTo>
                    <a:pt x="3532" y="3123"/>
                    <a:pt x="1839" y="3619"/>
                    <a:pt x="1226" y="3736"/>
                  </a:cubicBezTo>
                  <a:cubicBezTo>
                    <a:pt x="1110" y="3853"/>
                    <a:pt x="964" y="4086"/>
                    <a:pt x="1110" y="4349"/>
                  </a:cubicBezTo>
                  <a:cubicBezTo>
                    <a:pt x="1576" y="4699"/>
                    <a:pt x="3532" y="6042"/>
                    <a:pt x="3649" y="6655"/>
                  </a:cubicBezTo>
                  <a:cubicBezTo>
                    <a:pt x="3765" y="7618"/>
                    <a:pt x="2306" y="7851"/>
                    <a:pt x="1343" y="8231"/>
                  </a:cubicBezTo>
                  <a:cubicBezTo>
                    <a:pt x="1110" y="8231"/>
                    <a:pt x="1110" y="8581"/>
                    <a:pt x="1226" y="8727"/>
                  </a:cubicBezTo>
                  <a:cubicBezTo>
                    <a:pt x="1693" y="9194"/>
                    <a:pt x="3415" y="10916"/>
                    <a:pt x="3298" y="11499"/>
                  </a:cubicBezTo>
                  <a:cubicBezTo>
                    <a:pt x="3298" y="11996"/>
                    <a:pt x="730" y="12375"/>
                    <a:pt x="234" y="12608"/>
                  </a:cubicBezTo>
                  <a:cubicBezTo>
                    <a:pt x="0" y="12608"/>
                    <a:pt x="0" y="12842"/>
                    <a:pt x="117" y="12959"/>
                  </a:cubicBezTo>
                  <a:cubicBezTo>
                    <a:pt x="847" y="13951"/>
                    <a:pt x="1576" y="14914"/>
                    <a:pt x="2423" y="15877"/>
                  </a:cubicBezTo>
                  <a:cubicBezTo>
                    <a:pt x="2453" y="15908"/>
                    <a:pt x="2487" y="15920"/>
                    <a:pt x="2521" y="15920"/>
                  </a:cubicBezTo>
                  <a:cubicBezTo>
                    <a:pt x="2651" y="15920"/>
                    <a:pt x="2778" y="15736"/>
                    <a:pt x="2686" y="15644"/>
                  </a:cubicBezTo>
                  <a:cubicBezTo>
                    <a:pt x="2306" y="15031"/>
                    <a:pt x="847" y="13572"/>
                    <a:pt x="1226" y="12842"/>
                  </a:cubicBezTo>
                  <a:cubicBezTo>
                    <a:pt x="1343" y="12492"/>
                    <a:pt x="3765" y="12112"/>
                    <a:pt x="4262" y="11996"/>
                  </a:cubicBezTo>
                  <a:cubicBezTo>
                    <a:pt x="4378" y="11996"/>
                    <a:pt x="4495" y="11762"/>
                    <a:pt x="4378" y="11499"/>
                  </a:cubicBezTo>
                  <a:cubicBezTo>
                    <a:pt x="3882" y="11032"/>
                    <a:pt x="1956" y="9311"/>
                    <a:pt x="2189" y="8581"/>
                  </a:cubicBezTo>
                  <a:cubicBezTo>
                    <a:pt x="2189" y="8347"/>
                    <a:pt x="4378" y="7384"/>
                    <a:pt x="4612" y="7268"/>
                  </a:cubicBezTo>
                  <a:cubicBezTo>
                    <a:pt x="4758" y="7122"/>
                    <a:pt x="4874" y="6888"/>
                    <a:pt x="4758" y="6771"/>
                  </a:cubicBezTo>
                  <a:cubicBezTo>
                    <a:pt x="4378" y="6392"/>
                    <a:pt x="2189" y="4816"/>
                    <a:pt x="2189" y="4466"/>
                  </a:cubicBezTo>
                  <a:cubicBezTo>
                    <a:pt x="2306" y="3736"/>
                    <a:pt x="3882" y="3357"/>
                    <a:pt x="4612" y="3123"/>
                  </a:cubicBezTo>
                  <a:cubicBezTo>
                    <a:pt x="4874" y="3007"/>
                    <a:pt x="4874" y="2744"/>
                    <a:pt x="4758" y="2627"/>
                  </a:cubicBezTo>
                  <a:cubicBezTo>
                    <a:pt x="4145" y="1781"/>
                    <a:pt x="3415" y="934"/>
                    <a:pt x="2802" y="88"/>
                  </a:cubicBezTo>
                  <a:cubicBezTo>
                    <a:pt x="2714" y="27"/>
                    <a:pt x="2627" y="0"/>
                    <a:pt x="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7"/>
            <p:cNvSpPr/>
            <p:nvPr/>
          </p:nvSpPr>
          <p:spPr>
            <a:xfrm rot="6132343">
              <a:off x="8315686" y="4141759"/>
              <a:ext cx="752073" cy="439777"/>
            </a:xfrm>
            <a:custGeom>
              <a:rect b="b" l="l" r="r" t="t"/>
              <a:pathLst>
                <a:path extrusionOk="0" h="6351" w="10861">
                  <a:moveTo>
                    <a:pt x="3380" y="1"/>
                  </a:moveTo>
                  <a:cubicBezTo>
                    <a:pt x="3339" y="1"/>
                    <a:pt x="3299" y="15"/>
                    <a:pt x="3268" y="46"/>
                  </a:cubicBezTo>
                  <a:cubicBezTo>
                    <a:pt x="2305" y="776"/>
                    <a:pt x="1196" y="1243"/>
                    <a:pt x="116" y="1739"/>
                  </a:cubicBezTo>
                  <a:cubicBezTo>
                    <a:pt x="0" y="1832"/>
                    <a:pt x="68" y="2016"/>
                    <a:pt x="159" y="2016"/>
                  </a:cubicBezTo>
                  <a:cubicBezTo>
                    <a:pt x="183" y="2016"/>
                    <a:pt x="208" y="2003"/>
                    <a:pt x="233" y="1973"/>
                  </a:cubicBezTo>
                  <a:cubicBezTo>
                    <a:pt x="846" y="1739"/>
                    <a:pt x="1429" y="1622"/>
                    <a:pt x="1925" y="1243"/>
                  </a:cubicBezTo>
                  <a:cubicBezTo>
                    <a:pt x="2399" y="1047"/>
                    <a:pt x="2608" y="887"/>
                    <a:pt x="2766" y="887"/>
                  </a:cubicBezTo>
                  <a:cubicBezTo>
                    <a:pt x="2891" y="887"/>
                    <a:pt x="2984" y="986"/>
                    <a:pt x="3151" y="1243"/>
                  </a:cubicBezTo>
                  <a:cubicBezTo>
                    <a:pt x="3501" y="1973"/>
                    <a:pt x="3034" y="3082"/>
                    <a:pt x="3618" y="3694"/>
                  </a:cubicBezTo>
                  <a:cubicBezTo>
                    <a:pt x="3851" y="3950"/>
                    <a:pt x="4166" y="4052"/>
                    <a:pt x="4524" y="4052"/>
                  </a:cubicBezTo>
                  <a:cubicBezTo>
                    <a:pt x="5513" y="4052"/>
                    <a:pt x="6831" y="3277"/>
                    <a:pt x="7646" y="2848"/>
                  </a:cubicBezTo>
                  <a:cubicBezTo>
                    <a:pt x="7762" y="3928"/>
                    <a:pt x="7762" y="5037"/>
                    <a:pt x="7762" y="6000"/>
                  </a:cubicBezTo>
                  <a:cubicBezTo>
                    <a:pt x="7762" y="6234"/>
                    <a:pt x="7996" y="6350"/>
                    <a:pt x="8142" y="6350"/>
                  </a:cubicBezTo>
                  <a:cubicBezTo>
                    <a:pt x="9222" y="6000"/>
                    <a:pt x="9951" y="5504"/>
                    <a:pt x="10681" y="4774"/>
                  </a:cubicBezTo>
                  <a:cubicBezTo>
                    <a:pt x="10860" y="4506"/>
                    <a:pt x="10696" y="4220"/>
                    <a:pt x="10438" y="4220"/>
                  </a:cubicBezTo>
                  <a:cubicBezTo>
                    <a:pt x="10360" y="4220"/>
                    <a:pt x="10273" y="4246"/>
                    <a:pt x="10185" y="4307"/>
                  </a:cubicBezTo>
                  <a:cubicBezTo>
                    <a:pt x="9792" y="4799"/>
                    <a:pt x="9332" y="5343"/>
                    <a:pt x="8923" y="5343"/>
                  </a:cubicBezTo>
                  <a:cubicBezTo>
                    <a:pt x="8724" y="5343"/>
                    <a:pt x="8537" y="5215"/>
                    <a:pt x="8375" y="4891"/>
                  </a:cubicBezTo>
                  <a:cubicBezTo>
                    <a:pt x="8142" y="4424"/>
                    <a:pt x="8259" y="3082"/>
                    <a:pt x="8259" y="2352"/>
                  </a:cubicBezTo>
                  <a:cubicBezTo>
                    <a:pt x="8259" y="2118"/>
                    <a:pt x="7996" y="2118"/>
                    <a:pt x="7879" y="2118"/>
                  </a:cubicBezTo>
                  <a:cubicBezTo>
                    <a:pt x="7194" y="2447"/>
                    <a:pt x="5660" y="3445"/>
                    <a:pt x="4871" y="3445"/>
                  </a:cubicBezTo>
                  <a:cubicBezTo>
                    <a:pt x="4820" y="3445"/>
                    <a:pt x="4772" y="3441"/>
                    <a:pt x="4727" y="3432"/>
                  </a:cubicBezTo>
                  <a:cubicBezTo>
                    <a:pt x="3385" y="3198"/>
                    <a:pt x="3618" y="1243"/>
                    <a:pt x="3618" y="280"/>
                  </a:cubicBezTo>
                  <a:cubicBezTo>
                    <a:pt x="3618" y="109"/>
                    <a:pt x="3493" y="1"/>
                    <a:pt x="33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7"/>
            <p:cNvSpPr/>
            <p:nvPr/>
          </p:nvSpPr>
          <p:spPr>
            <a:xfrm rot="5400000">
              <a:off x="8452683" y="434528"/>
              <a:ext cx="308209" cy="169235"/>
            </a:xfrm>
            <a:custGeom>
              <a:rect b="b" l="l" r="r" t="t"/>
              <a:pathLst>
                <a:path extrusionOk="0" h="2444" w="4451">
                  <a:moveTo>
                    <a:pt x="4256" y="1"/>
                  </a:moveTo>
                  <a:cubicBezTo>
                    <a:pt x="4193" y="1"/>
                    <a:pt x="4126" y="41"/>
                    <a:pt x="4071" y="141"/>
                  </a:cubicBezTo>
                  <a:cubicBezTo>
                    <a:pt x="3720" y="987"/>
                    <a:pt x="3487" y="1600"/>
                    <a:pt x="2611" y="1833"/>
                  </a:cubicBezTo>
                  <a:cubicBezTo>
                    <a:pt x="2271" y="2010"/>
                    <a:pt x="1905" y="2105"/>
                    <a:pt x="1538" y="2105"/>
                  </a:cubicBezTo>
                  <a:cubicBezTo>
                    <a:pt x="1118" y="2105"/>
                    <a:pt x="695" y="1981"/>
                    <a:pt x="306" y="1717"/>
                  </a:cubicBezTo>
                  <a:cubicBezTo>
                    <a:pt x="284" y="1694"/>
                    <a:pt x="257" y="1685"/>
                    <a:pt x="230" y="1685"/>
                  </a:cubicBezTo>
                  <a:cubicBezTo>
                    <a:pt x="117" y="1685"/>
                    <a:pt x="0" y="1856"/>
                    <a:pt x="189" y="1950"/>
                  </a:cubicBezTo>
                  <a:cubicBezTo>
                    <a:pt x="597" y="2287"/>
                    <a:pt x="1149" y="2443"/>
                    <a:pt x="1721" y="2443"/>
                  </a:cubicBezTo>
                  <a:cubicBezTo>
                    <a:pt x="3034" y="2443"/>
                    <a:pt x="4450" y="1619"/>
                    <a:pt x="4450" y="257"/>
                  </a:cubicBezTo>
                  <a:cubicBezTo>
                    <a:pt x="4450" y="112"/>
                    <a:pt x="4360" y="1"/>
                    <a:pt x="4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 rot="5400000">
              <a:off x="8331158" y="520946"/>
              <a:ext cx="308002" cy="192432"/>
            </a:xfrm>
            <a:custGeom>
              <a:rect b="b" l="l" r="r" t="t"/>
              <a:pathLst>
                <a:path extrusionOk="0" h="2779" w="4448">
                  <a:moveTo>
                    <a:pt x="4152" y="0"/>
                  </a:moveTo>
                  <a:cubicBezTo>
                    <a:pt x="4069" y="0"/>
                    <a:pt x="3996" y="38"/>
                    <a:pt x="3996" y="128"/>
                  </a:cubicBezTo>
                  <a:cubicBezTo>
                    <a:pt x="3707" y="1525"/>
                    <a:pt x="2405" y="2444"/>
                    <a:pt x="1072" y="2444"/>
                  </a:cubicBezTo>
                  <a:cubicBezTo>
                    <a:pt x="790" y="2444"/>
                    <a:pt x="507" y="2403"/>
                    <a:pt x="231" y="2316"/>
                  </a:cubicBezTo>
                  <a:cubicBezTo>
                    <a:pt x="198" y="2300"/>
                    <a:pt x="169" y="2293"/>
                    <a:pt x="145" y="2293"/>
                  </a:cubicBezTo>
                  <a:cubicBezTo>
                    <a:pt x="0" y="2293"/>
                    <a:pt x="15" y="2550"/>
                    <a:pt x="115" y="2550"/>
                  </a:cubicBezTo>
                  <a:cubicBezTo>
                    <a:pt x="501" y="2706"/>
                    <a:pt x="904" y="2779"/>
                    <a:pt x="1302" y="2779"/>
                  </a:cubicBezTo>
                  <a:cubicBezTo>
                    <a:pt x="2770" y="2779"/>
                    <a:pt x="4169" y="1783"/>
                    <a:pt x="4376" y="244"/>
                  </a:cubicBezTo>
                  <a:cubicBezTo>
                    <a:pt x="4448" y="100"/>
                    <a:pt x="4286" y="0"/>
                    <a:pt x="4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 rot="5400000">
              <a:off x="3093764" y="397413"/>
              <a:ext cx="265762" cy="194786"/>
            </a:xfrm>
            <a:custGeom>
              <a:rect b="b" l="l" r="r" t="t"/>
              <a:pathLst>
                <a:path extrusionOk="0" h="2813" w="3838">
                  <a:moveTo>
                    <a:pt x="3578" y="1"/>
                  </a:moveTo>
                  <a:cubicBezTo>
                    <a:pt x="3483" y="1"/>
                    <a:pt x="3370" y="39"/>
                    <a:pt x="3269" y="128"/>
                  </a:cubicBezTo>
                  <a:cubicBezTo>
                    <a:pt x="2919" y="974"/>
                    <a:pt x="2423" y="1704"/>
                    <a:pt x="1693" y="2317"/>
                  </a:cubicBezTo>
                  <a:cubicBezTo>
                    <a:pt x="1197" y="1704"/>
                    <a:pt x="730" y="1120"/>
                    <a:pt x="351" y="507"/>
                  </a:cubicBezTo>
                  <a:cubicBezTo>
                    <a:pt x="314" y="425"/>
                    <a:pt x="267" y="394"/>
                    <a:pt x="218" y="394"/>
                  </a:cubicBezTo>
                  <a:cubicBezTo>
                    <a:pt x="111" y="394"/>
                    <a:pt x="1" y="544"/>
                    <a:pt x="1" y="624"/>
                  </a:cubicBezTo>
                  <a:cubicBezTo>
                    <a:pt x="351" y="1470"/>
                    <a:pt x="964" y="2083"/>
                    <a:pt x="1577" y="2696"/>
                  </a:cubicBezTo>
                  <a:cubicBezTo>
                    <a:pt x="1577" y="2813"/>
                    <a:pt x="1693" y="2813"/>
                    <a:pt x="1810" y="2813"/>
                  </a:cubicBezTo>
                  <a:cubicBezTo>
                    <a:pt x="2656" y="2200"/>
                    <a:pt x="3386" y="1354"/>
                    <a:pt x="3765" y="245"/>
                  </a:cubicBezTo>
                  <a:cubicBezTo>
                    <a:pt x="3838" y="100"/>
                    <a:pt x="3731" y="1"/>
                    <a:pt x="3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 rot="5400000">
              <a:off x="3331759" y="414240"/>
              <a:ext cx="221376" cy="189870"/>
            </a:xfrm>
            <a:custGeom>
              <a:rect b="b" l="l" r="r" t="t"/>
              <a:pathLst>
                <a:path extrusionOk="0" h="2742" w="3197">
                  <a:moveTo>
                    <a:pt x="2895" y="0"/>
                  </a:moveTo>
                  <a:cubicBezTo>
                    <a:pt x="2805" y="0"/>
                    <a:pt x="2706" y="52"/>
                    <a:pt x="2625" y="174"/>
                  </a:cubicBezTo>
                  <a:cubicBezTo>
                    <a:pt x="2274" y="787"/>
                    <a:pt x="1778" y="1516"/>
                    <a:pt x="1399" y="2246"/>
                  </a:cubicBezTo>
                  <a:cubicBezTo>
                    <a:pt x="932" y="1866"/>
                    <a:pt x="552" y="1399"/>
                    <a:pt x="202" y="903"/>
                  </a:cubicBezTo>
                  <a:cubicBezTo>
                    <a:pt x="202" y="855"/>
                    <a:pt x="157" y="827"/>
                    <a:pt x="115" y="827"/>
                  </a:cubicBezTo>
                  <a:cubicBezTo>
                    <a:pt x="55" y="827"/>
                    <a:pt x="0" y="883"/>
                    <a:pt x="85" y="1020"/>
                  </a:cubicBezTo>
                  <a:cubicBezTo>
                    <a:pt x="202" y="1750"/>
                    <a:pt x="669" y="2246"/>
                    <a:pt x="1282" y="2742"/>
                  </a:cubicBezTo>
                  <a:cubicBezTo>
                    <a:pt x="1399" y="2742"/>
                    <a:pt x="1545" y="2742"/>
                    <a:pt x="1661" y="2596"/>
                  </a:cubicBezTo>
                  <a:lnTo>
                    <a:pt x="3121" y="407"/>
                  </a:lnTo>
                  <a:cubicBezTo>
                    <a:pt x="3197" y="179"/>
                    <a:pt x="3062" y="0"/>
                    <a:pt x="2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 rot="6132343">
              <a:off x="7146881" y="4523628"/>
              <a:ext cx="301633" cy="283144"/>
            </a:xfrm>
            <a:custGeom>
              <a:rect b="b" l="l" r="r" t="t"/>
              <a:pathLst>
                <a:path extrusionOk="0" h="4089" w="4356">
                  <a:moveTo>
                    <a:pt x="2096" y="557"/>
                  </a:moveTo>
                  <a:cubicBezTo>
                    <a:pt x="2163" y="557"/>
                    <a:pt x="2226" y="569"/>
                    <a:pt x="2284" y="597"/>
                  </a:cubicBezTo>
                  <a:cubicBezTo>
                    <a:pt x="2517" y="859"/>
                    <a:pt x="2780" y="1326"/>
                    <a:pt x="3013" y="1589"/>
                  </a:cubicBezTo>
                  <a:cubicBezTo>
                    <a:pt x="3247" y="1822"/>
                    <a:pt x="3510" y="2056"/>
                    <a:pt x="3626" y="2319"/>
                  </a:cubicBezTo>
                  <a:cubicBezTo>
                    <a:pt x="3247" y="2669"/>
                    <a:pt x="2780" y="2931"/>
                    <a:pt x="2284" y="3282"/>
                  </a:cubicBezTo>
                  <a:cubicBezTo>
                    <a:pt x="1788" y="2786"/>
                    <a:pt x="1204" y="2202"/>
                    <a:pt x="591" y="1706"/>
                  </a:cubicBezTo>
                  <a:lnTo>
                    <a:pt x="474" y="1706"/>
                  </a:lnTo>
                  <a:cubicBezTo>
                    <a:pt x="886" y="1268"/>
                    <a:pt x="1594" y="557"/>
                    <a:pt x="2096" y="557"/>
                  </a:cubicBezTo>
                  <a:close/>
                  <a:moveTo>
                    <a:pt x="2043" y="1"/>
                  </a:moveTo>
                  <a:cubicBezTo>
                    <a:pt x="1332" y="1"/>
                    <a:pt x="453" y="1120"/>
                    <a:pt x="95" y="1589"/>
                  </a:cubicBezTo>
                  <a:cubicBezTo>
                    <a:pt x="0" y="1683"/>
                    <a:pt x="59" y="1854"/>
                    <a:pt x="208" y="1854"/>
                  </a:cubicBezTo>
                  <a:cubicBezTo>
                    <a:pt x="243" y="1854"/>
                    <a:pt x="284" y="1845"/>
                    <a:pt x="328" y="1822"/>
                  </a:cubicBezTo>
                  <a:lnTo>
                    <a:pt x="328" y="1939"/>
                  </a:lnTo>
                  <a:cubicBezTo>
                    <a:pt x="941" y="2669"/>
                    <a:pt x="1671" y="3398"/>
                    <a:pt x="2284" y="4011"/>
                  </a:cubicBezTo>
                  <a:cubicBezTo>
                    <a:pt x="2338" y="4066"/>
                    <a:pt x="2400" y="4088"/>
                    <a:pt x="2461" y="4088"/>
                  </a:cubicBezTo>
                  <a:cubicBezTo>
                    <a:pt x="2660" y="4088"/>
                    <a:pt x="2842" y="3840"/>
                    <a:pt x="2663" y="3661"/>
                  </a:cubicBezTo>
                  <a:cubicBezTo>
                    <a:pt x="3130" y="3398"/>
                    <a:pt x="3626" y="2931"/>
                    <a:pt x="4239" y="2552"/>
                  </a:cubicBezTo>
                  <a:cubicBezTo>
                    <a:pt x="4356" y="2552"/>
                    <a:pt x="4356" y="2319"/>
                    <a:pt x="4239" y="2202"/>
                  </a:cubicBezTo>
                  <a:cubicBezTo>
                    <a:pt x="3860" y="1706"/>
                    <a:pt x="3393" y="1210"/>
                    <a:pt x="3013" y="743"/>
                  </a:cubicBezTo>
                  <a:cubicBezTo>
                    <a:pt x="2780" y="480"/>
                    <a:pt x="2517" y="13"/>
                    <a:pt x="2167" y="13"/>
                  </a:cubicBezTo>
                  <a:cubicBezTo>
                    <a:pt x="2126" y="5"/>
                    <a:pt x="2085" y="1"/>
                    <a:pt x="2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 rot="5400000">
              <a:off x="4465359" y="383633"/>
              <a:ext cx="269086" cy="293945"/>
            </a:xfrm>
            <a:custGeom>
              <a:rect b="b" l="l" r="r" t="t"/>
              <a:pathLst>
                <a:path extrusionOk="0" h="4245" w="3886">
                  <a:moveTo>
                    <a:pt x="1580" y="614"/>
                  </a:moveTo>
                  <a:cubicBezTo>
                    <a:pt x="2047" y="964"/>
                    <a:pt x="2543" y="1226"/>
                    <a:pt x="2893" y="1577"/>
                  </a:cubicBezTo>
                  <a:cubicBezTo>
                    <a:pt x="3623" y="2190"/>
                    <a:pt x="3389" y="2306"/>
                    <a:pt x="2776" y="2802"/>
                  </a:cubicBezTo>
                  <a:cubicBezTo>
                    <a:pt x="2660" y="3036"/>
                    <a:pt x="2426" y="3269"/>
                    <a:pt x="2309" y="3532"/>
                  </a:cubicBezTo>
                  <a:cubicBezTo>
                    <a:pt x="1813" y="3153"/>
                    <a:pt x="1317" y="2686"/>
                    <a:pt x="850" y="2306"/>
                  </a:cubicBezTo>
                  <a:lnTo>
                    <a:pt x="850" y="2190"/>
                  </a:lnTo>
                  <a:cubicBezTo>
                    <a:pt x="1084" y="1693"/>
                    <a:pt x="1317" y="1226"/>
                    <a:pt x="1580" y="614"/>
                  </a:cubicBezTo>
                  <a:close/>
                  <a:moveTo>
                    <a:pt x="1580" y="1"/>
                  </a:moveTo>
                  <a:cubicBezTo>
                    <a:pt x="1580" y="1"/>
                    <a:pt x="1317" y="1"/>
                    <a:pt x="1317" y="117"/>
                  </a:cubicBezTo>
                  <a:cubicBezTo>
                    <a:pt x="967" y="730"/>
                    <a:pt x="704" y="1343"/>
                    <a:pt x="471" y="1956"/>
                  </a:cubicBezTo>
                  <a:cubicBezTo>
                    <a:pt x="354" y="1956"/>
                    <a:pt x="354" y="1956"/>
                    <a:pt x="354" y="1810"/>
                  </a:cubicBezTo>
                  <a:cubicBezTo>
                    <a:pt x="334" y="1790"/>
                    <a:pt x="309" y="1781"/>
                    <a:pt x="282" y="1781"/>
                  </a:cubicBezTo>
                  <a:cubicBezTo>
                    <a:pt x="158" y="1781"/>
                    <a:pt x="0" y="1977"/>
                    <a:pt x="120" y="2073"/>
                  </a:cubicBezTo>
                  <a:cubicBezTo>
                    <a:pt x="850" y="2802"/>
                    <a:pt x="1580" y="3415"/>
                    <a:pt x="2309" y="4145"/>
                  </a:cubicBezTo>
                  <a:cubicBezTo>
                    <a:pt x="2345" y="4216"/>
                    <a:pt x="2402" y="4244"/>
                    <a:pt x="2462" y="4244"/>
                  </a:cubicBezTo>
                  <a:cubicBezTo>
                    <a:pt x="2596" y="4244"/>
                    <a:pt x="2741" y="4100"/>
                    <a:pt x="2660" y="3999"/>
                  </a:cubicBezTo>
                  <a:cubicBezTo>
                    <a:pt x="2543" y="3269"/>
                    <a:pt x="3885" y="2919"/>
                    <a:pt x="3885" y="2190"/>
                  </a:cubicBezTo>
                  <a:cubicBezTo>
                    <a:pt x="3885" y="1810"/>
                    <a:pt x="3623" y="1577"/>
                    <a:pt x="3389" y="1343"/>
                  </a:cubicBezTo>
                  <a:cubicBezTo>
                    <a:pt x="2776" y="847"/>
                    <a:pt x="2163" y="497"/>
                    <a:pt x="1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 rot="5400000">
              <a:off x="606902" y="1639743"/>
              <a:ext cx="378008" cy="332376"/>
            </a:xfrm>
            <a:custGeom>
              <a:rect b="b" l="l" r="r" t="t"/>
              <a:pathLst>
                <a:path extrusionOk="0" h="4800" w="5459">
                  <a:moveTo>
                    <a:pt x="3649" y="690"/>
                  </a:moveTo>
                  <a:cubicBezTo>
                    <a:pt x="3999" y="1157"/>
                    <a:pt x="4378" y="1770"/>
                    <a:pt x="4612" y="2383"/>
                  </a:cubicBezTo>
                  <a:cubicBezTo>
                    <a:pt x="4962" y="3229"/>
                    <a:pt x="4612" y="3842"/>
                    <a:pt x="3765" y="4075"/>
                  </a:cubicBezTo>
                  <a:cubicBezTo>
                    <a:pt x="3460" y="4204"/>
                    <a:pt x="3159" y="4263"/>
                    <a:pt x="2873" y="4263"/>
                  </a:cubicBezTo>
                  <a:cubicBezTo>
                    <a:pt x="1792" y="4263"/>
                    <a:pt x="915" y="3420"/>
                    <a:pt x="730" y="2266"/>
                  </a:cubicBezTo>
                  <a:cubicBezTo>
                    <a:pt x="730" y="2266"/>
                    <a:pt x="730" y="2149"/>
                    <a:pt x="584" y="2149"/>
                  </a:cubicBezTo>
                  <a:cubicBezTo>
                    <a:pt x="1693" y="1653"/>
                    <a:pt x="2656" y="1157"/>
                    <a:pt x="3649" y="690"/>
                  </a:cubicBezTo>
                  <a:close/>
                  <a:moveTo>
                    <a:pt x="3794" y="0"/>
                  </a:moveTo>
                  <a:cubicBezTo>
                    <a:pt x="3745" y="0"/>
                    <a:pt x="3697" y="29"/>
                    <a:pt x="3649" y="77"/>
                  </a:cubicBezTo>
                  <a:cubicBezTo>
                    <a:pt x="2540" y="573"/>
                    <a:pt x="1314" y="1157"/>
                    <a:pt x="234" y="1770"/>
                  </a:cubicBezTo>
                  <a:cubicBezTo>
                    <a:pt x="1" y="1887"/>
                    <a:pt x="117" y="2266"/>
                    <a:pt x="351" y="2266"/>
                  </a:cubicBezTo>
                  <a:cubicBezTo>
                    <a:pt x="549" y="3701"/>
                    <a:pt x="1732" y="4800"/>
                    <a:pt x="3047" y="4800"/>
                  </a:cubicBezTo>
                  <a:cubicBezTo>
                    <a:pt x="3284" y="4800"/>
                    <a:pt x="3525" y="4764"/>
                    <a:pt x="3765" y="4688"/>
                  </a:cubicBezTo>
                  <a:cubicBezTo>
                    <a:pt x="4495" y="4455"/>
                    <a:pt x="5225" y="3842"/>
                    <a:pt x="5458" y="3229"/>
                  </a:cubicBezTo>
                  <a:cubicBezTo>
                    <a:pt x="5458" y="2879"/>
                    <a:pt x="5341" y="2616"/>
                    <a:pt x="5108" y="2266"/>
                  </a:cubicBezTo>
                  <a:cubicBezTo>
                    <a:pt x="4729" y="1536"/>
                    <a:pt x="4378" y="807"/>
                    <a:pt x="3999" y="194"/>
                  </a:cubicBezTo>
                  <a:cubicBezTo>
                    <a:pt x="3931" y="57"/>
                    <a:pt x="3862" y="0"/>
                    <a:pt x="3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 rot="5400000">
              <a:off x="5483613" y="374077"/>
              <a:ext cx="252675" cy="244573"/>
            </a:xfrm>
            <a:custGeom>
              <a:rect b="b" l="l" r="r" t="t"/>
              <a:pathLst>
                <a:path extrusionOk="0" h="3532" w="3649">
                  <a:moveTo>
                    <a:pt x="1810" y="0"/>
                  </a:moveTo>
                  <a:cubicBezTo>
                    <a:pt x="847" y="0"/>
                    <a:pt x="0" y="876"/>
                    <a:pt x="117" y="1839"/>
                  </a:cubicBezTo>
                  <a:cubicBezTo>
                    <a:pt x="117" y="2802"/>
                    <a:pt x="847" y="3532"/>
                    <a:pt x="1810" y="3532"/>
                  </a:cubicBezTo>
                  <a:cubicBezTo>
                    <a:pt x="2685" y="3532"/>
                    <a:pt x="3648" y="2802"/>
                    <a:pt x="3532" y="1839"/>
                  </a:cubicBezTo>
                  <a:cubicBezTo>
                    <a:pt x="3532" y="876"/>
                    <a:pt x="2802" y="0"/>
                    <a:pt x="1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 rot="5400000">
              <a:off x="8691173" y="1202405"/>
              <a:ext cx="236541" cy="185992"/>
            </a:xfrm>
            <a:custGeom>
              <a:rect b="b" l="l" r="r" t="t"/>
              <a:pathLst>
                <a:path extrusionOk="0" h="2686" w="3416">
                  <a:moveTo>
                    <a:pt x="1723" y="0"/>
                  </a:moveTo>
                  <a:cubicBezTo>
                    <a:pt x="1" y="0"/>
                    <a:pt x="1" y="2685"/>
                    <a:pt x="1723" y="2685"/>
                  </a:cubicBezTo>
                  <a:cubicBezTo>
                    <a:pt x="3415" y="2685"/>
                    <a:pt x="3415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7"/>
            <p:cNvSpPr/>
            <p:nvPr/>
          </p:nvSpPr>
          <p:spPr>
            <a:xfrm rot="5400000">
              <a:off x="581013" y="4002671"/>
              <a:ext cx="260777" cy="202126"/>
            </a:xfrm>
            <a:custGeom>
              <a:rect b="b" l="l" r="r" t="t"/>
              <a:pathLst>
                <a:path extrusionOk="0" h="2919" w="3766">
                  <a:moveTo>
                    <a:pt x="1839" y="0"/>
                  </a:moveTo>
                  <a:cubicBezTo>
                    <a:pt x="1" y="0"/>
                    <a:pt x="1" y="2919"/>
                    <a:pt x="1839" y="2919"/>
                  </a:cubicBezTo>
                  <a:cubicBezTo>
                    <a:pt x="3765" y="2919"/>
                    <a:pt x="3765" y="0"/>
                    <a:pt x="1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 rot="5400000">
              <a:off x="682899" y="2462689"/>
              <a:ext cx="135512" cy="109199"/>
            </a:xfrm>
            <a:custGeom>
              <a:rect b="b" l="l" r="r" t="t"/>
              <a:pathLst>
                <a:path extrusionOk="0" h="1577" w="1957">
                  <a:moveTo>
                    <a:pt x="964" y="1"/>
                  </a:moveTo>
                  <a:cubicBezTo>
                    <a:pt x="1" y="1"/>
                    <a:pt x="1" y="1577"/>
                    <a:pt x="964" y="1577"/>
                  </a:cubicBezTo>
                  <a:cubicBezTo>
                    <a:pt x="1956" y="1577"/>
                    <a:pt x="1956" y="1"/>
                    <a:pt x="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 rot="5400000">
              <a:off x="1832814" y="453848"/>
              <a:ext cx="260777" cy="194094"/>
            </a:xfrm>
            <a:custGeom>
              <a:rect b="b" l="l" r="r" t="t"/>
              <a:pathLst>
                <a:path extrusionOk="0" h="2803" w="3766">
                  <a:moveTo>
                    <a:pt x="1956" y="1"/>
                  </a:moveTo>
                  <a:cubicBezTo>
                    <a:pt x="1" y="1"/>
                    <a:pt x="1" y="2803"/>
                    <a:pt x="1956" y="2803"/>
                  </a:cubicBezTo>
                  <a:cubicBezTo>
                    <a:pt x="3766" y="2803"/>
                    <a:pt x="3766" y="1"/>
                    <a:pt x="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7"/>
          <p:cNvSpPr txBox="1"/>
          <p:nvPr>
            <p:ph type="ctrTitle"/>
          </p:nvPr>
        </p:nvSpPr>
        <p:spPr>
          <a:xfrm>
            <a:off x="311700" y="1657350"/>
            <a:ext cx="85206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2848050" y="3157975"/>
            <a:ext cx="3447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200">
                <a:solidFill>
                  <a:srgbClr val="F492BC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">
    <p:bg>
      <p:bgPr>
        <a:solidFill>
          <a:srgbClr val="87D1D8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">
    <p:bg>
      <p:bgPr>
        <a:solidFill>
          <a:srgbClr val="F492BC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7">
    <p:bg>
      <p:bgPr>
        <a:solidFill>
          <a:srgbClr val="E1F4F5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13225" y="36882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713225" y="961975"/>
            <a:ext cx="77082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eriod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 sz="1200"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" name="Google Shape;35;p8"/>
          <p:cNvSpPr/>
          <p:nvPr/>
        </p:nvSpPr>
        <p:spPr>
          <a:xfrm rot="6359417">
            <a:off x="-2603403" y="-136484"/>
            <a:ext cx="4153057" cy="2120326"/>
          </a:xfrm>
          <a:custGeom>
            <a:rect b="b" l="l" r="r" t="t"/>
            <a:pathLst>
              <a:path extrusionOk="0" h="30621" w="59977">
                <a:moveTo>
                  <a:pt x="11192" y="1"/>
                </a:moveTo>
                <a:cubicBezTo>
                  <a:pt x="7015" y="1"/>
                  <a:pt x="2898" y="3663"/>
                  <a:pt x="1956" y="7942"/>
                </a:cubicBezTo>
                <a:cubicBezTo>
                  <a:pt x="1723" y="9139"/>
                  <a:pt x="2219" y="10014"/>
                  <a:pt x="3065" y="10481"/>
                </a:cubicBezTo>
                <a:cubicBezTo>
                  <a:pt x="876" y="13166"/>
                  <a:pt x="1" y="16814"/>
                  <a:pt x="613" y="20229"/>
                </a:cubicBezTo>
                <a:cubicBezTo>
                  <a:pt x="2073" y="27146"/>
                  <a:pt x="8523" y="29568"/>
                  <a:pt x="14856" y="30065"/>
                </a:cubicBezTo>
                <a:cubicBezTo>
                  <a:pt x="19854" y="30491"/>
                  <a:pt x="24852" y="30621"/>
                  <a:pt x="29841" y="30621"/>
                </a:cubicBezTo>
                <a:cubicBezTo>
                  <a:pt x="32018" y="30621"/>
                  <a:pt x="34193" y="30596"/>
                  <a:pt x="36365" y="30561"/>
                </a:cubicBezTo>
                <a:cubicBezTo>
                  <a:pt x="39663" y="30444"/>
                  <a:pt x="42932" y="30298"/>
                  <a:pt x="46230" y="30181"/>
                </a:cubicBezTo>
                <a:cubicBezTo>
                  <a:pt x="49382" y="29948"/>
                  <a:pt x="53030" y="30065"/>
                  <a:pt x="55715" y="28489"/>
                </a:cubicBezTo>
                <a:cubicBezTo>
                  <a:pt x="58634" y="26796"/>
                  <a:pt x="59976" y="23002"/>
                  <a:pt x="58517" y="19966"/>
                </a:cubicBezTo>
                <a:cubicBezTo>
                  <a:pt x="56941" y="16814"/>
                  <a:pt x="54022" y="15589"/>
                  <a:pt x="50608" y="14976"/>
                </a:cubicBezTo>
                <a:cubicBezTo>
                  <a:pt x="48302" y="14626"/>
                  <a:pt x="47806" y="14246"/>
                  <a:pt x="46960" y="12057"/>
                </a:cubicBezTo>
                <a:cubicBezTo>
                  <a:pt x="45996" y="9635"/>
                  <a:pt x="45121" y="7213"/>
                  <a:pt x="43311" y="5374"/>
                </a:cubicBezTo>
                <a:cubicBezTo>
                  <a:pt x="41024" y="3145"/>
                  <a:pt x="38163" y="2258"/>
                  <a:pt x="35237" y="2258"/>
                </a:cubicBezTo>
                <a:cubicBezTo>
                  <a:pt x="32263" y="2258"/>
                  <a:pt x="29221" y="3174"/>
                  <a:pt x="26647" y="4527"/>
                </a:cubicBezTo>
                <a:cubicBezTo>
                  <a:pt x="25429" y="5083"/>
                  <a:pt x="21810" y="8041"/>
                  <a:pt x="20254" y="8041"/>
                </a:cubicBezTo>
                <a:cubicBezTo>
                  <a:pt x="20095" y="8041"/>
                  <a:pt x="19958" y="8010"/>
                  <a:pt x="19847" y="7942"/>
                </a:cubicBezTo>
                <a:cubicBezTo>
                  <a:pt x="19117" y="7446"/>
                  <a:pt x="18621" y="5753"/>
                  <a:pt x="18271" y="5024"/>
                </a:cubicBezTo>
                <a:cubicBezTo>
                  <a:pt x="17658" y="4031"/>
                  <a:pt x="17045" y="3068"/>
                  <a:pt x="16315" y="2222"/>
                </a:cubicBezTo>
                <a:cubicBezTo>
                  <a:pt x="14756" y="663"/>
                  <a:pt x="12969" y="1"/>
                  <a:pt x="11192" y="1"/>
                </a:cubicBezTo>
                <a:close/>
              </a:path>
            </a:pathLst>
          </a:custGeom>
          <a:solidFill>
            <a:srgbClr val="F492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"/>
          <p:cNvSpPr/>
          <p:nvPr/>
        </p:nvSpPr>
        <p:spPr>
          <a:xfrm rot="5400000">
            <a:off x="8009568" y="-981874"/>
            <a:ext cx="3118864" cy="3811106"/>
          </a:xfrm>
          <a:custGeom>
            <a:rect b="b" l="l" r="r" t="t"/>
            <a:pathLst>
              <a:path extrusionOk="0" h="55038" w="45041">
                <a:moveTo>
                  <a:pt x="17824" y="0"/>
                </a:moveTo>
                <a:cubicBezTo>
                  <a:pt x="13572" y="0"/>
                  <a:pt x="9920" y="2482"/>
                  <a:pt x="7713" y="6115"/>
                </a:cubicBezTo>
                <a:cubicBezTo>
                  <a:pt x="5524" y="9880"/>
                  <a:pt x="5262" y="14258"/>
                  <a:pt x="5262" y="18519"/>
                </a:cubicBezTo>
                <a:cubicBezTo>
                  <a:pt x="5262" y="23363"/>
                  <a:pt x="5524" y="28121"/>
                  <a:pt x="5641" y="32965"/>
                </a:cubicBezTo>
                <a:cubicBezTo>
                  <a:pt x="5758" y="35300"/>
                  <a:pt x="5758" y="37723"/>
                  <a:pt x="5874" y="40145"/>
                </a:cubicBezTo>
                <a:cubicBezTo>
                  <a:pt x="5874" y="42334"/>
                  <a:pt x="5758" y="44639"/>
                  <a:pt x="6487" y="46712"/>
                </a:cubicBezTo>
                <a:cubicBezTo>
                  <a:pt x="6604" y="47208"/>
                  <a:pt x="6721" y="47558"/>
                  <a:pt x="6983" y="47937"/>
                </a:cubicBezTo>
                <a:cubicBezTo>
                  <a:pt x="5524" y="47441"/>
                  <a:pt x="4298" y="47091"/>
                  <a:pt x="3452" y="46712"/>
                </a:cubicBezTo>
                <a:cubicBezTo>
                  <a:pt x="3202" y="46625"/>
                  <a:pt x="2964" y="46586"/>
                  <a:pt x="2742" y="46586"/>
                </a:cubicBezTo>
                <a:cubicBezTo>
                  <a:pt x="789" y="46586"/>
                  <a:pt x="1" y="49639"/>
                  <a:pt x="1730" y="50739"/>
                </a:cubicBezTo>
                <a:cubicBezTo>
                  <a:pt x="5118" y="52989"/>
                  <a:pt x="8733" y="55037"/>
                  <a:pt x="12831" y="55037"/>
                </a:cubicBezTo>
                <a:cubicBezTo>
                  <a:pt x="13146" y="55037"/>
                  <a:pt x="13463" y="55025"/>
                  <a:pt x="13784" y="55000"/>
                </a:cubicBezTo>
                <a:cubicBezTo>
                  <a:pt x="17432" y="54621"/>
                  <a:pt x="20963" y="52549"/>
                  <a:pt x="22539" y="49280"/>
                </a:cubicBezTo>
                <a:cubicBezTo>
                  <a:pt x="23502" y="47325"/>
                  <a:pt x="23619" y="45136"/>
                  <a:pt x="23152" y="43063"/>
                </a:cubicBezTo>
                <a:cubicBezTo>
                  <a:pt x="23035" y="41867"/>
                  <a:pt x="22422" y="40758"/>
                  <a:pt x="22306" y="39678"/>
                </a:cubicBezTo>
                <a:cubicBezTo>
                  <a:pt x="23765" y="39678"/>
                  <a:pt x="27413" y="39065"/>
                  <a:pt x="27880" y="39065"/>
                </a:cubicBezTo>
                <a:cubicBezTo>
                  <a:pt x="30186" y="38802"/>
                  <a:pt x="32520" y="38686"/>
                  <a:pt x="34709" y="38219"/>
                </a:cubicBezTo>
                <a:cubicBezTo>
                  <a:pt x="38941" y="37226"/>
                  <a:pt x="42852" y="34308"/>
                  <a:pt x="43932" y="30047"/>
                </a:cubicBezTo>
                <a:cubicBezTo>
                  <a:pt x="45041" y="25669"/>
                  <a:pt x="42589" y="21671"/>
                  <a:pt x="38941" y="19365"/>
                </a:cubicBezTo>
                <a:cubicBezTo>
                  <a:pt x="37248" y="18139"/>
                  <a:pt x="35176" y="17410"/>
                  <a:pt x="33104" y="16680"/>
                </a:cubicBezTo>
                <a:cubicBezTo>
                  <a:pt x="32375" y="16447"/>
                  <a:pt x="31528" y="16067"/>
                  <a:pt x="30799" y="15834"/>
                </a:cubicBezTo>
                <a:cubicBezTo>
                  <a:pt x="30448" y="15600"/>
                  <a:pt x="30069" y="15454"/>
                  <a:pt x="29719" y="15337"/>
                </a:cubicBezTo>
                <a:cubicBezTo>
                  <a:pt x="29835" y="14871"/>
                  <a:pt x="30069" y="14491"/>
                  <a:pt x="30069" y="14374"/>
                </a:cubicBezTo>
                <a:cubicBezTo>
                  <a:pt x="30565" y="13528"/>
                  <a:pt x="30799" y="12536"/>
                  <a:pt x="31061" y="11573"/>
                </a:cubicBezTo>
                <a:cubicBezTo>
                  <a:pt x="31411" y="9500"/>
                  <a:pt x="30915" y="7428"/>
                  <a:pt x="29719" y="5619"/>
                </a:cubicBezTo>
                <a:cubicBezTo>
                  <a:pt x="27267" y="1971"/>
                  <a:pt x="22656" y="132"/>
                  <a:pt x="18395" y="15"/>
                </a:cubicBezTo>
                <a:cubicBezTo>
                  <a:pt x="18203" y="5"/>
                  <a:pt x="18013" y="0"/>
                  <a:pt x="17824" y="0"/>
                </a:cubicBezTo>
                <a:close/>
              </a:path>
            </a:pathLst>
          </a:custGeom>
          <a:solidFill>
            <a:srgbClr val="87D1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/>
          <p:nvPr/>
        </p:nvSpPr>
        <p:spPr>
          <a:xfrm rot="5400000">
            <a:off x="1255592" y="4393238"/>
            <a:ext cx="337569" cy="1102450"/>
          </a:xfrm>
          <a:custGeom>
            <a:rect b="b" l="l" r="r" t="t"/>
            <a:pathLst>
              <a:path extrusionOk="0" h="15921" w="4875">
                <a:moveTo>
                  <a:pt x="2549" y="0"/>
                </a:moveTo>
                <a:cubicBezTo>
                  <a:pt x="2291" y="0"/>
                  <a:pt x="2127" y="286"/>
                  <a:pt x="2306" y="555"/>
                </a:cubicBezTo>
                <a:cubicBezTo>
                  <a:pt x="2686" y="1051"/>
                  <a:pt x="3882" y="2014"/>
                  <a:pt x="3765" y="2627"/>
                </a:cubicBezTo>
                <a:cubicBezTo>
                  <a:pt x="3532" y="3123"/>
                  <a:pt x="1839" y="3619"/>
                  <a:pt x="1226" y="3736"/>
                </a:cubicBezTo>
                <a:cubicBezTo>
                  <a:pt x="1110" y="3853"/>
                  <a:pt x="964" y="4086"/>
                  <a:pt x="1110" y="4349"/>
                </a:cubicBezTo>
                <a:cubicBezTo>
                  <a:pt x="1576" y="4699"/>
                  <a:pt x="3532" y="6042"/>
                  <a:pt x="3649" y="6655"/>
                </a:cubicBezTo>
                <a:cubicBezTo>
                  <a:pt x="3765" y="7618"/>
                  <a:pt x="2306" y="7851"/>
                  <a:pt x="1343" y="8231"/>
                </a:cubicBezTo>
                <a:cubicBezTo>
                  <a:pt x="1110" y="8231"/>
                  <a:pt x="1110" y="8581"/>
                  <a:pt x="1226" y="8727"/>
                </a:cubicBezTo>
                <a:cubicBezTo>
                  <a:pt x="1693" y="9194"/>
                  <a:pt x="3415" y="10916"/>
                  <a:pt x="3298" y="11499"/>
                </a:cubicBezTo>
                <a:cubicBezTo>
                  <a:pt x="3298" y="11996"/>
                  <a:pt x="730" y="12375"/>
                  <a:pt x="234" y="12608"/>
                </a:cubicBezTo>
                <a:cubicBezTo>
                  <a:pt x="0" y="12608"/>
                  <a:pt x="0" y="12842"/>
                  <a:pt x="117" y="12959"/>
                </a:cubicBezTo>
                <a:cubicBezTo>
                  <a:pt x="847" y="13951"/>
                  <a:pt x="1576" y="14914"/>
                  <a:pt x="2423" y="15877"/>
                </a:cubicBezTo>
                <a:cubicBezTo>
                  <a:pt x="2453" y="15908"/>
                  <a:pt x="2487" y="15920"/>
                  <a:pt x="2521" y="15920"/>
                </a:cubicBezTo>
                <a:cubicBezTo>
                  <a:pt x="2651" y="15920"/>
                  <a:pt x="2778" y="15736"/>
                  <a:pt x="2686" y="15644"/>
                </a:cubicBezTo>
                <a:cubicBezTo>
                  <a:pt x="2306" y="15031"/>
                  <a:pt x="847" y="13572"/>
                  <a:pt x="1226" y="12842"/>
                </a:cubicBezTo>
                <a:cubicBezTo>
                  <a:pt x="1343" y="12492"/>
                  <a:pt x="3765" y="12112"/>
                  <a:pt x="4262" y="11996"/>
                </a:cubicBezTo>
                <a:cubicBezTo>
                  <a:pt x="4378" y="11996"/>
                  <a:pt x="4495" y="11762"/>
                  <a:pt x="4378" y="11499"/>
                </a:cubicBezTo>
                <a:cubicBezTo>
                  <a:pt x="3882" y="11032"/>
                  <a:pt x="1956" y="9311"/>
                  <a:pt x="2189" y="8581"/>
                </a:cubicBezTo>
                <a:cubicBezTo>
                  <a:pt x="2189" y="8347"/>
                  <a:pt x="4378" y="7384"/>
                  <a:pt x="4612" y="7268"/>
                </a:cubicBezTo>
                <a:cubicBezTo>
                  <a:pt x="4758" y="7122"/>
                  <a:pt x="4874" y="6888"/>
                  <a:pt x="4758" y="6771"/>
                </a:cubicBezTo>
                <a:cubicBezTo>
                  <a:pt x="4378" y="6392"/>
                  <a:pt x="2189" y="4816"/>
                  <a:pt x="2189" y="4466"/>
                </a:cubicBezTo>
                <a:cubicBezTo>
                  <a:pt x="2306" y="3736"/>
                  <a:pt x="3882" y="3357"/>
                  <a:pt x="4612" y="3123"/>
                </a:cubicBezTo>
                <a:cubicBezTo>
                  <a:pt x="4874" y="3007"/>
                  <a:pt x="4874" y="2744"/>
                  <a:pt x="4758" y="2627"/>
                </a:cubicBezTo>
                <a:cubicBezTo>
                  <a:pt x="4145" y="1781"/>
                  <a:pt x="3415" y="934"/>
                  <a:pt x="2802" y="88"/>
                </a:cubicBezTo>
                <a:cubicBezTo>
                  <a:pt x="2714" y="27"/>
                  <a:pt x="2627" y="0"/>
                  <a:pt x="25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/>
          <p:nvPr/>
        </p:nvSpPr>
        <p:spPr>
          <a:xfrm rot="4132572">
            <a:off x="8471934" y="4332260"/>
            <a:ext cx="752076" cy="439778"/>
          </a:xfrm>
          <a:custGeom>
            <a:rect b="b" l="l" r="r" t="t"/>
            <a:pathLst>
              <a:path extrusionOk="0" h="6351" w="10861">
                <a:moveTo>
                  <a:pt x="3380" y="1"/>
                </a:moveTo>
                <a:cubicBezTo>
                  <a:pt x="3339" y="1"/>
                  <a:pt x="3299" y="15"/>
                  <a:pt x="3268" y="46"/>
                </a:cubicBezTo>
                <a:cubicBezTo>
                  <a:pt x="2305" y="776"/>
                  <a:pt x="1196" y="1243"/>
                  <a:pt x="116" y="1739"/>
                </a:cubicBezTo>
                <a:cubicBezTo>
                  <a:pt x="0" y="1832"/>
                  <a:pt x="68" y="2016"/>
                  <a:pt x="159" y="2016"/>
                </a:cubicBezTo>
                <a:cubicBezTo>
                  <a:pt x="183" y="2016"/>
                  <a:pt x="208" y="2003"/>
                  <a:pt x="233" y="1973"/>
                </a:cubicBezTo>
                <a:cubicBezTo>
                  <a:pt x="846" y="1739"/>
                  <a:pt x="1429" y="1622"/>
                  <a:pt x="1925" y="1243"/>
                </a:cubicBezTo>
                <a:cubicBezTo>
                  <a:pt x="2399" y="1047"/>
                  <a:pt x="2608" y="887"/>
                  <a:pt x="2766" y="887"/>
                </a:cubicBezTo>
                <a:cubicBezTo>
                  <a:pt x="2891" y="887"/>
                  <a:pt x="2984" y="986"/>
                  <a:pt x="3151" y="1243"/>
                </a:cubicBezTo>
                <a:cubicBezTo>
                  <a:pt x="3501" y="1973"/>
                  <a:pt x="3034" y="3082"/>
                  <a:pt x="3618" y="3694"/>
                </a:cubicBezTo>
                <a:cubicBezTo>
                  <a:pt x="3851" y="3950"/>
                  <a:pt x="4166" y="4052"/>
                  <a:pt x="4524" y="4052"/>
                </a:cubicBezTo>
                <a:cubicBezTo>
                  <a:pt x="5513" y="4052"/>
                  <a:pt x="6831" y="3277"/>
                  <a:pt x="7646" y="2848"/>
                </a:cubicBezTo>
                <a:cubicBezTo>
                  <a:pt x="7762" y="3928"/>
                  <a:pt x="7762" y="5037"/>
                  <a:pt x="7762" y="6000"/>
                </a:cubicBezTo>
                <a:cubicBezTo>
                  <a:pt x="7762" y="6234"/>
                  <a:pt x="7996" y="6350"/>
                  <a:pt x="8142" y="6350"/>
                </a:cubicBezTo>
                <a:cubicBezTo>
                  <a:pt x="9222" y="6000"/>
                  <a:pt x="9951" y="5504"/>
                  <a:pt x="10681" y="4774"/>
                </a:cubicBezTo>
                <a:cubicBezTo>
                  <a:pt x="10860" y="4506"/>
                  <a:pt x="10696" y="4220"/>
                  <a:pt x="10438" y="4220"/>
                </a:cubicBezTo>
                <a:cubicBezTo>
                  <a:pt x="10360" y="4220"/>
                  <a:pt x="10273" y="4246"/>
                  <a:pt x="10185" y="4307"/>
                </a:cubicBezTo>
                <a:cubicBezTo>
                  <a:pt x="9792" y="4799"/>
                  <a:pt x="9332" y="5343"/>
                  <a:pt x="8923" y="5343"/>
                </a:cubicBezTo>
                <a:cubicBezTo>
                  <a:pt x="8724" y="5343"/>
                  <a:pt x="8537" y="5215"/>
                  <a:pt x="8375" y="4891"/>
                </a:cubicBezTo>
                <a:cubicBezTo>
                  <a:pt x="8142" y="4424"/>
                  <a:pt x="8259" y="3082"/>
                  <a:pt x="8259" y="2352"/>
                </a:cubicBezTo>
                <a:cubicBezTo>
                  <a:pt x="8259" y="2118"/>
                  <a:pt x="7996" y="2118"/>
                  <a:pt x="7879" y="2118"/>
                </a:cubicBezTo>
                <a:cubicBezTo>
                  <a:pt x="7194" y="2447"/>
                  <a:pt x="5660" y="3445"/>
                  <a:pt x="4871" y="3445"/>
                </a:cubicBezTo>
                <a:cubicBezTo>
                  <a:pt x="4820" y="3445"/>
                  <a:pt x="4772" y="3441"/>
                  <a:pt x="4727" y="3432"/>
                </a:cubicBezTo>
                <a:cubicBezTo>
                  <a:pt x="3385" y="3198"/>
                  <a:pt x="3618" y="1243"/>
                  <a:pt x="3618" y="280"/>
                </a:cubicBezTo>
                <a:cubicBezTo>
                  <a:pt x="3618" y="109"/>
                  <a:pt x="3493" y="1"/>
                  <a:pt x="33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/>
          <p:nvPr/>
        </p:nvSpPr>
        <p:spPr>
          <a:xfrm rot="6132343">
            <a:off x="6499181" y="4802890"/>
            <a:ext cx="301633" cy="283144"/>
          </a:xfrm>
          <a:custGeom>
            <a:rect b="b" l="l" r="r" t="t"/>
            <a:pathLst>
              <a:path extrusionOk="0" h="4089" w="4356">
                <a:moveTo>
                  <a:pt x="2096" y="557"/>
                </a:moveTo>
                <a:cubicBezTo>
                  <a:pt x="2163" y="557"/>
                  <a:pt x="2226" y="569"/>
                  <a:pt x="2284" y="597"/>
                </a:cubicBezTo>
                <a:cubicBezTo>
                  <a:pt x="2517" y="859"/>
                  <a:pt x="2780" y="1326"/>
                  <a:pt x="3013" y="1589"/>
                </a:cubicBezTo>
                <a:cubicBezTo>
                  <a:pt x="3247" y="1822"/>
                  <a:pt x="3510" y="2056"/>
                  <a:pt x="3626" y="2319"/>
                </a:cubicBezTo>
                <a:cubicBezTo>
                  <a:pt x="3247" y="2669"/>
                  <a:pt x="2780" y="2931"/>
                  <a:pt x="2284" y="3282"/>
                </a:cubicBezTo>
                <a:cubicBezTo>
                  <a:pt x="1788" y="2786"/>
                  <a:pt x="1204" y="2202"/>
                  <a:pt x="591" y="1706"/>
                </a:cubicBezTo>
                <a:lnTo>
                  <a:pt x="474" y="1706"/>
                </a:lnTo>
                <a:cubicBezTo>
                  <a:pt x="886" y="1268"/>
                  <a:pt x="1594" y="557"/>
                  <a:pt x="2096" y="557"/>
                </a:cubicBezTo>
                <a:close/>
                <a:moveTo>
                  <a:pt x="2043" y="1"/>
                </a:moveTo>
                <a:cubicBezTo>
                  <a:pt x="1332" y="1"/>
                  <a:pt x="453" y="1120"/>
                  <a:pt x="95" y="1589"/>
                </a:cubicBezTo>
                <a:cubicBezTo>
                  <a:pt x="0" y="1683"/>
                  <a:pt x="59" y="1854"/>
                  <a:pt x="208" y="1854"/>
                </a:cubicBezTo>
                <a:cubicBezTo>
                  <a:pt x="243" y="1854"/>
                  <a:pt x="284" y="1845"/>
                  <a:pt x="328" y="1822"/>
                </a:cubicBezTo>
                <a:lnTo>
                  <a:pt x="328" y="1939"/>
                </a:lnTo>
                <a:cubicBezTo>
                  <a:pt x="941" y="2669"/>
                  <a:pt x="1671" y="3398"/>
                  <a:pt x="2284" y="4011"/>
                </a:cubicBezTo>
                <a:cubicBezTo>
                  <a:pt x="2338" y="4066"/>
                  <a:pt x="2400" y="4088"/>
                  <a:pt x="2461" y="4088"/>
                </a:cubicBezTo>
                <a:cubicBezTo>
                  <a:pt x="2660" y="4088"/>
                  <a:pt x="2842" y="3840"/>
                  <a:pt x="2663" y="3661"/>
                </a:cubicBezTo>
                <a:cubicBezTo>
                  <a:pt x="3130" y="3398"/>
                  <a:pt x="3626" y="2931"/>
                  <a:pt x="4239" y="2552"/>
                </a:cubicBezTo>
                <a:cubicBezTo>
                  <a:pt x="4356" y="2552"/>
                  <a:pt x="4356" y="2319"/>
                  <a:pt x="4239" y="2202"/>
                </a:cubicBezTo>
                <a:cubicBezTo>
                  <a:pt x="3860" y="1706"/>
                  <a:pt x="3393" y="1210"/>
                  <a:pt x="3013" y="743"/>
                </a:cubicBezTo>
                <a:cubicBezTo>
                  <a:pt x="2780" y="480"/>
                  <a:pt x="2517" y="13"/>
                  <a:pt x="2167" y="13"/>
                </a:cubicBezTo>
                <a:cubicBezTo>
                  <a:pt x="2126" y="5"/>
                  <a:pt x="2085" y="1"/>
                  <a:pt x="20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/>
          <p:nvPr/>
        </p:nvSpPr>
        <p:spPr>
          <a:xfrm rot="5400000">
            <a:off x="8729698" y="3395780"/>
            <a:ext cx="236541" cy="185992"/>
          </a:xfrm>
          <a:custGeom>
            <a:rect b="b" l="l" r="r" t="t"/>
            <a:pathLst>
              <a:path extrusionOk="0" h="2686" w="3416">
                <a:moveTo>
                  <a:pt x="1723" y="0"/>
                </a:moveTo>
                <a:cubicBezTo>
                  <a:pt x="1" y="0"/>
                  <a:pt x="1" y="2685"/>
                  <a:pt x="1723" y="2685"/>
                </a:cubicBezTo>
                <a:cubicBezTo>
                  <a:pt x="3415" y="2685"/>
                  <a:pt x="3415" y="0"/>
                  <a:pt x="17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8"/>
          <p:cNvGrpSpPr/>
          <p:nvPr/>
        </p:nvGrpSpPr>
        <p:grpSpPr>
          <a:xfrm>
            <a:off x="120802" y="2829012"/>
            <a:ext cx="340506" cy="1874051"/>
            <a:chOff x="196993" y="2452255"/>
            <a:chExt cx="384101" cy="2113989"/>
          </a:xfrm>
        </p:grpSpPr>
        <p:sp>
          <p:nvSpPr>
            <p:cNvPr id="42" name="Google Shape;42;p8"/>
            <p:cNvSpPr/>
            <p:nvPr/>
          </p:nvSpPr>
          <p:spPr>
            <a:xfrm rot="5400000">
              <a:off x="246295" y="2518938"/>
              <a:ext cx="337569" cy="204204"/>
            </a:xfrm>
            <a:custGeom>
              <a:rect b="b" l="l" r="r" t="t"/>
              <a:pathLst>
                <a:path extrusionOk="0" h="2949" w="4875">
                  <a:moveTo>
                    <a:pt x="2540" y="0"/>
                  </a:moveTo>
                  <a:cubicBezTo>
                    <a:pt x="1226" y="0"/>
                    <a:pt x="117" y="1110"/>
                    <a:pt x="1" y="2423"/>
                  </a:cubicBezTo>
                  <a:cubicBezTo>
                    <a:pt x="1" y="2554"/>
                    <a:pt x="88" y="2620"/>
                    <a:pt x="176" y="2620"/>
                  </a:cubicBezTo>
                  <a:cubicBezTo>
                    <a:pt x="263" y="2620"/>
                    <a:pt x="351" y="2554"/>
                    <a:pt x="351" y="2423"/>
                  </a:cubicBezTo>
                  <a:cubicBezTo>
                    <a:pt x="489" y="1513"/>
                    <a:pt x="1251" y="604"/>
                    <a:pt x="2245" y="604"/>
                  </a:cubicBezTo>
                  <a:cubicBezTo>
                    <a:pt x="2304" y="604"/>
                    <a:pt x="2363" y="607"/>
                    <a:pt x="2423" y="613"/>
                  </a:cubicBezTo>
                  <a:cubicBezTo>
                    <a:pt x="3532" y="730"/>
                    <a:pt x="4262" y="1693"/>
                    <a:pt x="4262" y="2686"/>
                  </a:cubicBezTo>
                  <a:cubicBezTo>
                    <a:pt x="4262" y="2861"/>
                    <a:pt x="4415" y="2948"/>
                    <a:pt x="4568" y="2948"/>
                  </a:cubicBezTo>
                  <a:cubicBezTo>
                    <a:pt x="4721" y="2948"/>
                    <a:pt x="4875" y="2861"/>
                    <a:pt x="4875" y="2686"/>
                  </a:cubicBezTo>
                  <a:cubicBezTo>
                    <a:pt x="4875" y="1343"/>
                    <a:pt x="3882" y="117"/>
                    <a:pt x="2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8"/>
            <p:cNvSpPr/>
            <p:nvPr/>
          </p:nvSpPr>
          <p:spPr>
            <a:xfrm rot="5400000">
              <a:off x="96137" y="2704689"/>
              <a:ext cx="385141" cy="183430"/>
            </a:xfrm>
            <a:custGeom>
              <a:rect b="b" l="l" r="r" t="t"/>
              <a:pathLst>
                <a:path extrusionOk="0" h="2649" w="5562">
                  <a:moveTo>
                    <a:pt x="5217" y="1"/>
                  </a:moveTo>
                  <a:cubicBezTo>
                    <a:pt x="5140" y="1"/>
                    <a:pt x="5060" y="29"/>
                    <a:pt x="4991" y="98"/>
                  </a:cubicBezTo>
                  <a:cubicBezTo>
                    <a:pt x="4495" y="944"/>
                    <a:pt x="3882" y="1790"/>
                    <a:pt x="2802" y="2170"/>
                  </a:cubicBezTo>
                  <a:cubicBezTo>
                    <a:pt x="2664" y="2199"/>
                    <a:pt x="2521" y="2213"/>
                    <a:pt x="2379" y="2213"/>
                  </a:cubicBezTo>
                  <a:cubicBezTo>
                    <a:pt x="1379" y="2213"/>
                    <a:pt x="351" y="1520"/>
                    <a:pt x="351" y="448"/>
                  </a:cubicBezTo>
                  <a:cubicBezTo>
                    <a:pt x="424" y="331"/>
                    <a:pt x="365" y="273"/>
                    <a:pt x="289" y="273"/>
                  </a:cubicBezTo>
                  <a:cubicBezTo>
                    <a:pt x="212" y="273"/>
                    <a:pt x="117" y="331"/>
                    <a:pt x="117" y="448"/>
                  </a:cubicBezTo>
                  <a:cubicBezTo>
                    <a:pt x="0" y="1557"/>
                    <a:pt x="964" y="2520"/>
                    <a:pt x="2073" y="2637"/>
                  </a:cubicBezTo>
                  <a:cubicBezTo>
                    <a:pt x="2152" y="2645"/>
                    <a:pt x="2231" y="2649"/>
                    <a:pt x="2310" y="2649"/>
                  </a:cubicBezTo>
                  <a:cubicBezTo>
                    <a:pt x="3661" y="2649"/>
                    <a:pt x="4768" y="1490"/>
                    <a:pt x="5458" y="331"/>
                  </a:cubicBezTo>
                  <a:cubicBezTo>
                    <a:pt x="5561" y="166"/>
                    <a:pt x="5402" y="1"/>
                    <a:pt x="5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"/>
            <p:cNvSpPr/>
            <p:nvPr/>
          </p:nvSpPr>
          <p:spPr>
            <a:xfrm rot="5400000">
              <a:off x="225902" y="3620943"/>
              <a:ext cx="378008" cy="332376"/>
            </a:xfrm>
            <a:custGeom>
              <a:rect b="b" l="l" r="r" t="t"/>
              <a:pathLst>
                <a:path extrusionOk="0" h="4800" w="5459">
                  <a:moveTo>
                    <a:pt x="3649" y="690"/>
                  </a:moveTo>
                  <a:cubicBezTo>
                    <a:pt x="3999" y="1157"/>
                    <a:pt x="4378" y="1770"/>
                    <a:pt x="4612" y="2383"/>
                  </a:cubicBezTo>
                  <a:cubicBezTo>
                    <a:pt x="4962" y="3229"/>
                    <a:pt x="4612" y="3842"/>
                    <a:pt x="3765" y="4075"/>
                  </a:cubicBezTo>
                  <a:cubicBezTo>
                    <a:pt x="3460" y="4204"/>
                    <a:pt x="3159" y="4263"/>
                    <a:pt x="2873" y="4263"/>
                  </a:cubicBezTo>
                  <a:cubicBezTo>
                    <a:pt x="1792" y="4263"/>
                    <a:pt x="915" y="3420"/>
                    <a:pt x="730" y="2266"/>
                  </a:cubicBezTo>
                  <a:cubicBezTo>
                    <a:pt x="730" y="2266"/>
                    <a:pt x="730" y="2149"/>
                    <a:pt x="584" y="2149"/>
                  </a:cubicBezTo>
                  <a:cubicBezTo>
                    <a:pt x="1693" y="1653"/>
                    <a:pt x="2656" y="1157"/>
                    <a:pt x="3649" y="690"/>
                  </a:cubicBezTo>
                  <a:close/>
                  <a:moveTo>
                    <a:pt x="3794" y="0"/>
                  </a:moveTo>
                  <a:cubicBezTo>
                    <a:pt x="3745" y="0"/>
                    <a:pt x="3697" y="29"/>
                    <a:pt x="3649" y="77"/>
                  </a:cubicBezTo>
                  <a:cubicBezTo>
                    <a:pt x="2540" y="573"/>
                    <a:pt x="1314" y="1157"/>
                    <a:pt x="234" y="1770"/>
                  </a:cubicBezTo>
                  <a:cubicBezTo>
                    <a:pt x="1" y="1887"/>
                    <a:pt x="117" y="2266"/>
                    <a:pt x="351" y="2266"/>
                  </a:cubicBezTo>
                  <a:cubicBezTo>
                    <a:pt x="549" y="3701"/>
                    <a:pt x="1732" y="4800"/>
                    <a:pt x="3047" y="4800"/>
                  </a:cubicBezTo>
                  <a:cubicBezTo>
                    <a:pt x="3284" y="4800"/>
                    <a:pt x="3525" y="4764"/>
                    <a:pt x="3765" y="4688"/>
                  </a:cubicBezTo>
                  <a:cubicBezTo>
                    <a:pt x="4495" y="4455"/>
                    <a:pt x="5225" y="3842"/>
                    <a:pt x="5458" y="3229"/>
                  </a:cubicBezTo>
                  <a:cubicBezTo>
                    <a:pt x="5458" y="2879"/>
                    <a:pt x="5341" y="2616"/>
                    <a:pt x="5108" y="2266"/>
                  </a:cubicBezTo>
                  <a:cubicBezTo>
                    <a:pt x="4729" y="1536"/>
                    <a:pt x="4378" y="807"/>
                    <a:pt x="3999" y="194"/>
                  </a:cubicBezTo>
                  <a:cubicBezTo>
                    <a:pt x="3931" y="57"/>
                    <a:pt x="3862" y="0"/>
                    <a:pt x="3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"/>
            <p:cNvSpPr/>
            <p:nvPr/>
          </p:nvSpPr>
          <p:spPr>
            <a:xfrm rot="5400000">
              <a:off x="301899" y="4443889"/>
              <a:ext cx="135512" cy="109199"/>
            </a:xfrm>
            <a:custGeom>
              <a:rect b="b" l="l" r="r" t="t"/>
              <a:pathLst>
                <a:path extrusionOk="0" h="1577" w="1957">
                  <a:moveTo>
                    <a:pt x="964" y="1"/>
                  </a:moveTo>
                  <a:cubicBezTo>
                    <a:pt x="1" y="1"/>
                    <a:pt x="1" y="1577"/>
                    <a:pt x="964" y="1577"/>
                  </a:cubicBezTo>
                  <a:cubicBezTo>
                    <a:pt x="1956" y="1577"/>
                    <a:pt x="1956" y="1"/>
                    <a:pt x="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body"/>
          </p:nvPr>
        </p:nvSpPr>
        <p:spPr>
          <a:xfrm>
            <a:off x="711750" y="1084800"/>
            <a:ext cx="7708200" cy="3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/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713225" y="36882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 rot="5644929">
            <a:off x="7097022" y="2950442"/>
            <a:ext cx="3189378" cy="3154261"/>
          </a:xfrm>
          <a:custGeom>
            <a:rect b="b" l="l" r="r" t="t"/>
            <a:pathLst>
              <a:path extrusionOk="0" h="36916" w="37327">
                <a:moveTo>
                  <a:pt x="8745" y="1"/>
                </a:moveTo>
                <a:cubicBezTo>
                  <a:pt x="2972" y="1"/>
                  <a:pt x="0" y="6993"/>
                  <a:pt x="3413" y="11661"/>
                </a:cubicBezTo>
                <a:cubicBezTo>
                  <a:pt x="5106" y="14200"/>
                  <a:pt x="8258" y="15543"/>
                  <a:pt x="11322" y="15660"/>
                </a:cubicBezTo>
                <a:cubicBezTo>
                  <a:pt x="12176" y="15660"/>
                  <a:pt x="14634" y="14845"/>
                  <a:pt x="16354" y="14845"/>
                </a:cubicBezTo>
                <a:cubicBezTo>
                  <a:pt x="17278" y="14845"/>
                  <a:pt x="17989" y="15081"/>
                  <a:pt x="18122" y="15806"/>
                </a:cubicBezTo>
                <a:cubicBezTo>
                  <a:pt x="18239" y="16652"/>
                  <a:pt x="16896" y="18461"/>
                  <a:pt x="16663" y="19191"/>
                </a:cubicBezTo>
                <a:cubicBezTo>
                  <a:pt x="16050" y="20767"/>
                  <a:pt x="15817" y="22489"/>
                  <a:pt x="16167" y="24182"/>
                </a:cubicBezTo>
                <a:cubicBezTo>
                  <a:pt x="16896" y="27217"/>
                  <a:pt x="19202" y="29289"/>
                  <a:pt x="22004" y="30398"/>
                </a:cubicBezTo>
                <a:cubicBezTo>
                  <a:pt x="23346" y="30865"/>
                  <a:pt x="24689" y="31128"/>
                  <a:pt x="26148" y="31245"/>
                </a:cubicBezTo>
                <a:cubicBezTo>
                  <a:pt x="26498" y="33784"/>
                  <a:pt x="28454" y="35856"/>
                  <a:pt x="30759" y="36702"/>
                </a:cubicBezTo>
                <a:cubicBezTo>
                  <a:pt x="31138" y="36848"/>
                  <a:pt x="31527" y="36915"/>
                  <a:pt x="31916" y="36915"/>
                </a:cubicBezTo>
                <a:cubicBezTo>
                  <a:pt x="33777" y="36915"/>
                  <a:pt x="35622" y="35381"/>
                  <a:pt x="36129" y="33667"/>
                </a:cubicBezTo>
                <a:cubicBezTo>
                  <a:pt x="37326" y="29289"/>
                  <a:pt x="37093" y="24795"/>
                  <a:pt x="36480" y="20300"/>
                </a:cubicBezTo>
                <a:cubicBezTo>
                  <a:pt x="36246" y="18111"/>
                  <a:pt x="35867" y="15922"/>
                  <a:pt x="35633" y="13850"/>
                </a:cubicBezTo>
                <a:cubicBezTo>
                  <a:pt x="35254" y="11661"/>
                  <a:pt x="35254" y="9356"/>
                  <a:pt x="34408" y="7283"/>
                </a:cubicBezTo>
                <a:cubicBezTo>
                  <a:pt x="32598" y="2672"/>
                  <a:pt x="27491" y="2409"/>
                  <a:pt x="23230" y="1797"/>
                </a:cubicBezTo>
                <a:cubicBezTo>
                  <a:pt x="19348" y="1330"/>
                  <a:pt x="15437" y="1067"/>
                  <a:pt x="11439" y="950"/>
                </a:cubicBezTo>
                <a:cubicBezTo>
                  <a:pt x="11059" y="600"/>
                  <a:pt x="10592" y="221"/>
                  <a:pt x="9980" y="104"/>
                </a:cubicBezTo>
                <a:cubicBezTo>
                  <a:pt x="9555" y="34"/>
                  <a:pt x="9143" y="1"/>
                  <a:pt x="8745" y="1"/>
                </a:cubicBezTo>
                <a:close/>
              </a:path>
            </a:pathLst>
          </a:custGeom>
          <a:solidFill>
            <a:srgbClr val="F492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/>
          <p:nvPr/>
        </p:nvSpPr>
        <p:spPr>
          <a:xfrm rot="8572962">
            <a:off x="-957182" y="3953797"/>
            <a:ext cx="2425120" cy="2578079"/>
          </a:xfrm>
          <a:custGeom>
            <a:rect b="b" l="l" r="r" t="t"/>
            <a:pathLst>
              <a:path extrusionOk="0" h="37232" w="35023">
                <a:moveTo>
                  <a:pt x="10571" y="1"/>
                </a:moveTo>
                <a:cubicBezTo>
                  <a:pt x="8503" y="1"/>
                  <a:pt x="6469" y="467"/>
                  <a:pt x="4524" y="1714"/>
                </a:cubicBezTo>
                <a:cubicBezTo>
                  <a:pt x="1226" y="3903"/>
                  <a:pt x="1" y="8047"/>
                  <a:pt x="1839" y="11578"/>
                </a:cubicBezTo>
                <a:cubicBezTo>
                  <a:pt x="2452" y="13038"/>
                  <a:pt x="3532" y="14234"/>
                  <a:pt x="4758" y="15343"/>
                </a:cubicBezTo>
                <a:cubicBezTo>
                  <a:pt x="5604" y="15956"/>
                  <a:pt x="7560" y="16919"/>
                  <a:pt x="7910" y="17882"/>
                </a:cubicBezTo>
                <a:cubicBezTo>
                  <a:pt x="8289" y="18729"/>
                  <a:pt x="7676" y="20071"/>
                  <a:pt x="7443" y="20918"/>
                </a:cubicBezTo>
                <a:cubicBezTo>
                  <a:pt x="7063" y="22377"/>
                  <a:pt x="6713" y="23836"/>
                  <a:pt x="6713" y="25441"/>
                </a:cubicBezTo>
                <a:cubicBezTo>
                  <a:pt x="6713" y="28827"/>
                  <a:pt x="8902" y="31629"/>
                  <a:pt x="11675" y="33467"/>
                </a:cubicBezTo>
                <a:cubicBezTo>
                  <a:pt x="15936" y="36149"/>
                  <a:pt x="21042" y="37232"/>
                  <a:pt x="26138" y="37232"/>
                </a:cubicBezTo>
                <a:cubicBezTo>
                  <a:pt x="28196" y="37232"/>
                  <a:pt x="30252" y="37055"/>
                  <a:pt x="32250" y="36736"/>
                </a:cubicBezTo>
                <a:cubicBezTo>
                  <a:pt x="35023" y="36240"/>
                  <a:pt x="34060" y="32358"/>
                  <a:pt x="31637" y="32125"/>
                </a:cubicBezTo>
                <a:lnTo>
                  <a:pt x="31521" y="32125"/>
                </a:lnTo>
                <a:cubicBezTo>
                  <a:pt x="31521" y="32008"/>
                  <a:pt x="31637" y="31862"/>
                  <a:pt x="31637" y="31745"/>
                </a:cubicBezTo>
                <a:cubicBezTo>
                  <a:pt x="31988" y="30169"/>
                  <a:pt x="31521" y="28360"/>
                  <a:pt x="31637" y="26638"/>
                </a:cubicBezTo>
                <a:cubicBezTo>
                  <a:pt x="31637" y="24712"/>
                  <a:pt x="31871" y="22756"/>
                  <a:pt x="32367" y="20801"/>
                </a:cubicBezTo>
                <a:cubicBezTo>
                  <a:pt x="32980" y="17036"/>
                  <a:pt x="34293" y="13271"/>
                  <a:pt x="34439" y="9506"/>
                </a:cubicBezTo>
                <a:cubicBezTo>
                  <a:pt x="34439" y="5858"/>
                  <a:pt x="32600" y="2327"/>
                  <a:pt x="28952" y="1364"/>
                </a:cubicBezTo>
                <a:cubicBezTo>
                  <a:pt x="28375" y="1225"/>
                  <a:pt x="27762" y="1152"/>
                  <a:pt x="27145" y="1152"/>
                </a:cubicBezTo>
                <a:cubicBezTo>
                  <a:pt x="26079" y="1152"/>
                  <a:pt x="25003" y="1368"/>
                  <a:pt x="24078" y="1831"/>
                </a:cubicBezTo>
                <a:cubicBezTo>
                  <a:pt x="23611" y="2093"/>
                  <a:pt x="22998" y="2443"/>
                  <a:pt x="22502" y="2940"/>
                </a:cubicBezTo>
                <a:cubicBezTo>
                  <a:pt x="18660" y="1729"/>
                  <a:pt x="14553" y="1"/>
                  <a:pt x="10571" y="1"/>
                </a:cubicBezTo>
                <a:close/>
              </a:path>
            </a:pathLst>
          </a:custGeom>
          <a:solidFill>
            <a:srgbClr val="87D1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"/>
          <p:cNvSpPr/>
          <p:nvPr/>
        </p:nvSpPr>
        <p:spPr>
          <a:xfrm rot="5400000">
            <a:off x="131995" y="1718838"/>
            <a:ext cx="337569" cy="204204"/>
          </a:xfrm>
          <a:custGeom>
            <a:rect b="b" l="l" r="r" t="t"/>
            <a:pathLst>
              <a:path extrusionOk="0" h="2949" w="4875">
                <a:moveTo>
                  <a:pt x="2540" y="0"/>
                </a:moveTo>
                <a:cubicBezTo>
                  <a:pt x="1226" y="0"/>
                  <a:pt x="117" y="1110"/>
                  <a:pt x="1" y="2423"/>
                </a:cubicBezTo>
                <a:cubicBezTo>
                  <a:pt x="1" y="2554"/>
                  <a:pt x="88" y="2620"/>
                  <a:pt x="176" y="2620"/>
                </a:cubicBezTo>
                <a:cubicBezTo>
                  <a:pt x="263" y="2620"/>
                  <a:pt x="351" y="2554"/>
                  <a:pt x="351" y="2423"/>
                </a:cubicBezTo>
                <a:cubicBezTo>
                  <a:pt x="489" y="1513"/>
                  <a:pt x="1251" y="604"/>
                  <a:pt x="2245" y="604"/>
                </a:cubicBezTo>
                <a:cubicBezTo>
                  <a:pt x="2304" y="604"/>
                  <a:pt x="2363" y="607"/>
                  <a:pt x="2423" y="613"/>
                </a:cubicBezTo>
                <a:cubicBezTo>
                  <a:pt x="3532" y="730"/>
                  <a:pt x="4262" y="1693"/>
                  <a:pt x="4262" y="2686"/>
                </a:cubicBezTo>
                <a:cubicBezTo>
                  <a:pt x="4262" y="2861"/>
                  <a:pt x="4415" y="2948"/>
                  <a:pt x="4568" y="2948"/>
                </a:cubicBezTo>
                <a:cubicBezTo>
                  <a:pt x="4721" y="2948"/>
                  <a:pt x="4875" y="2861"/>
                  <a:pt x="4875" y="2686"/>
                </a:cubicBezTo>
                <a:cubicBezTo>
                  <a:pt x="4875" y="1343"/>
                  <a:pt x="3882" y="117"/>
                  <a:pt x="25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9"/>
          <p:cNvSpPr/>
          <p:nvPr/>
        </p:nvSpPr>
        <p:spPr>
          <a:xfrm rot="5400000">
            <a:off x="-18163" y="1904589"/>
            <a:ext cx="385141" cy="183430"/>
          </a:xfrm>
          <a:custGeom>
            <a:rect b="b" l="l" r="r" t="t"/>
            <a:pathLst>
              <a:path extrusionOk="0" h="2649" w="5562">
                <a:moveTo>
                  <a:pt x="5217" y="1"/>
                </a:moveTo>
                <a:cubicBezTo>
                  <a:pt x="5140" y="1"/>
                  <a:pt x="5060" y="29"/>
                  <a:pt x="4991" y="98"/>
                </a:cubicBezTo>
                <a:cubicBezTo>
                  <a:pt x="4495" y="944"/>
                  <a:pt x="3882" y="1790"/>
                  <a:pt x="2802" y="2170"/>
                </a:cubicBezTo>
                <a:cubicBezTo>
                  <a:pt x="2664" y="2199"/>
                  <a:pt x="2521" y="2213"/>
                  <a:pt x="2379" y="2213"/>
                </a:cubicBezTo>
                <a:cubicBezTo>
                  <a:pt x="1379" y="2213"/>
                  <a:pt x="351" y="1520"/>
                  <a:pt x="351" y="448"/>
                </a:cubicBezTo>
                <a:cubicBezTo>
                  <a:pt x="424" y="331"/>
                  <a:pt x="365" y="273"/>
                  <a:pt x="289" y="273"/>
                </a:cubicBezTo>
                <a:cubicBezTo>
                  <a:pt x="212" y="273"/>
                  <a:pt x="117" y="331"/>
                  <a:pt x="117" y="448"/>
                </a:cubicBezTo>
                <a:cubicBezTo>
                  <a:pt x="0" y="1557"/>
                  <a:pt x="964" y="2520"/>
                  <a:pt x="2073" y="2637"/>
                </a:cubicBezTo>
                <a:cubicBezTo>
                  <a:pt x="2152" y="2645"/>
                  <a:pt x="2231" y="2649"/>
                  <a:pt x="2310" y="2649"/>
                </a:cubicBezTo>
                <a:cubicBezTo>
                  <a:pt x="3661" y="2649"/>
                  <a:pt x="4768" y="1490"/>
                  <a:pt x="5458" y="331"/>
                </a:cubicBezTo>
                <a:cubicBezTo>
                  <a:pt x="5561" y="166"/>
                  <a:pt x="5402" y="1"/>
                  <a:pt x="52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9"/>
          <p:cNvSpPr/>
          <p:nvPr/>
        </p:nvSpPr>
        <p:spPr>
          <a:xfrm rot="5400000">
            <a:off x="7387492" y="-32075"/>
            <a:ext cx="337569" cy="1102450"/>
          </a:xfrm>
          <a:custGeom>
            <a:rect b="b" l="l" r="r" t="t"/>
            <a:pathLst>
              <a:path extrusionOk="0" h="15921" w="4875">
                <a:moveTo>
                  <a:pt x="2549" y="0"/>
                </a:moveTo>
                <a:cubicBezTo>
                  <a:pt x="2291" y="0"/>
                  <a:pt x="2127" y="286"/>
                  <a:pt x="2306" y="555"/>
                </a:cubicBezTo>
                <a:cubicBezTo>
                  <a:pt x="2686" y="1051"/>
                  <a:pt x="3882" y="2014"/>
                  <a:pt x="3765" y="2627"/>
                </a:cubicBezTo>
                <a:cubicBezTo>
                  <a:pt x="3532" y="3123"/>
                  <a:pt x="1839" y="3619"/>
                  <a:pt x="1226" y="3736"/>
                </a:cubicBezTo>
                <a:cubicBezTo>
                  <a:pt x="1110" y="3853"/>
                  <a:pt x="964" y="4086"/>
                  <a:pt x="1110" y="4349"/>
                </a:cubicBezTo>
                <a:cubicBezTo>
                  <a:pt x="1576" y="4699"/>
                  <a:pt x="3532" y="6042"/>
                  <a:pt x="3649" y="6655"/>
                </a:cubicBezTo>
                <a:cubicBezTo>
                  <a:pt x="3765" y="7618"/>
                  <a:pt x="2306" y="7851"/>
                  <a:pt x="1343" y="8231"/>
                </a:cubicBezTo>
                <a:cubicBezTo>
                  <a:pt x="1110" y="8231"/>
                  <a:pt x="1110" y="8581"/>
                  <a:pt x="1226" y="8727"/>
                </a:cubicBezTo>
                <a:cubicBezTo>
                  <a:pt x="1693" y="9194"/>
                  <a:pt x="3415" y="10916"/>
                  <a:pt x="3298" y="11499"/>
                </a:cubicBezTo>
                <a:cubicBezTo>
                  <a:pt x="3298" y="11996"/>
                  <a:pt x="730" y="12375"/>
                  <a:pt x="234" y="12608"/>
                </a:cubicBezTo>
                <a:cubicBezTo>
                  <a:pt x="0" y="12608"/>
                  <a:pt x="0" y="12842"/>
                  <a:pt x="117" y="12959"/>
                </a:cubicBezTo>
                <a:cubicBezTo>
                  <a:pt x="847" y="13951"/>
                  <a:pt x="1576" y="14914"/>
                  <a:pt x="2423" y="15877"/>
                </a:cubicBezTo>
                <a:cubicBezTo>
                  <a:pt x="2453" y="15908"/>
                  <a:pt x="2487" y="15920"/>
                  <a:pt x="2521" y="15920"/>
                </a:cubicBezTo>
                <a:cubicBezTo>
                  <a:pt x="2651" y="15920"/>
                  <a:pt x="2778" y="15736"/>
                  <a:pt x="2686" y="15644"/>
                </a:cubicBezTo>
                <a:cubicBezTo>
                  <a:pt x="2306" y="15031"/>
                  <a:pt x="847" y="13572"/>
                  <a:pt x="1226" y="12842"/>
                </a:cubicBezTo>
                <a:cubicBezTo>
                  <a:pt x="1343" y="12492"/>
                  <a:pt x="3765" y="12112"/>
                  <a:pt x="4262" y="11996"/>
                </a:cubicBezTo>
                <a:cubicBezTo>
                  <a:pt x="4378" y="11996"/>
                  <a:pt x="4495" y="11762"/>
                  <a:pt x="4378" y="11499"/>
                </a:cubicBezTo>
                <a:cubicBezTo>
                  <a:pt x="3882" y="11032"/>
                  <a:pt x="1956" y="9311"/>
                  <a:pt x="2189" y="8581"/>
                </a:cubicBezTo>
                <a:cubicBezTo>
                  <a:pt x="2189" y="8347"/>
                  <a:pt x="4378" y="7384"/>
                  <a:pt x="4612" y="7268"/>
                </a:cubicBezTo>
                <a:cubicBezTo>
                  <a:pt x="4758" y="7122"/>
                  <a:pt x="4874" y="6888"/>
                  <a:pt x="4758" y="6771"/>
                </a:cubicBezTo>
                <a:cubicBezTo>
                  <a:pt x="4378" y="6392"/>
                  <a:pt x="2189" y="4816"/>
                  <a:pt x="2189" y="4466"/>
                </a:cubicBezTo>
                <a:cubicBezTo>
                  <a:pt x="2306" y="3736"/>
                  <a:pt x="3882" y="3357"/>
                  <a:pt x="4612" y="3123"/>
                </a:cubicBezTo>
                <a:cubicBezTo>
                  <a:pt x="4874" y="3007"/>
                  <a:pt x="4874" y="2744"/>
                  <a:pt x="4758" y="2627"/>
                </a:cubicBezTo>
                <a:cubicBezTo>
                  <a:pt x="4145" y="1781"/>
                  <a:pt x="3415" y="934"/>
                  <a:pt x="2802" y="88"/>
                </a:cubicBezTo>
                <a:cubicBezTo>
                  <a:pt x="2714" y="27"/>
                  <a:pt x="2627" y="0"/>
                  <a:pt x="25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9"/>
          <p:cNvSpPr/>
          <p:nvPr/>
        </p:nvSpPr>
        <p:spPr>
          <a:xfrm rot="4441094">
            <a:off x="8461062" y="1286941"/>
            <a:ext cx="752057" cy="439767"/>
          </a:xfrm>
          <a:custGeom>
            <a:rect b="b" l="l" r="r" t="t"/>
            <a:pathLst>
              <a:path extrusionOk="0" h="6351" w="10861">
                <a:moveTo>
                  <a:pt x="3380" y="1"/>
                </a:moveTo>
                <a:cubicBezTo>
                  <a:pt x="3339" y="1"/>
                  <a:pt x="3299" y="15"/>
                  <a:pt x="3268" y="46"/>
                </a:cubicBezTo>
                <a:cubicBezTo>
                  <a:pt x="2305" y="776"/>
                  <a:pt x="1196" y="1243"/>
                  <a:pt x="116" y="1739"/>
                </a:cubicBezTo>
                <a:cubicBezTo>
                  <a:pt x="0" y="1832"/>
                  <a:pt x="68" y="2016"/>
                  <a:pt x="159" y="2016"/>
                </a:cubicBezTo>
                <a:cubicBezTo>
                  <a:pt x="183" y="2016"/>
                  <a:pt x="208" y="2003"/>
                  <a:pt x="233" y="1973"/>
                </a:cubicBezTo>
                <a:cubicBezTo>
                  <a:pt x="846" y="1739"/>
                  <a:pt x="1429" y="1622"/>
                  <a:pt x="1925" y="1243"/>
                </a:cubicBezTo>
                <a:cubicBezTo>
                  <a:pt x="2399" y="1047"/>
                  <a:pt x="2608" y="887"/>
                  <a:pt x="2766" y="887"/>
                </a:cubicBezTo>
                <a:cubicBezTo>
                  <a:pt x="2891" y="887"/>
                  <a:pt x="2984" y="986"/>
                  <a:pt x="3151" y="1243"/>
                </a:cubicBezTo>
                <a:cubicBezTo>
                  <a:pt x="3501" y="1973"/>
                  <a:pt x="3034" y="3082"/>
                  <a:pt x="3618" y="3694"/>
                </a:cubicBezTo>
                <a:cubicBezTo>
                  <a:pt x="3851" y="3950"/>
                  <a:pt x="4166" y="4052"/>
                  <a:pt x="4524" y="4052"/>
                </a:cubicBezTo>
                <a:cubicBezTo>
                  <a:pt x="5513" y="4052"/>
                  <a:pt x="6831" y="3277"/>
                  <a:pt x="7646" y="2848"/>
                </a:cubicBezTo>
                <a:cubicBezTo>
                  <a:pt x="7762" y="3928"/>
                  <a:pt x="7762" y="5037"/>
                  <a:pt x="7762" y="6000"/>
                </a:cubicBezTo>
                <a:cubicBezTo>
                  <a:pt x="7762" y="6234"/>
                  <a:pt x="7996" y="6350"/>
                  <a:pt x="8142" y="6350"/>
                </a:cubicBezTo>
                <a:cubicBezTo>
                  <a:pt x="9222" y="6000"/>
                  <a:pt x="9951" y="5504"/>
                  <a:pt x="10681" y="4774"/>
                </a:cubicBezTo>
                <a:cubicBezTo>
                  <a:pt x="10860" y="4506"/>
                  <a:pt x="10696" y="4220"/>
                  <a:pt x="10438" y="4220"/>
                </a:cubicBezTo>
                <a:cubicBezTo>
                  <a:pt x="10360" y="4220"/>
                  <a:pt x="10273" y="4246"/>
                  <a:pt x="10185" y="4307"/>
                </a:cubicBezTo>
                <a:cubicBezTo>
                  <a:pt x="9792" y="4799"/>
                  <a:pt x="9332" y="5343"/>
                  <a:pt x="8923" y="5343"/>
                </a:cubicBezTo>
                <a:cubicBezTo>
                  <a:pt x="8724" y="5343"/>
                  <a:pt x="8537" y="5215"/>
                  <a:pt x="8375" y="4891"/>
                </a:cubicBezTo>
                <a:cubicBezTo>
                  <a:pt x="8142" y="4424"/>
                  <a:pt x="8259" y="3082"/>
                  <a:pt x="8259" y="2352"/>
                </a:cubicBezTo>
                <a:cubicBezTo>
                  <a:pt x="8259" y="2118"/>
                  <a:pt x="7996" y="2118"/>
                  <a:pt x="7879" y="2118"/>
                </a:cubicBezTo>
                <a:cubicBezTo>
                  <a:pt x="7194" y="2447"/>
                  <a:pt x="5660" y="3445"/>
                  <a:pt x="4871" y="3445"/>
                </a:cubicBezTo>
                <a:cubicBezTo>
                  <a:pt x="4820" y="3445"/>
                  <a:pt x="4772" y="3441"/>
                  <a:pt x="4727" y="3432"/>
                </a:cubicBezTo>
                <a:cubicBezTo>
                  <a:pt x="3385" y="3198"/>
                  <a:pt x="3618" y="1243"/>
                  <a:pt x="3618" y="280"/>
                </a:cubicBezTo>
                <a:cubicBezTo>
                  <a:pt x="3618" y="109"/>
                  <a:pt x="3493" y="1"/>
                  <a:pt x="33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"/>
          <p:cNvSpPr/>
          <p:nvPr/>
        </p:nvSpPr>
        <p:spPr>
          <a:xfrm rot="5400000">
            <a:off x="8452683" y="434528"/>
            <a:ext cx="308209" cy="169235"/>
          </a:xfrm>
          <a:custGeom>
            <a:rect b="b" l="l" r="r" t="t"/>
            <a:pathLst>
              <a:path extrusionOk="0" h="2444" w="4451">
                <a:moveTo>
                  <a:pt x="4256" y="1"/>
                </a:moveTo>
                <a:cubicBezTo>
                  <a:pt x="4193" y="1"/>
                  <a:pt x="4126" y="41"/>
                  <a:pt x="4071" y="141"/>
                </a:cubicBezTo>
                <a:cubicBezTo>
                  <a:pt x="3720" y="987"/>
                  <a:pt x="3487" y="1600"/>
                  <a:pt x="2611" y="1833"/>
                </a:cubicBezTo>
                <a:cubicBezTo>
                  <a:pt x="2271" y="2010"/>
                  <a:pt x="1905" y="2105"/>
                  <a:pt x="1538" y="2105"/>
                </a:cubicBezTo>
                <a:cubicBezTo>
                  <a:pt x="1118" y="2105"/>
                  <a:pt x="695" y="1981"/>
                  <a:pt x="306" y="1717"/>
                </a:cubicBezTo>
                <a:cubicBezTo>
                  <a:pt x="284" y="1694"/>
                  <a:pt x="257" y="1685"/>
                  <a:pt x="230" y="1685"/>
                </a:cubicBezTo>
                <a:cubicBezTo>
                  <a:pt x="117" y="1685"/>
                  <a:pt x="0" y="1856"/>
                  <a:pt x="189" y="1950"/>
                </a:cubicBezTo>
                <a:cubicBezTo>
                  <a:pt x="597" y="2287"/>
                  <a:pt x="1149" y="2443"/>
                  <a:pt x="1721" y="2443"/>
                </a:cubicBezTo>
                <a:cubicBezTo>
                  <a:pt x="3034" y="2443"/>
                  <a:pt x="4450" y="1619"/>
                  <a:pt x="4450" y="257"/>
                </a:cubicBezTo>
                <a:cubicBezTo>
                  <a:pt x="4450" y="112"/>
                  <a:pt x="4360" y="1"/>
                  <a:pt x="42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"/>
          <p:cNvSpPr/>
          <p:nvPr/>
        </p:nvSpPr>
        <p:spPr>
          <a:xfrm rot="5400000">
            <a:off x="8331158" y="520946"/>
            <a:ext cx="308002" cy="192432"/>
          </a:xfrm>
          <a:custGeom>
            <a:rect b="b" l="l" r="r" t="t"/>
            <a:pathLst>
              <a:path extrusionOk="0" h="2779" w="4448">
                <a:moveTo>
                  <a:pt x="4152" y="0"/>
                </a:moveTo>
                <a:cubicBezTo>
                  <a:pt x="4069" y="0"/>
                  <a:pt x="3996" y="38"/>
                  <a:pt x="3996" y="128"/>
                </a:cubicBezTo>
                <a:cubicBezTo>
                  <a:pt x="3707" y="1525"/>
                  <a:pt x="2405" y="2444"/>
                  <a:pt x="1072" y="2444"/>
                </a:cubicBezTo>
                <a:cubicBezTo>
                  <a:pt x="790" y="2444"/>
                  <a:pt x="507" y="2403"/>
                  <a:pt x="231" y="2316"/>
                </a:cubicBezTo>
                <a:cubicBezTo>
                  <a:pt x="198" y="2300"/>
                  <a:pt x="169" y="2293"/>
                  <a:pt x="145" y="2293"/>
                </a:cubicBezTo>
                <a:cubicBezTo>
                  <a:pt x="0" y="2293"/>
                  <a:pt x="15" y="2550"/>
                  <a:pt x="115" y="2550"/>
                </a:cubicBezTo>
                <a:cubicBezTo>
                  <a:pt x="501" y="2706"/>
                  <a:pt x="904" y="2779"/>
                  <a:pt x="1302" y="2779"/>
                </a:cubicBezTo>
                <a:cubicBezTo>
                  <a:pt x="2770" y="2779"/>
                  <a:pt x="4169" y="1783"/>
                  <a:pt x="4376" y="244"/>
                </a:cubicBezTo>
                <a:cubicBezTo>
                  <a:pt x="4448" y="100"/>
                  <a:pt x="4286" y="0"/>
                  <a:pt x="41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/>
          <p:nvPr/>
        </p:nvSpPr>
        <p:spPr>
          <a:xfrm rot="6132343">
            <a:off x="7146881" y="4523628"/>
            <a:ext cx="301633" cy="283144"/>
          </a:xfrm>
          <a:custGeom>
            <a:rect b="b" l="l" r="r" t="t"/>
            <a:pathLst>
              <a:path extrusionOk="0" h="4089" w="4356">
                <a:moveTo>
                  <a:pt x="2096" y="557"/>
                </a:moveTo>
                <a:cubicBezTo>
                  <a:pt x="2163" y="557"/>
                  <a:pt x="2226" y="569"/>
                  <a:pt x="2284" y="597"/>
                </a:cubicBezTo>
                <a:cubicBezTo>
                  <a:pt x="2517" y="859"/>
                  <a:pt x="2780" y="1326"/>
                  <a:pt x="3013" y="1589"/>
                </a:cubicBezTo>
                <a:cubicBezTo>
                  <a:pt x="3247" y="1822"/>
                  <a:pt x="3510" y="2056"/>
                  <a:pt x="3626" y="2319"/>
                </a:cubicBezTo>
                <a:cubicBezTo>
                  <a:pt x="3247" y="2669"/>
                  <a:pt x="2780" y="2931"/>
                  <a:pt x="2284" y="3282"/>
                </a:cubicBezTo>
                <a:cubicBezTo>
                  <a:pt x="1788" y="2786"/>
                  <a:pt x="1204" y="2202"/>
                  <a:pt x="591" y="1706"/>
                </a:cubicBezTo>
                <a:lnTo>
                  <a:pt x="474" y="1706"/>
                </a:lnTo>
                <a:cubicBezTo>
                  <a:pt x="886" y="1268"/>
                  <a:pt x="1594" y="557"/>
                  <a:pt x="2096" y="557"/>
                </a:cubicBezTo>
                <a:close/>
                <a:moveTo>
                  <a:pt x="2043" y="1"/>
                </a:moveTo>
                <a:cubicBezTo>
                  <a:pt x="1332" y="1"/>
                  <a:pt x="453" y="1120"/>
                  <a:pt x="95" y="1589"/>
                </a:cubicBezTo>
                <a:cubicBezTo>
                  <a:pt x="0" y="1683"/>
                  <a:pt x="59" y="1854"/>
                  <a:pt x="208" y="1854"/>
                </a:cubicBezTo>
                <a:cubicBezTo>
                  <a:pt x="243" y="1854"/>
                  <a:pt x="284" y="1845"/>
                  <a:pt x="328" y="1822"/>
                </a:cubicBezTo>
                <a:lnTo>
                  <a:pt x="328" y="1939"/>
                </a:lnTo>
                <a:cubicBezTo>
                  <a:pt x="941" y="2669"/>
                  <a:pt x="1671" y="3398"/>
                  <a:pt x="2284" y="4011"/>
                </a:cubicBezTo>
                <a:cubicBezTo>
                  <a:pt x="2338" y="4066"/>
                  <a:pt x="2400" y="4088"/>
                  <a:pt x="2461" y="4088"/>
                </a:cubicBezTo>
                <a:cubicBezTo>
                  <a:pt x="2660" y="4088"/>
                  <a:pt x="2842" y="3840"/>
                  <a:pt x="2663" y="3661"/>
                </a:cubicBezTo>
                <a:cubicBezTo>
                  <a:pt x="3130" y="3398"/>
                  <a:pt x="3626" y="2931"/>
                  <a:pt x="4239" y="2552"/>
                </a:cubicBezTo>
                <a:cubicBezTo>
                  <a:pt x="4356" y="2552"/>
                  <a:pt x="4356" y="2319"/>
                  <a:pt x="4239" y="2202"/>
                </a:cubicBezTo>
                <a:cubicBezTo>
                  <a:pt x="3860" y="1706"/>
                  <a:pt x="3393" y="1210"/>
                  <a:pt x="3013" y="743"/>
                </a:cubicBezTo>
                <a:cubicBezTo>
                  <a:pt x="2780" y="480"/>
                  <a:pt x="2517" y="13"/>
                  <a:pt x="2167" y="13"/>
                </a:cubicBezTo>
                <a:cubicBezTo>
                  <a:pt x="2126" y="5"/>
                  <a:pt x="2085" y="1"/>
                  <a:pt x="20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/>
          <p:nvPr/>
        </p:nvSpPr>
        <p:spPr>
          <a:xfrm rot="5400000">
            <a:off x="8677334" y="2543133"/>
            <a:ext cx="269086" cy="293945"/>
          </a:xfrm>
          <a:custGeom>
            <a:rect b="b" l="l" r="r" t="t"/>
            <a:pathLst>
              <a:path extrusionOk="0" h="4245" w="3886">
                <a:moveTo>
                  <a:pt x="1580" y="614"/>
                </a:moveTo>
                <a:cubicBezTo>
                  <a:pt x="2047" y="964"/>
                  <a:pt x="2543" y="1226"/>
                  <a:pt x="2893" y="1577"/>
                </a:cubicBezTo>
                <a:cubicBezTo>
                  <a:pt x="3623" y="2190"/>
                  <a:pt x="3389" y="2306"/>
                  <a:pt x="2776" y="2802"/>
                </a:cubicBezTo>
                <a:cubicBezTo>
                  <a:pt x="2660" y="3036"/>
                  <a:pt x="2426" y="3269"/>
                  <a:pt x="2309" y="3532"/>
                </a:cubicBezTo>
                <a:cubicBezTo>
                  <a:pt x="1813" y="3153"/>
                  <a:pt x="1317" y="2686"/>
                  <a:pt x="850" y="2306"/>
                </a:cubicBezTo>
                <a:lnTo>
                  <a:pt x="850" y="2190"/>
                </a:lnTo>
                <a:cubicBezTo>
                  <a:pt x="1084" y="1693"/>
                  <a:pt x="1317" y="1226"/>
                  <a:pt x="1580" y="614"/>
                </a:cubicBezTo>
                <a:close/>
                <a:moveTo>
                  <a:pt x="1580" y="1"/>
                </a:moveTo>
                <a:cubicBezTo>
                  <a:pt x="1580" y="1"/>
                  <a:pt x="1317" y="1"/>
                  <a:pt x="1317" y="117"/>
                </a:cubicBezTo>
                <a:cubicBezTo>
                  <a:pt x="967" y="730"/>
                  <a:pt x="704" y="1343"/>
                  <a:pt x="471" y="1956"/>
                </a:cubicBezTo>
                <a:cubicBezTo>
                  <a:pt x="354" y="1956"/>
                  <a:pt x="354" y="1956"/>
                  <a:pt x="354" y="1810"/>
                </a:cubicBezTo>
                <a:cubicBezTo>
                  <a:pt x="334" y="1790"/>
                  <a:pt x="309" y="1781"/>
                  <a:pt x="282" y="1781"/>
                </a:cubicBezTo>
                <a:cubicBezTo>
                  <a:pt x="158" y="1781"/>
                  <a:pt x="0" y="1977"/>
                  <a:pt x="120" y="2073"/>
                </a:cubicBezTo>
                <a:cubicBezTo>
                  <a:pt x="850" y="2802"/>
                  <a:pt x="1580" y="3415"/>
                  <a:pt x="2309" y="4145"/>
                </a:cubicBezTo>
                <a:cubicBezTo>
                  <a:pt x="2345" y="4216"/>
                  <a:pt x="2402" y="4244"/>
                  <a:pt x="2462" y="4244"/>
                </a:cubicBezTo>
                <a:cubicBezTo>
                  <a:pt x="2596" y="4244"/>
                  <a:pt x="2741" y="4100"/>
                  <a:pt x="2660" y="3999"/>
                </a:cubicBezTo>
                <a:cubicBezTo>
                  <a:pt x="2543" y="3269"/>
                  <a:pt x="3885" y="2919"/>
                  <a:pt x="3885" y="2190"/>
                </a:cubicBezTo>
                <a:cubicBezTo>
                  <a:pt x="3885" y="1810"/>
                  <a:pt x="3623" y="1577"/>
                  <a:pt x="3389" y="1343"/>
                </a:cubicBezTo>
                <a:cubicBezTo>
                  <a:pt x="2776" y="847"/>
                  <a:pt x="2163" y="497"/>
                  <a:pt x="15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/>
          <p:nvPr/>
        </p:nvSpPr>
        <p:spPr>
          <a:xfrm rot="5400000">
            <a:off x="111602" y="2820843"/>
            <a:ext cx="378008" cy="332376"/>
          </a:xfrm>
          <a:custGeom>
            <a:rect b="b" l="l" r="r" t="t"/>
            <a:pathLst>
              <a:path extrusionOk="0" h="4800" w="5459">
                <a:moveTo>
                  <a:pt x="3649" y="690"/>
                </a:moveTo>
                <a:cubicBezTo>
                  <a:pt x="3999" y="1157"/>
                  <a:pt x="4378" y="1770"/>
                  <a:pt x="4612" y="2383"/>
                </a:cubicBezTo>
                <a:cubicBezTo>
                  <a:pt x="4962" y="3229"/>
                  <a:pt x="4612" y="3842"/>
                  <a:pt x="3765" y="4075"/>
                </a:cubicBezTo>
                <a:cubicBezTo>
                  <a:pt x="3460" y="4204"/>
                  <a:pt x="3159" y="4263"/>
                  <a:pt x="2873" y="4263"/>
                </a:cubicBezTo>
                <a:cubicBezTo>
                  <a:pt x="1792" y="4263"/>
                  <a:pt x="915" y="3420"/>
                  <a:pt x="730" y="2266"/>
                </a:cubicBezTo>
                <a:cubicBezTo>
                  <a:pt x="730" y="2266"/>
                  <a:pt x="730" y="2149"/>
                  <a:pt x="584" y="2149"/>
                </a:cubicBezTo>
                <a:cubicBezTo>
                  <a:pt x="1693" y="1653"/>
                  <a:pt x="2656" y="1157"/>
                  <a:pt x="3649" y="690"/>
                </a:cubicBezTo>
                <a:close/>
                <a:moveTo>
                  <a:pt x="3794" y="0"/>
                </a:moveTo>
                <a:cubicBezTo>
                  <a:pt x="3745" y="0"/>
                  <a:pt x="3697" y="29"/>
                  <a:pt x="3649" y="77"/>
                </a:cubicBezTo>
                <a:cubicBezTo>
                  <a:pt x="2540" y="573"/>
                  <a:pt x="1314" y="1157"/>
                  <a:pt x="234" y="1770"/>
                </a:cubicBezTo>
                <a:cubicBezTo>
                  <a:pt x="1" y="1887"/>
                  <a:pt x="117" y="2266"/>
                  <a:pt x="351" y="2266"/>
                </a:cubicBezTo>
                <a:cubicBezTo>
                  <a:pt x="549" y="3701"/>
                  <a:pt x="1732" y="4800"/>
                  <a:pt x="3047" y="4800"/>
                </a:cubicBezTo>
                <a:cubicBezTo>
                  <a:pt x="3284" y="4800"/>
                  <a:pt x="3525" y="4764"/>
                  <a:pt x="3765" y="4688"/>
                </a:cubicBezTo>
                <a:cubicBezTo>
                  <a:pt x="4495" y="4455"/>
                  <a:pt x="5225" y="3842"/>
                  <a:pt x="5458" y="3229"/>
                </a:cubicBezTo>
                <a:cubicBezTo>
                  <a:pt x="5458" y="2879"/>
                  <a:pt x="5341" y="2616"/>
                  <a:pt x="5108" y="2266"/>
                </a:cubicBezTo>
                <a:cubicBezTo>
                  <a:pt x="4729" y="1536"/>
                  <a:pt x="4378" y="807"/>
                  <a:pt x="3999" y="194"/>
                </a:cubicBezTo>
                <a:cubicBezTo>
                  <a:pt x="3931" y="57"/>
                  <a:pt x="3862" y="0"/>
                  <a:pt x="37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/>
          <p:nvPr/>
        </p:nvSpPr>
        <p:spPr>
          <a:xfrm rot="5400000">
            <a:off x="187599" y="3643789"/>
            <a:ext cx="135512" cy="109199"/>
          </a:xfrm>
          <a:custGeom>
            <a:rect b="b" l="l" r="r" t="t"/>
            <a:pathLst>
              <a:path extrusionOk="0" h="1577" w="1957">
                <a:moveTo>
                  <a:pt x="964" y="1"/>
                </a:moveTo>
                <a:cubicBezTo>
                  <a:pt x="1" y="1"/>
                  <a:pt x="1" y="1577"/>
                  <a:pt x="964" y="1577"/>
                </a:cubicBezTo>
                <a:cubicBezTo>
                  <a:pt x="1956" y="1577"/>
                  <a:pt x="1956" y="1"/>
                  <a:pt x="9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0"/>
          <p:cNvGrpSpPr/>
          <p:nvPr/>
        </p:nvGrpSpPr>
        <p:grpSpPr>
          <a:xfrm>
            <a:off x="-636950" y="-456555"/>
            <a:ext cx="10206503" cy="6087845"/>
            <a:chOff x="-636950" y="-456555"/>
            <a:chExt cx="10206503" cy="6087845"/>
          </a:xfrm>
        </p:grpSpPr>
        <p:sp>
          <p:nvSpPr>
            <p:cNvPr id="63" name="Google Shape;63;p10"/>
            <p:cNvSpPr/>
            <p:nvPr/>
          </p:nvSpPr>
          <p:spPr>
            <a:xfrm flipH="1" rot="-5400000">
              <a:off x="6432824" y="559823"/>
              <a:ext cx="4153107" cy="2120351"/>
            </a:xfrm>
            <a:custGeom>
              <a:rect b="b" l="l" r="r" t="t"/>
              <a:pathLst>
                <a:path extrusionOk="0" h="30621" w="59977">
                  <a:moveTo>
                    <a:pt x="11192" y="1"/>
                  </a:moveTo>
                  <a:cubicBezTo>
                    <a:pt x="7015" y="1"/>
                    <a:pt x="2898" y="3663"/>
                    <a:pt x="1956" y="7942"/>
                  </a:cubicBezTo>
                  <a:cubicBezTo>
                    <a:pt x="1723" y="9139"/>
                    <a:pt x="2219" y="10014"/>
                    <a:pt x="3065" y="10481"/>
                  </a:cubicBezTo>
                  <a:cubicBezTo>
                    <a:pt x="876" y="13166"/>
                    <a:pt x="1" y="16814"/>
                    <a:pt x="613" y="20229"/>
                  </a:cubicBezTo>
                  <a:cubicBezTo>
                    <a:pt x="2073" y="27146"/>
                    <a:pt x="8523" y="29568"/>
                    <a:pt x="14856" y="30065"/>
                  </a:cubicBezTo>
                  <a:cubicBezTo>
                    <a:pt x="19854" y="30491"/>
                    <a:pt x="24852" y="30621"/>
                    <a:pt x="29841" y="30621"/>
                  </a:cubicBezTo>
                  <a:cubicBezTo>
                    <a:pt x="32018" y="30621"/>
                    <a:pt x="34193" y="30596"/>
                    <a:pt x="36365" y="30561"/>
                  </a:cubicBezTo>
                  <a:cubicBezTo>
                    <a:pt x="39663" y="30444"/>
                    <a:pt x="42932" y="30298"/>
                    <a:pt x="46230" y="30181"/>
                  </a:cubicBezTo>
                  <a:cubicBezTo>
                    <a:pt x="49382" y="29948"/>
                    <a:pt x="53030" y="30065"/>
                    <a:pt x="55715" y="28489"/>
                  </a:cubicBezTo>
                  <a:cubicBezTo>
                    <a:pt x="58634" y="26796"/>
                    <a:pt x="59976" y="23002"/>
                    <a:pt x="58517" y="19966"/>
                  </a:cubicBezTo>
                  <a:cubicBezTo>
                    <a:pt x="56941" y="16814"/>
                    <a:pt x="54022" y="15589"/>
                    <a:pt x="50608" y="14976"/>
                  </a:cubicBezTo>
                  <a:cubicBezTo>
                    <a:pt x="48302" y="14626"/>
                    <a:pt x="47806" y="14246"/>
                    <a:pt x="46960" y="12057"/>
                  </a:cubicBezTo>
                  <a:cubicBezTo>
                    <a:pt x="45996" y="9635"/>
                    <a:pt x="45121" y="7213"/>
                    <a:pt x="43311" y="5374"/>
                  </a:cubicBezTo>
                  <a:cubicBezTo>
                    <a:pt x="41024" y="3145"/>
                    <a:pt x="38163" y="2258"/>
                    <a:pt x="35237" y="2258"/>
                  </a:cubicBezTo>
                  <a:cubicBezTo>
                    <a:pt x="32263" y="2258"/>
                    <a:pt x="29221" y="3174"/>
                    <a:pt x="26647" y="4527"/>
                  </a:cubicBezTo>
                  <a:cubicBezTo>
                    <a:pt x="25429" y="5083"/>
                    <a:pt x="21810" y="8041"/>
                    <a:pt x="20254" y="8041"/>
                  </a:cubicBezTo>
                  <a:cubicBezTo>
                    <a:pt x="20095" y="8041"/>
                    <a:pt x="19958" y="8010"/>
                    <a:pt x="19847" y="7942"/>
                  </a:cubicBezTo>
                  <a:cubicBezTo>
                    <a:pt x="19117" y="7446"/>
                    <a:pt x="18621" y="5753"/>
                    <a:pt x="18271" y="5024"/>
                  </a:cubicBezTo>
                  <a:cubicBezTo>
                    <a:pt x="17658" y="4031"/>
                    <a:pt x="17045" y="3068"/>
                    <a:pt x="16315" y="2222"/>
                  </a:cubicBezTo>
                  <a:cubicBezTo>
                    <a:pt x="14756" y="663"/>
                    <a:pt x="12969" y="1"/>
                    <a:pt x="11192" y="1"/>
                  </a:cubicBezTo>
                  <a:close/>
                </a:path>
              </a:pathLst>
            </a:custGeom>
            <a:solidFill>
              <a:srgbClr val="F49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0"/>
            <p:cNvSpPr/>
            <p:nvPr/>
          </p:nvSpPr>
          <p:spPr>
            <a:xfrm flipH="1" rot="-5252396">
              <a:off x="-587514" y="2393265"/>
              <a:ext cx="3189359" cy="3154241"/>
            </a:xfrm>
            <a:custGeom>
              <a:rect b="b" l="l" r="r" t="t"/>
              <a:pathLst>
                <a:path extrusionOk="0" h="36916" w="37327">
                  <a:moveTo>
                    <a:pt x="8745" y="1"/>
                  </a:moveTo>
                  <a:cubicBezTo>
                    <a:pt x="2972" y="1"/>
                    <a:pt x="0" y="6993"/>
                    <a:pt x="3413" y="11661"/>
                  </a:cubicBezTo>
                  <a:cubicBezTo>
                    <a:pt x="5106" y="14200"/>
                    <a:pt x="8258" y="15543"/>
                    <a:pt x="11322" y="15660"/>
                  </a:cubicBezTo>
                  <a:cubicBezTo>
                    <a:pt x="12176" y="15660"/>
                    <a:pt x="14634" y="14845"/>
                    <a:pt x="16354" y="14845"/>
                  </a:cubicBezTo>
                  <a:cubicBezTo>
                    <a:pt x="17278" y="14845"/>
                    <a:pt x="17989" y="15081"/>
                    <a:pt x="18122" y="15806"/>
                  </a:cubicBezTo>
                  <a:cubicBezTo>
                    <a:pt x="18239" y="16652"/>
                    <a:pt x="16896" y="18461"/>
                    <a:pt x="16663" y="19191"/>
                  </a:cubicBezTo>
                  <a:cubicBezTo>
                    <a:pt x="16050" y="20767"/>
                    <a:pt x="15817" y="22489"/>
                    <a:pt x="16167" y="24182"/>
                  </a:cubicBezTo>
                  <a:cubicBezTo>
                    <a:pt x="16896" y="27217"/>
                    <a:pt x="19202" y="29289"/>
                    <a:pt x="22004" y="30398"/>
                  </a:cubicBezTo>
                  <a:cubicBezTo>
                    <a:pt x="23346" y="30865"/>
                    <a:pt x="24689" y="31128"/>
                    <a:pt x="26148" y="31245"/>
                  </a:cubicBezTo>
                  <a:cubicBezTo>
                    <a:pt x="26498" y="33784"/>
                    <a:pt x="28454" y="35856"/>
                    <a:pt x="30759" y="36702"/>
                  </a:cubicBezTo>
                  <a:cubicBezTo>
                    <a:pt x="31138" y="36848"/>
                    <a:pt x="31527" y="36915"/>
                    <a:pt x="31916" y="36915"/>
                  </a:cubicBezTo>
                  <a:cubicBezTo>
                    <a:pt x="33777" y="36915"/>
                    <a:pt x="35622" y="35381"/>
                    <a:pt x="36129" y="33667"/>
                  </a:cubicBezTo>
                  <a:cubicBezTo>
                    <a:pt x="37326" y="29289"/>
                    <a:pt x="37093" y="24795"/>
                    <a:pt x="36480" y="20300"/>
                  </a:cubicBezTo>
                  <a:cubicBezTo>
                    <a:pt x="36246" y="18111"/>
                    <a:pt x="35867" y="15922"/>
                    <a:pt x="35633" y="13850"/>
                  </a:cubicBezTo>
                  <a:cubicBezTo>
                    <a:pt x="35254" y="11661"/>
                    <a:pt x="35254" y="9356"/>
                    <a:pt x="34408" y="7283"/>
                  </a:cubicBezTo>
                  <a:cubicBezTo>
                    <a:pt x="32598" y="2672"/>
                    <a:pt x="27491" y="2409"/>
                    <a:pt x="23230" y="1797"/>
                  </a:cubicBezTo>
                  <a:cubicBezTo>
                    <a:pt x="19348" y="1330"/>
                    <a:pt x="15437" y="1067"/>
                    <a:pt x="11439" y="950"/>
                  </a:cubicBezTo>
                  <a:cubicBezTo>
                    <a:pt x="11059" y="600"/>
                    <a:pt x="10592" y="221"/>
                    <a:pt x="9980" y="104"/>
                  </a:cubicBezTo>
                  <a:cubicBezTo>
                    <a:pt x="9555" y="34"/>
                    <a:pt x="9143" y="1"/>
                    <a:pt x="8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0"/>
            <p:cNvSpPr/>
            <p:nvPr/>
          </p:nvSpPr>
          <p:spPr>
            <a:xfrm flipH="1" rot="-5400000">
              <a:off x="8122533" y="537738"/>
              <a:ext cx="337569" cy="204204"/>
            </a:xfrm>
            <a:custGeom>
              <a:rect b="b" l="l" r="r" t="t"/>
              <a:pathLst>
                <a:path extrusionOk="0" h="2949" w="4875">
                  <a:moveTo>
                    <a:pt x="2540" y="0"/>
                  </a:moveTo>
                  <a:cubicBezTo>
                    <a:pt x="1226" y="0"/>
                    <a:pt x="117" y="1110"/>
                    <a:pt x="1" y="2423"/>
                  </a:cubicBezTo>
                  <a:cubicBezTo>
                    <a:pt x="1" y="2554"/>
                    <a:pt x="88" y="2620"/>
                    <a:pt x="176" y="2620"/>
                  </a:cubicBezTo>
                  <a:cubicBezTo>
                    <a:pt x="263" y="2620"/>
                    <a:pt x="351" y="2554"/>
                    <a:pt x="351" y="2423"/>
                  </a:cubicBezTo>
                  <a:cubicBezTo>
                    <a:pt x="489" y="1513"/>
                    <a:pt x="1251" y="604"/>
                    <a:pt x="2245" y="604"/>
                  </a:cubicBezTo>
                  <a:cubicBezTo>
                    <a:pt x="2304" y="604"/>
                    <a:pt x="2363" y="607"/>
                    <a:pt x="2423" y="613"/>
                  </a:cubicBezTo>
                  <a:cubicBezTo>
                    <a:pt x="3532" y="730"/>
                    <a:pt x="4262" y="1693"/>
                    <a:pt x="4262" y="2686"/>
                  </a:cubicBezTo>
                  <a:cubicBezTo>
                    <a:pt x="4262" y="2861"/>
                    <a:pt x="4415" y="2948"/>
                    <a:pt x="4568" y="2948"/>
                  </a:cubicBezTo>
                  <a:cubicBezTo>
                    <a:pt x="4721" y="2948"/>
                    <a:pt x="4875" y="2861"/>
                    <a:pt x="4875" y="2686"/>
                  </a:cubicBezTo>
                  <a:cubicBezTo>
                    <a:pt x="4875" y="1343"/>
                    <a:pt x="3882" y="117"/>
                    <a:pt x="2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0"/>
            <p:cNvSpPr/>
            <p:nvPr/>
          </p:nvSpPr>
          <p:spPr>
            <a:xfrm flipH="1" rot="-5400000">
              <a:off x="8225119" y="723489"/>
              <a:ext cx="385141" cy="183430"/>
            </a:xfrm>
            <a:custGeom>
              <a:rect b="b" l="l" r="r" t="t"/>
              <a:pathLst>
                <a:path extrusionOk="0" h="2649" w="5562">
                  <a:moveTo>
                    <a:pt x="5217" y="1"/>
                  </a:moveTo>
                  <a:cubicBezTo>
                    <a:pt x="5140" y="1"/>
                    <a:pt x="5060" y="29"/>
                    <a:pt x="4991" y="98"/>
                  </a:cubicBezTo>
                  <a:cubicBezTo>
                    <a:pt x="4495" y="944"/>
                    <a:pt x="3882" y="1790"/>
                    <a:pt x="2802" y="2170"/>
                  </a:cubicBezTo>
                  <a:cubicBezTo>
                    <a:pt x="2664" y="2199"/>
                    <a:pt x="2521" y="2213"/>
                    <a:pt x="2379" y="2213"/>
                  </a:cubicBezTo>
                  <a:cubicBezTo>
                    <a:pt x="1379" y="2213"/>
                    <a:pt x="351" y="1520"/>
                    <a:pt x="351" y="448"/>
                  </a:cubicBezTo>
                  <a:cubicBezTo>
                    <a:pt x="424" y="331"/>
                    <a:pt x="365" y="273"/>
                    <a:pt x="289" y="273"/>
                  </a:cubicBezTo>
                  <a:cubicBezTo>
                    <a:pt x="212" y="273"/>
                    <a:pt x="117" y="331"/>
                    <a:pt x="117" y="448"/>
                  </a:cubicBezTo>
                  <a:cubicBezTo>
                    <a:pt x="0" y="1557"/>
                    <a:pt x="964" y="2520"/>
                    <a:pt x="2073" y="2637"/>
                  </a:cubicBezTo>
                  <a:cubicBezTo>
                    <a:pt x="2152" y="2645"/>
                    <a:pt x="2231" y="2649"/>
                    <a:pt x="2310" y="2649"/>
                  </a:cubicBezTo>
                  <a:cubicBezTo>
                    <a:pt x="3661" y="2649"/>
                    <a:pt x="4768" y="1490"/>
                    <a:pt x="5458" y="331"/>
                  </a:cubicBezTo>
                  <a:cubicBezTo>
                    <a:pt x="5561" y="166"/>
                    <a:pt x="5402" y="1"/>
                    <a:pt x="5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 flipH="1" rot="-5400000">
              <a:off x="7737661" y="4128488"/>
              <a:ext cx="337569" cy="1102450"/>
            </a:xfrm>
            <a:custGeom>
              <a:rect b="b" l="l" r="r" t="t"/>
              <a:pathLst>
                <a:path extrusionOk="0" h="15921" w="4875">
                  <a:moveTo>
                    <a:pt x="2549" y="0"/>
                  </a:moveTo>
                  <a:cubicBezTo>
                    <a:pt x="2291" y="0"/>
                    <a:pt x="2127" y="286"/>
                    <a:pt x="2306" y="555"/>
                  </a:cubicBezTo>
                  <a:cubicBezTo>
                    <a:pt x="2686" y="1051"/>
                    <a:pt x="3882" y="2014"/>
                    <a:pt x="3765" y="2627"/>
                  </a:cubicBezTo>
                  <a:cubicBezTo>
                    <a:pt x="3532" y="3123"/>
                    <a:pt x="1839" y="3619"/>
                    <a:pt x="1226" y="3736"/>
                  </a:cubicBezTo>
                  <a:cubicBezTo>
                    <a:pt x="1110" y="3853"/>
                    <a:pt x="964" y="4086"/>
                    <a:pt x="1110" y="4349"/>
                  </a:cubicBezTo>
                  <a:cubicBezTo>
                    <a:pt x="1576" y="4699"/>
                    <a:pt x="3532" y="6042"/>
                    <a:pt x="3649" y="6655"/>
                  </a:cubicBezTo>
                  <a:cubicBezTo>
                    <a:pt x="3765" y="7618"/>
                    <a:pt x="2306" y="7851"/>
                    <a:pt x="1343" y="8231"/>
                  </a:cubicBezTo>
                  <a:cubicBezTo>
                    <a:pt x="1110" y="8231"/>
                    <a:pt x="1110" y="8581"/>
                    <a:pt x="1226" y="8727"/>
                  </a:cubicBezTo>
                  <a:cubicBezTo>
                    <a:pt x="1693" y="9194"/>
                    <a:pt x="3415" y="10916"/>
                    <a:pt x="3298" y="11499"/>
                  </a:cubicBezTo>
                  <a:cubicBezTo>
                    <a:pt x="3298" y="11996"/>
                    <a:pt x="730" y="12375"/>
                    <a:pt x="234" y="12608"/>
                  </a:cubicBezTo>
                  <a:cubicBezTo>
                    <a:pt x="0" y="12608"/>
                    <a:pt x="0" y="12842"/>
                    <a:pt x="117" y="12959"/>
                  </a:cubicBezTo>
                  <a:cubicBezTo>
                    <a:pt x="847" y="13951"/>
                    <a:pt x="1576" y="14914"/>
                    <a:pt x="2423" y="15877"/>
                  </a:cubicBezTo>
                  <a:cubicBezTo>
                    <a:pt x="2453" y="15908"/>
                    <a:pt x="2487" y="15920"/>
                    <a:pt x="2521" y="15920"/>
                  </a:cubicBezTo>
                  <a:cubicBezTo>
                    <a:pt x="2651" y="15920"/>
                    <a:pt x="2778" y="15736"/>
                    <a:pt x="2686" y="15644"/>
                  </a:cubicBezTo>
                  <a:cubicBezTo>
                    <a:pt x="2306" y="15031"/>
                    <a:pt x="847" y="13572"/>
                    <a:pt x="1226" y="12842"/>
                  </a:cubicBezTo>
                  <a:cubicBezTo>
                    <a:pt x="1343" y="12492"/>
                    <a:pt x="3765" y="12112"/>
                    <a:pt x="4262" y="11996"/>
                  </a:cubicBezTo>
                  <a:cubicBezTo>
                    <a:pt x="4378" y="11996"/>
                    <a:pt x="4495" y="11762"/>
                    <a:pt x="4378" y="11499"/>
                  </a:cubicBezTo>
                  <a:cubicBezTo>
                    <a:pt x="3882" y="11032"/>
                    <a:pt x="1956" y="9311"/>
                    <a:pt x="2189" y="8581"/>
                  </a:cubicBezTo>
                  <a:cubicBezTo>
                    <a:pt x="2189" y="8347"/>
                    <a:pt x="4378" y="7384"/>
                    <a:pt x="4612" y="7268"/>
                  </a:cubicBezTo>
                  <a:cubicBezTo>
                    <a:pt x="4758" y="7122"/>
                    <a:pt x="4874" y="6888"/>
                    <a:pt x="4758" y="6771"/>
                  </a:cubicBezTo>
                  <a:cubicBezTo>
                    <a:pt x="4378" y="6392"/>
                    <a:pt x="2189" y="4816"/>
                    <a:pt x="2189" y="4466"/>
                  </a:cubicBezTo>
                  <a:cubicBezTo>
                    <a:pt x="2306" y="3736"/>
                    <a:pt x="3882" y="3357"/>
                    <a:pt x="4612" y="3123"/>
                  </a:cubicBezTo>
                  <a:cubicBezTo>
                    <a:pt x="4874" y="3007"/>
                    <a:pt x="4874" y="2744"/>
                    <a:pt x="4758" y="2627"/>
                  </a:cubicBezTo>
                  <a:cubicBezTo>
                    <a:pt x="4145" y="1781"/>
                    <a:pt x="3415" y="934"/>
                    <a:pt x="2802" y="88"/>
                  </a:cubicBezTo>
                  <a:cubicBezTo>
                    <a:pt x="2714" y="27"/>
                    <a:pt x="2627" y="0"/>
                    <a:pt x="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0"/>
            <p:cNvSpPr/>
            <p:nvPr/>
          </p:nvSpPr>
          <p:spPr>
            <a:xfrm flipH="1" rot="-6132343">
              <a:off x="19638" y="4141759"/>
              <a:ext cx="752073" cy="439777"/>
            </a:xfrm>
            <a:custGeom>
              <a:rect b="b" l="l" r="r" t="t"/>
              <a:pathLst>
                <a:path extrusionOk="0" h="6351" w="10861">
                  <a:moveTo>
                    <a:pt x="3380" y="1"/>
                  </a:moveTo>
                  <a:cubicBezTo>
                    <a:pt x="3339" y="1"/>
                    <a:pt x="3299" y="15"/>
                    <a:pt x="3268" y="46"/>
                  </a:cubicBezTo>
                  <a:cubicBezTo>
                    <a:pt x="2305" y="776"/>
                    <a:pt x="1196" y="1243"/>
                    <a:pt x="116" y="1739"/>
                  </a:cubicBezTo>
                  <a:cubicBezTo>
                    <a:pt x="0" y="1832"/>
                    <a:pt x="68" y="2016"/>
                    <a:pt x="159" y="2016"/>
                  </a:cubicBezTo>
                  <a:cubicBezTo>
                    <a:pt x="183" y="2016"/>
                    <a:pt x="208" y="2003"/>
                    <a:pt x="233" y="1973"/>
                  </a:cubicBezTo>
                  <a:cubicBezTo>
                    <a:pt x="846" y="1739"/>
                    <a:pt x="1429" y="1622"/>
                    <a:pt x="1925" y="1243"/>
                  </a:cubicBezTo>
                  <a:cubicBezTo>
                    <a:pt x="2399" y="1047"/>
                    <a:pt x="2608" y="887"/>
                    <a:pt x="2766" y="887"/>
                  </a:cubicBezTo>
                  <a:cubicBezTo>
                    <a:pt x="2891" y="887"/>
                    <a:pt x="2984" y="986"/>
                    <a:pt x="3151" y="1243"/>
                  </a:cubicBezTo>
                  <a:cubicBezTo>
                    <a:pt x="3501" y="1973"/>
                    <a:pt x="3034" y="3082"/>
                    <a:pt x="3618" y="3694"/>
                  </a:cubicBezTo>
                  <a:cubicBezTo>
                    <a:pt x="3851" y="3950"/>
                    <a:pt x="4166" y="4052"/>
                    <a:pt x="4524" y="4052"/>
                  </a:cubicBezTo>
                  <a:cubicBezTo>
                    <a:pt x="5513" y="4052"/>
                    <a:pt x="6831" y="3277"/>
                    <a:pt x="7646" y="2848"/>
                  </a:cubicBezTo>
                  <a:cubicBezTo>
                    <a:pt x="7762" y="3928"/>
                    <a:pt x="7762" y="5037"/>
                    <a:pt x="7762" y="6000"/>
                  </a:cubicBezTo>
                  <a:cubicBezTo>
                    <a:pt x="7762" y="6234"/>
                    <a:pt x="7996" y="6350"/>
                    <a:pt x="8142" y="6350"/>
                  </a:cubicBezTo>
                  <a:cubicBezTo>
                    <a:pt x="9222" y="6000"/>
                    <a:pt x="9951" y="5504"/>
                    <a:pt x="10681" y="4774"/>
                  </a:cubicBezTo>
                  <a:cubicBezTo>
                    <a:pt x="10860" y="4506"/>
                    <a:pt x="10696" y="4220"/>
                    <a:pt x="10438" y="4220"/>
                  </a:cubicBezTo>
                  <a:cubicBezTo>
                    <a:pt x="10360" y="4220"/>
                    <a:pt x="10273" y="4246"/>
                    <a:pt x="10185" y="4307"/>
                  </a:cubicBezTo>
                  <a:cubicBezTo>
                    <a:pt x="9792" y="4799"/>
                    <a:pt x="9332" y="5343"/>
                    <a:pt x="8923" y="5343"/>
                  </a:cubicBezTo>
                  <a:cubicBezTo>
                    <a:pt x="8724" y="5343"/>
                    <a:pt x="8537" y="5215"/>
                    <a:pt x="8375" y="4891"/>
                  </a:cubicBezTo>
                  <a:cubicBezTo>
                    <a:pt x="8142" y="4424"/>
                    <a:pt x="8259" y="3082"/>
                    <a:pt x="8259" y="2352"/>
                  </a:cubicBezTo>
                  <a:cubicBezTo>
                    <a:pt x="8259" y="2118"/>
                    <a:pt x="7996" y="2118"/>
                    <a:pt x="7879" y="2118"/>
                  </a:cubicBezTo>
                  <a:cubicBezTo>
                    <a:pt x="7194" y="2447"/>
                    <a:pt x="5660" y="3445"/>
                    <a:pt x="4871" y="3445"/>
                  </a:cubicBezTo>
                  <a:cubicBezTo>
                    <a:pt x="4820" y="3445"/>
                    <a:pt x="4772" y="3441"/>
                    <a:pt x="4727" y="3432"/>
                  </a:cubicBezTo>
                  <a:cubicBezTo>
                    <a:pt x="3385" y="3198"/>
                    <a:pt x="3618" y="1243"/>
                    <a:pt x="3618" y="280"/>
                  </a:cubicBezTo>
                  <a:cubicBezTo>
                    <a:pt x="3618" y="109"/>
                    <a:pt x="3493" y="1"/>
                    <a:pt x="33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0"/>
            <p:cNvSpPr/>
            <p:nvPr/>
          </p:nvSpPr>
          <p:spPr>
            <a:xfrm flipH="1" rot="-5400000">
              <a:off x="326504" y="434528"/>
              <a:ext cx="308209" cy="169235"/>
            </a:xfrm>
            <a:custGeom>
              <a:rect b="b" l="l" r="r" t="t"/>
              <a:pathLst>
                <a:path extrusionOk="0" h="2444" w="4451">
                  <a:moveTo>
                    <a:pt x="4256" y="1"/>
                  </a:moveTo>
                  <a:cubicBezTo>
                    <a:pt x="4193" y="1"/>
                    <a:pt x="4126" y="41"/>
                    <a:pt x="4071" y="141"/>
                  </a:cubicBezTo>
                  <a:cubicBezTo>
                    <a:pt x="3720" y="987"/>
                    <a:pt x="3487" y="1600"/>
                    <a:pt x="2611" y="1833"/>
                  </a:cubicBezTo>
                  <a:cubicBezTo>
                    <a:pt x="2271" y="2010"/>
                    <a:pt x="1905" y="2105"/>
                    <a:pt x="1538" y="2105"/>
                  </a:cubicBezTo>
                  <a:cubicBezTo>
                    <a:pt x="1118" y="2105"/>
                    <a:pt x="695" y="1981"/>
                    <a:pt x="306" y="1717"/>
                  </a:cubicBezTo>
                  <a:cubicBezTo>
                    <a:pt x="284" y="1694"/>
                    <a:pt x="257" y="1685"/>
                    <a:pt x="230" y="1685"/>
                  </a:cubicBezTo>
                  <a:cubicBezTo>
                    <a:pt x="117" y="1685"/>
                    <a:pt x="0" y="1856"/>
                    <a:pt x="189" y="1950"/>
                  </a:cubicBezTo>
                  <a:cubicBezTo>
                    <a:pt x="597" y="2287"/>
                    <a:pt x="1149" y="2443"/>
                    <a:pt x="1721" y="2443"/>
                  </a:cubicBezTo>
                  <a:cubicBezTo>
                    <a:pt x="3034" y="2443"/>
                    <a:pt x="4450" y="1619"/>
                    <a:pt x="4450" y="257"/>
                  </a:cubicBezTo>
                  <a:cubicBezTo>
                    <a:pt x="4450" y="112"/>
                    <a:pt x="4360" y="1"/>
                    <a:pt x="4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0"/>
            <p:cNvSpPr/>
            <p:nvPr/>
          </p:nvSpPr>
          <p:spPr>
            <a:xfrm flipH="1" rot="-5400000">
              <a:off x="448237" y="520946"/>
              <a:ext cx="308002" cy="192432"/>
            </a:xfrm>
            <a:custGeom>
              <a:rect b="b" l="l" r="r" t="t"/>
              <a:pathLst>
                <a:path extrusionOk="0" h="2779" w="4448">
                  <a:moveTo>
                    <a:pt x="4152" y="0"/>
                  </a:moveTo>
                  <a:cubicBezTo>
                    <a:pt x="4069" y="0"/>
                    <a:pt x="3996" y="38"/>
                    <a:pt x="3996" y="128"/>
                  </a:cubicBezTo>
                  <a:cubicBezTo>
                    <a:pt x="3707" y="1525"/>
                    <a:pt x="2405" y="2444"/>
                    <a:pt x="1072" y="2444"/>
                  </a:cubicBezTo>
                  <a:cubicBezTo>
                    <a:pt x="790" y="2444"/>
                    <a:pt x="507" y="2403"/>
                    <a:pt x="231" y="2316"/>
                  </a:cubicBezTo>
                  <a:cubicBezTo>
                    <a:pt x="198" y="2300"/>
                    <a:pt x="169" y="2293"/>
                    <a:pt x="145" y="2293"/>
                  </a:cubicBezTo>
                  <a:cubicBezTo>
                    <a:pt x="0" y="2293"/>
                    <a:pt x="15" y="2550"/>
                    <a:pt x="115" y="2550"/>
                  </a:cubicBezTo>
                  <a:cubicBezTo>
                    <a:pt x="501" y="2706"/>
                    <a:pt x="904" y="2779"/>
                    <a:pt x="1302" y="2779"/>
                  </a:cubicBezTo>
                  <a:cubicBezTo>
                    <a:pt x="2770" y="2779"/>
                    <a:pt x="4169" y="1783"/>
                    <a:pt x="4376" y="244"/>
                  </a:cubicBezTo>
                  <a:cubicBezTo>
                    <a:pt x="4448" y="100"/>
                    <a:pt x="4286" y="0"/>
                    <a:pt x="4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0"/>
            <p:cNvSpPr/>
            <p:nvPr/>
          </p:nvSpPr>
          <p:spPr>
            <a:xfrm flipH="1" rot="-5400000">
              <a:off x="5727871" y="397413"/>
              <a:ext cx="265762" cy="194786"/>
            </a:xfrm>
            <a:custGeom>
              <a:rect b="b" l="l" r="r" t="t"/>
              <a:pathLst>
                <a:path extrusionOk="0" h="2813" w="3838">
                  <a:moveTo>
                    <a:pt x="3578" y="1"/>
                  </a:moveTo>
                  <a:cubicBezTo>
                    <a:pt x="3483" y="1"/>
                    <a:pt x="3370" y="39"/>
                    <a:pt x="3269" y="128"/>
                  </a:cubicBezTo>
                  <a:cubicBezTo>
                    <a:pt x="2919" y="974"/>
                    <a:pt x="2423" y="1704"/>
                    <a:pt x="1693" y="2317"/>
                  </a:cubicBezTo>
                  <a:cubicBezTo>
                    <a:pt x="1197" y="1704"/>
                    <a:pt x="730" y="1120"/>
                    <a:pt x="351" y="507"/>
                  </a:cubicBezTo>
                  <a:cubicBezTo>
                    <a:pt x="314" y="425"/>
                    <a:pt x="267" y="394"/>
                    <a:pt x="218" y="394"/>
                  </a:cubicBezTo>
                  <a:cubicBezTo>
                    <a:pt x="111" y="394"/>
                    <a:pt x="1" y="544"/>
                    <a:pt x="1" y="624"/>
                  </a:cubicBezTo>
                  <a:cubicBezTo>
                    <a:pt x="351" y="1470"/>
                    <a:pt x="964" y="2083"/>
                    <a:pt x="1577" y="2696"/>
                  </a:cubicBezTo>
                  <a:cubicBezTo>
                    <a:pt x="1577" y="2813"/>
                    <a:pt x="1693" y="2813"/>
                    <a:pt x="1810" y="2813"/>
                  </a:cubicBezTo>
                  <a:cubicBezTo>
                    <a:pt x="2656" y="2200"/>
                    <a:pt x="3386" y="1354"/>
                    <a:pt x="3765" y="245"/>
                  </a:cubicBezTo>
                  <a:cubicBezTo>
                    <a:pt x="3838" y="100"/>
                    <a:pt x="3731" y="1"/>
                    <a:pt x="3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 flipH="1" rot="-5400000">
              <a:off x="5534262" y="414240"/>
              <a:ext cx="221376" cy="189870"/>
            </a:xfrm>
            <a:custGeom>
              <a:rect b="b" l="l" r="r" t="t"/>
              <a:pathLst>
                <a:path extrusionOk="0" h="2742" w="3197">
                  <a:moveTo>
                    <a:pt x="2895" y="0"/>
                  </a:moveTo>
                  <a:cubicBezTo>
                    <a:pt x="2805" y="0"/>
                    <a:pt x="2706" y="52"/>
                    <a:pt x="2625" y="174"/>
                  </a:cubicBezTo>
                  <a:cubicBezTo>
                    <a:pt x="2274" y="787"/>
                    <a:pt x="1778" y="1516"/>
                    <a:pt x="1399" y="2246"/>
                  </a:cubicBezTo>
                  <a:cubicBezTo>
                    <a:pt x="932" y="1866"/>
                    <a:pt x="552" y="1399"/>
                    <a:pt x="202" y="903"/>
                  </a:cubicBezTo>
                  <a:cubicBezTo>
                    <a:pt x="202" y="855"/>
                    <a:pt x="157" y="827"/>
                    <a:pt x="115" y="827"/>
                  </a:cubicBezTo>
                  <a:cubicBezTo>
                    <a:pt x="55" y="827"/>
                    <a:pt x="0" y="883"/>
                    <a:pt x="85" y="1020"/>
                  </a:cubicBezTo>
                  <a:cubicBezTo>
                    <a:pt x="202" y="1750"/>
                    <a:pt x="669" y="2246"/>
                    <a:pt x="1282" y="2742"/>
                  </a:cubicBezTo>
                  <a:cubicBezTo>
                    <a:pt x="1399" y="2742"/>
                    <a:pt x="1545" y="2742"/>
                    <a:pt x="1661" y="2596"/>
                  </a:cubicBezTo>
                  <a:lnTo>
                    <a:pt x="3121" y="407"/>
                  </a:lnTo>
                  <a:cubicBezTo>
                    <a:pt x="3197" y="179"/>
                    <a:pt x="3062" y="0"/>
                    <a:pt x="2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0"/>
            <p:cNvSpPr/>
            <p:nvPr/>
          </p:nvSpPr>
          <p:spPr>
            <a:xfrm flipH="1" rot="-6132343">
              <a:off x="1638884" y="4523628"/>
              <a:ext cx="301633" cy="283144"/>
            </a:xfrm>
            <a:custGeom>
              <a:rect b="b" l="l" r="r" t="t"/>
              <a:pathLst>
                <a:path extrusionOk="0" h="4089" w="4356">
                  <a:moveTo>
                    <a:pt x="2096" y="557"/>
                  </a:moveTo>
                  <a:cubicBezTo>
                    <a:pt x="2163" y="557"/>
                    <a:pt x="2226" y="569"/>
                    <a:pt x="2284" y="597"/>
                  </a:cubicBezTo>
                  <a:cubicBezTo>
                    <a:pt x="2517" y="859"/>
                    <a:pt x="2780" y="1326"/>
                    <a:pt x="3013" y="1589"/>
                  </a:cubicBezTo>
                  <a:cubicBezTo>
                    <a:pt x="3247" y="1822"/>
                    <a:pt x="3510" y="2056"/>
                    <a:pt x="3626" y="2319"/>
                  </a:cubicBezTo>
                  <a:cubicBezTo>
                    <a:pt x="3247" y="2669"/>
                    <a:pt x="2780" y="2931"/>
                    <a:pt x="2284" y="3282"/>
                  </a:cubicBezTo>
                  <a:cubicBezTo>
                    <a:pt x="1788" y="2786"/>
                    <a:pt x="1204" y="2202"/>
                    <a:pt x="591" y="1706"/>
                  </a:cubicBezTo>
                  <a:lnTo>
                    <a:pt x="474" y="1706"/>
                  </a:lnTo>
                  <a:cubicBezTo>
                    <a:pt x="886" y="1268"/>
                    <a:pt x="1594" y="557"/>
                    <a:pt x="2096" y="557"/>
                  </a:cubicBezTo>
                  <a:close/>
                  <a:moveTo>
                    <a:pt x="2043" y="1"/>
                  </a:moveTo>
                  <a:cubicBezTo>
                    <a:pt x="1332" y="1"/>
                    <a:pt x="453" y="1120"/>
                    <a:pt x="95" y="1589"/>
                  </a:cubicBezTo>
                  <a:cubicBezTo>
                    <a:pt x="0" y="1683"/>
                    <a:pt x="59" y="1854"/>
                    <a:pt x="208" y="1854"/>
                  </a:cubicBezTo>
                  <a:cubicBezTo>
                    <a:pt x="243" y="1854"/>
                    <a:pt x="284" y="1845"/>
                    <a:pt x="328" y="1822"/>
                  </a:cubicBezTo>
                  <a:lnTo>
                    <a:pt x="328" y="1939"/>
                  </a:lnTo>
                  <a:cubicBezTo>
                    <a:pt x="941" y="2669"/>
                    <a:pt x="1671" y="3398"/>
                    <a:pt x="2284" y="4011"/>
                  </a:cubicBezTo>
                  <a:cubicBezTo>
                    <a:pt x="2338" y="4066"/>
                    <a:pt x="2400" y="4088"/>
                    <a:pt x="2461" y="4088"/>
                  </a:cubicBezTo>
                  <a:cubicBezTo>
                    <a:pt x="2660" y="4088"/>
                    <a:pt x="2842" y="3840"/>
                    <a:pt x="2663" y="3661"/>
                  </a:cubicBezTo>
                  <a:cubicBezTo>
                    <a:pt x="3130" y="3398"/>
                    <a:pt x="3626" y="2931"/>
                    <a:pt x="4239" y="2552"/>
                  </a:cubicBezTo>
                  <a:cubicBezTo>
                    <a:pt x="4356" y="2552"/>
                    <a:pt x="4356" y="2319"/>
                    <a:pt x="4239" y="2202"/>
                  </a:cubicBezTo>
                  <a:cubicBezTo>
                    <a:pt x="3860" y="1706"/>
                    <a:pt x="3393" y="1210"/>
                    <a:pt x="3013" y="743"/>
                  </a:cubicBezTo>
                  <a:cubicBezTo>
                    <a:pt x="2780" y="480"/>
                    <a:pt x="2517" y="13"/>
                    <a:pt x="2167" y="13"/>
                  </a:cubicBezTo>
                  <a:cubicBezTo>
                    <a:pt x="2126" y="5"/>
                    <a:pt x="2085" y="1"/>
                    <a:pt x="2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 flipH="1" rot="-5400000">
              <a:off x="4352952" y="383633"/>
              <a:ext cx="269086" cy="293945"/>
            </a:xfrm>
            <a:custGeom>
              <a:rect b="b" l="l" r="r" t="t"/>
              <a:pathLst>
                <a:path extrusionOk="0" h="4245" w="3886">
                  <a:moveTo>
                    <a:pt x="1580" y="614"/>
                  </a:moveTo>
                  <a:cubicBezTo>
                    <a:pt x="2047" y="964"/>
                    <a:pt x="2543" y="1226"/>
                    <a:pt x="2893" y="1577"/>
                  </a:cubicBezTo>
                  <a:cubicBezTo>
                    <a:pt x="3623" y="2190"/>
                    <a:pt x="3389" y="2306"/>
                    <a:pt x="2776" y="2802"/>
                  </a:cubicBezTo>
                  <a:cubicBezTo>
                    <a:pt x="2660" y="3036"/>
                    <a:pt x="2426" y="3269"/>
                    <a:pt x="2309" y="3532"/>
                  </a:cubicBezTo>
                  <a:cubicBezTo>
                    <a:pt x="1813" y="3153"/>
                    <a:pt x="1317" y="2686"/>
                    <a:pt x="850" y="2306"/>
                  </a:cubicBezTo>
                  <a:lnTo>
                    <a:pt x="850" y="2190"/>
                  </a:lnTo>
                  <a:cubicBezTo>
                    <a:pt x="1084" y="1693"/>
                    <a:pt x="1317" y="1226"/>
                    <a:pt x="1580" y="614"/>
                  </a:cubicBezTo>
                  <a:close/>
                  <a:moveTo>
                    <a:pt x="1580" y="1"/>
                  </a:moveTo>
                  <a:cubicBezTo>
                    <a:pt x="1580" y="1"/>
                    <a:pt x="1317" y="1"/>
                    <a:pt x="1317" y="117"/>
                  </a:cubicBezTo>
                  <a:cubicBezTo>
                    <a:pt x="967" y="730"/>
                    <a:pt x="704" y="1343"/>
                    <a:pt x="471" y="1956"/>
                  </a:cubicBezTo>
                  <a:cubicBezTo>
                    <a:pt x="354" y="1956"/>
                    <a:pt x="354" y="1956"/>
                    <a:pt x="354" y="1810"/>
                  </a:cubicBezTo>
                  <a:cubicBezTo>
                    <a:pt x="334" y="1790"/>
                    <a:pt x="309" y="1781"/>
                    <a:pt x="282" y="1781"/>
                  </a:cubicBezTo>
                  <a:cubicBezTo>
                    <a:pt x="158" y="1781"/>
                    <a:pt x="0" y="1977"/>
                    <a:pt x="120" y="2073"/>
                  </a:cubicBezTo>
                  <a:cubicBezTo>
                    <a:pt x="850" y="2802"/>
                    <a:pt x="1580" y="3415"/>
                    <a:pt x="2309" y="4145"/>
                  </a:cubicBezTo>
                  <a:cubicBezTo>
                    <a:pt x="2345" y="4216"/>
                    <a:pt x="2402" y="4244"/>
                    <a:pt x="2462" y="4244"/>
                  </a:cubicBezTo>
                  <a:cubicBezTo>
                    <a:pt x="2596" y="4244"/>
                    <a:pt x="2741" y="4100"/>
                    <a:pt x="2660" y="3999"/>
                  </a:cubicBezTo>
                  <a:cubicBezTo>
                    <a:pt x="2543" y="3269"/>
                    <a:pt x="3885" y="2919"/>
                    <a:pt x="3885" y="2190"/>
                  </a:cubicBezTo>
                  <a:cubicBezTo>
                    <a:pt x="3885" y="1810"/>
                    <a:pt x="3623" y="1577"/>
                    <a:pt x="3389" y="1343"/>
                  </a:cubicBezTo>
                  <a:cubicBezTo>
                    <a:pt x="2776" y="847"/>
                    <a:pt x="2163" y="497"/>
                    <a:pt x="1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 flipH="1" rot="-5400000">
              <a:off x="8102486" y="1639743"/>
              <a:ext cx="378008" cy="332376"/>
            </a:xfrm>
            <a:custGeom>
              <a:rect b="b" l="l" r="r" t="t"/>
              <a:pathLst>
                <a:path extrusionOk="0" h="4800" w="5459">
                  <a:moveTo>
                    <a:pt x="3649" y="690"/>
                  </a:moveTo>
                  <a:cubicBezTo>
                    <a:pt x="3999" y="1157"/>
                    <a:pt x="4378" y="1770"/>
                    <a:pt x="4612" y="2383"/>
                  </a:cubicBezTo>
                  <a:cubicBezTo>
                    <a:pt x="4962" y="3229"/>
                    <a:pt x="4612" y="3842"/>
                    <a:pt x="3765" y="4075"/>
                  </a:cubicBezTo>
                  <a:cubicBezTo>
                    <a:pt x="3460" y="4204"/>
                    <a:pt x="3159" y="4263"/>
                    <a:pt x="2873" y="4263"/>
                  </a:cubicBezTo>
                  <a:cubicBezTo>
                    <a:pt x="1792" y="4263"/>
                    <a:pt x="915" y="3420"/>
                    <a:pt x="730" y="2266"/>
                  </a:cubicBezTo>
                  <a:cubicBezTo>
                    <a:pt x="730" y="2266"/>
                    <a:pt x="730" y="2149"/>
                    <a:pt x="584" y="2149"/>
                  </a:cubicBezTo>
                  <a:cubicBezTo>
                    <a:pt x="1693" y="1653"/>
                    <a:pt x="2656" y="1157"/>
                    <a:pt x="3649" y="690"/>
                  </a:cubicBezTo>
                  <a:close/>
                  <a:moveTo>
                    <a:pt x="3794" y="0"/>
                  </a:moveTo>
                  <a:cubicBezTo>
                    <a:pt x="3745" y="0"/>
                    <a:pt x="3697" y="29"/>
                    <a:pt x="3649" y="77"/>
                  </a:cubicBezTo>
                  <a:cubicBezTo>
                    <a:pt x="2540" y="573"/>
                    <a:pt x="1314" y="1157"/>
                    <a:pt x="234" y="1770"/>
                  </a:cubicBezTo>
                  <a:cubicBezTo>
                    <a:pt x="1" y="1887"/>
                    <a:pt x="117" y="2266"/>
                    <a:pt x="351" y="2266"/>
                  </a:cubicBezTo>
                  <a:cubicBezTo>
                    <a:pt x="549" y="3701"/>
                    <a:pt x="1732" y="4800"/>
                    <a:pt x="3047" y="4800"/>
                  </a:cubicBezTo>
                  <a:cubicBezTo>
                    <a:pt x="3284" y="4800"/>
                    <a:pt x="3525" y="4764"/>
                    <a:pt x="3765" y="4688"/>
                  </a:cubicBezTo>
                  <a:cubicBezTo>
                    <a:pt x="4495" y="4455"/>
                    <a:pt x="5225" y="3842"/>
                    <a:pt x="5458" y="3229"/>
                  </a:cubicBezTo>
                  <a:cubicBezTo>
                    <a:pt x="5458" y="2879"/>
                    <a:pt x="5341" y="2616"/>
                    <a:pt x="5108" y="2266"/>
                  </a:cubicBezTo>
                  <a:cubicBezTo>
                    <a:pt x="4729" y="1536"/>
                    <a:pt x="4378" y="807"/>
                    <a:pt x="3999" y="194"/>
                  </a:cubicBezTo>
                  <a:cubicBezTo>
                    <a:pt x="3931" y="57"/>
                    <a:pt x="3862" y="0"/>
                    <a:pt x="3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0"/>
            <p:cNvSpPr/>
            <p:nvPr/>
          </p:nvSpPr>
          <p:spPr>
            <a:xfrm flipH="1" rot="-5400000">
              <a:off x="3351109" y="374077"/>
              <a:ext cx="252675" cy="244573"/>
            </a:xfrm>
            <a:custGeom>
              <a:rect b="b" l="l" r="r" t="t"/>
              <a:pathLst>
                <a:path extrusionOk="0" h="3532" w="3649">
                  <a:moveTo>
                    <a:pt x="1810" y="0"/>
                  </a:moveTo>
                  <a:cubicBezTo>
                    <a:pt x="847" y="0"/>
                    <a:pt x="0" y="876"/>
                    <a:pt x="117" y="1839"/>
                  </a:cubicBezTo>
                  <a:cubicBezTo>
                    <a:pt x="117" y="2802"/>
                    <a:pt x="847" y="3532"/>
                    <a:pt x="1810" y="3532"/>
                  </a:cubicBezTo>
                  <a:cubicBezTo>
                    <a:pt x="2685" y="3532"/>
                    <a:pt x="3648" y="2802"/>
                    <a:pt x="3532" y="1839"/>
                  </a:cubicBezTo>
                  <a:cubicBezTo>
                    <a:pt x="3532" y="876"/>
                    <a:pt x="2802" y="0"/>
                    <a:pt x="1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 flipH="1" rot="-5400000">
              <a:off x="159683" y="1202405"/>
              <a:ext cx="236541" cy="185992"/>
            </a:xfrm>
            <a:custGeom>
              <a:rect b="b" l="l" r="r" t="t"/>
              <a:pathLst>
                <a:path extrusionOk="0" h="2686" w="3416">
                  <a:moveTo>
                    <a:pt x="1723" y="0"/>
                  </a:moveTo>
                  <a:cubicBezTo>
                    <a:pt x="1" y="0"/>
                    <a:pt x="1" y="2685"/>
                    <a:pt x="1723" y="2685"/>
                  </a:cubicBezTo>
                  <a:cubicBezTo>
                    <a:pt x="3415" y="2685"/>
                    <a:pt x="3415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 flipH="1" rot="-5400000">
              <a:off x="8245608" y="4002671"/>
              <a:ext cx="260777" cy="202126"/>
            </a:xfrm>
            <a:custGeom>
              <a:rect b="b" l="l" r="r" t="t"/>
              <a:pathLst>
                <a:path extrusionOk="0" h="2919" w="3766">
                  <a:moveTo>
                    <a:pt x="1839" y="0"/>
                  </a:moveTo>
                  <a:cubicBezTo>
                    <a:pt x="1" y="0"/>
                    <a:pt x="1" y="2919"/>
                    <a:pt x="1839" y="2919"/>
                  </a:cubicBezTo>
                  <a:cubicBezTo>
                    <a:pt x="3765" y="2919"/>
                    <a:pt x="3765" y="0"/>
                    <a:pt x="1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/>
            <p:nvPr/>
          </p:nvSpPr>
          <p:spPr>
            <a:xfrm flipH="1" rot="-5400000">
              <a:off x="8268986" y="2462689"/>
              <a:ext cx="135512" cy="109199"/>
            </a:xfrm>
            <a:custGeom>
              <a:rect b="b" l="l" r="r" t="t"/>
              <a:pathLst>
                <a:path extrusionOk="0" h="1577" w="1957">
                  <a:moveTo>
                    <a:pt x="964" y="1"/>
                  </a:moveTo>
                  <a:cubicBezTo>
                    <a:pt x="1" y="1"/>
                    <a:pt x="1" y="1577"/>
                    <a:pt x="964" y="1577"/>
                  </a:cubicBezTo>
                  <a:cubicBezTo>
                    <a:pt x="1956" y="1577"/>
                    <a:pt x="1956" y="1"/>
                    <a:pt x="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flipH="1" rot="-5400000">
              <a:off x="6993806" y="453848"/>
              <a:ext cx="260777" cy="194094"/>
            </a:xfrm>
            <a:custGeom>
              <a:rect b="b" l="l" r="r" t="t"/>
              <a:pathLst>
                <a:path extrusionOk="0" h="2803" w="3766">
                  <a:moveTo>
                    <a:pt x="1956" y="1"/>
                  </a:moveTo>
                  <a:cubicBezTo>
                    <a:pt x="1" y="1"/>
                    <a:pt x="1" y="2803"/>
                    <a:pt x="1956" y="2803"/>
                  </a:cubicBezTo>
                  <a:cubicBezTo>
                    <a:pt x="3766" y="2803"/>
                    <a:pt x="3766" y="1"/>
                    <a:pt x="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 flipH="1" rot="-5400000">
              <a:off x="5848046" y="4664613"/>
              <a:ext cx="265762" cy="194786"/>
            </a:xfrm>
            <a:custGeom>
              <a:rect b="b" l="l" r="r" t="t"/>
              <a:pathLst>
                <a:path extrusionOk="0" h="2813" w="3838">
                  <a:moveTo>
                    <a:pt x="3578" y="1"/>
                  </a:moveTo>
                  <a:cubicBezTo>
                    <a:pt x="3483" y="1"/>
                    <a:pt x="3370" y="39"/>
                    <a:pt x="3269" y="128"/>
                  </a:cubicBezTo>
                  <a:cubicBezTo>
                    <a:pt x="2919" y="974"/>
                    <a:pt x="2423" y="1704"/>
                    <a:pt x="1693" y="2317"/>
                  </a:cubicBezTo>
                  <a:cubicBezTo>
                    <a:pt x="1197" y="1704"/>
                    <a:pt x="730" y="1120"/>
                    <a:pt x="351" y="507"/>
                  </a:cubicBezTo>
                  <a:cubicBezTo>
                    <a:pt x="314" y="425"/>
                    <a:pt x="267" y="394"/>
                    <a:pt x="218" y="394"/>
                  </a:cubicBezTo>
                  <a:cubicBezTo>
                    <a:pt x="111" y="394"/>
                    <a:pt x="1" y="544"/>
                    <a:pt x="1" y="624"/>
                  </a:cubicBezTo>
                  <a:cubicBezTo>
                    <a:pt x="351" y="1470"/>
                    <a:pt x="964" y="2083"/>
                    <a:pt x="1577" y="2696"/>
                  </a:cubicBezTo>
                  <a:cubicBezTo>
                    <a:pt x="1577" y="2813"/>
                    <a:pt x="1693" y="2813"/>
                    <a:pt x="1810" y="2813"/>
                  </a:cubicBezTo>
                  <a:cubicBezTo>
                    <a:pt x="2656" y="2200"/>
                    <a:pt x="3386" y="1354"/>
                    <a:pt x="3765" y="245"/>
                  </a:cubicBezTo>
                  <a:cubicBezTo>
                    <a:pt x="3838" y="100"/>
                    <a:pt x="3731" y="1"/>
                    <a:pt x="3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 flipH="1" rot="-5400000">
              <a:off x="5654437" y="4681440"/>
              <a:ext cx="221376" cy="189870"/>
            </a:xfrm>
            <a:custGeom>
              <a:rect b="b" l="l" r="r" t="t"/>
              <a:pathLst>
                <a:path extrusionOk="0" h="2742" w="3197">
                  <a:moveTo>
                    <a:pt x="2895" y="0"/>
                  </a:moveTo>
                  <a:cubicBezTo>
                    <a:pt x="2805" y="0"/>
                    <a:pt x="2706" y="52"/>
                    <a:pt x="2625" y="174"/>
                  </a:cubicBezTo>
                  <a:cubicBezTo>
                    <a:pt x="2274" y="787"/>
                    <a:pt x="1778" y="1516"/>
                    <a:pt x="1399" y="2246"/>
                  </a:cubicBezTo>
                  <a:cubicBezTo>
                    <a:pt x="932" y="1866"/>
                    <a:pt x="552" y="1399"/>
                    <a:pt x="202" y="903"/>
                  </a:cubicBezTo>
                  <a:cubicBezTo>
                    <a:pt x="202" y="855"/>
                    <a:pt x="157" y="827"/>
                    <a:pt x="115" y="827"/>
                  </a:cubicBezTo>
                  <a:cubicBezTo>
                    <a:pt x="55" y="827"/>
                    <a:pt x="0" y="883"/>
                    <a:pt x="85" y="1020"/>
                  </a:cubicBezTo>
                  <a:cubicBezTo>
                    <a:pt x="202" y="1750"/>
                    <a:pt x="669" y="2246"/>
                    <a:pt x="1282" y="2742"/>
                  </a:cubicBezTo>
                  <a:cubicBezTo>
                    <a:pt x="1399" y="2742"/>
                    <a:pt x="1545" y="2742"/>
                    <a:pt x="1661" y="2596"/>
                  </a:cubicBezTo>
                  <a:lnTo>
                    <a:pt x="3121" y="407"/>
                  </a:lnTo>
                  <a:cubicBezTo>
                    <a:pt x="3197" y="179"/>
                    <a:pt x="3062" y="0"/>
                    <a:pt x="2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 flipH="1" rot="-5400000">
              <a:off x="4473127" y="4650833"/>
              <a:ext cx="269086" cy="293945"/>
            </a:xfrm>
            <a:custGeom>
              <a:rect b="b" l="l" r="r" t="t"/>
              <a:pathLst>
                <a:path extrusionOk="0" h="4245" w="3886">
                  <a:moveTo>
                    <a:pt x="1580" y="614"/>
                  </a:moveTo>
                  <a:cubicBezTo>
                    <a:pt x="2047" y="964"/>
                    <a:pt x="2543" y="1226"/>
                    <a:pt x="2893" y="1577"/>
                  </a:cubicBezTo>
                  <a:cubicBezTo>
                    <a:pt x="3623" y="2190"/>
                    <a:pt x="3389" y="2306"/>
                    <a:pt x="2776" y="2802"/>
                  </a:cubicBezTo>
                  <a:cubicBezTo>
                    <a:pt x="2660" y="3036"/>
                    <a:pt x="2426" y="3269"/>
                    <a:pt x="2309" y="3532"/>
                  </a:cubicBezTo>
                  <a:cubicBezTo>
                    <a:pt x="1813" y="3153"/>
                    <a:pt x="1317" y="2686"/>
                    <a:pt x="850" y="2306"/>
                  </a:cubicBezTo>
                  <a:lnTo>
                    <a:pt x="850" y="2190"/>
                  </a:lnTo>
                  <a:cubicBezTo>
                    <a:pt x="1084" y="1693"/>
                    <a:pt x="1317" y="1226"/>
                    <a:pt x="1580" y="614"/>
                  </a:cubicBezTo>
                  <a:close/>
                  <a:moveTo>
                    <a:pt x="1580" y="1"/>
                  </a:moveTo>
                  <a:cubicBezTo>
                    <a:pt x="1580" y="1"/>
                    <a:pt x="1317" y="1"/>
                    <a:pt x="1317" y="117"/>
                  </a:cubicBezTo>
                  <a:cubicBezTo>
                    <a:pt x="967" y="730"/>
                    <a:pt x="704" y="1343"/>
                    <a:pt x="471" y="1956"/>
                  </a:cubicBezTo>
                  <a:cubicBezTo>
                    <a:pt x="354" y="1956"/>
                    <a:pt x="354" y="1956"/>
                    <a:pt x="354" y="1810"/>
                  </a:cubicBezTo>
                  <a:cubicBezTo>
                    <a:pt x="334" y="1790"/>
                    <a:pt x="309" y="1781"/>
                    <a:pt x="282" y="1781"/>
                  </a:cubicBezTo>
                  <a:cubicBezTo>
                    <a:pt x="158" y="1781"/>
                    <a:pt x="0" y="1977"/>
                    <a:pt x="120" y="2073"/>
                  </a:cubicBezTo>
                  <a:cubicBezTo>
                    <a:pt x="850" y="2802"/>
                    <a:pt x="1580" y="3415"/>
                    <a:pt x="2309" y="4145"/>
                  </a:cubicBezTo>
                  <a:cubicBezTo>
                    <a:pt x="2345" y="4216"/>
                    <a:pt x="2402" y="4244"/>
                    <a:pt x="2462" y="4244"/>
                  </a:cubicBezTo>
                  <a:cubicBezTo>
                    <a:pt x="2596" y="4244"/>
                    <a:pt x="2741" y="4100"/>
                    <a:pt x="2660" y="3999"/>
                  </a:cubicBezTo>
                  <a:cubicBezTo>
                    <a:pt x="2543" y="3269"/>
                    <a:pt x="3885" y="2919"/>
                    <a:pt x="3885" y="2190"/>
                  </a:cubicBezTo>
                  <a:cubicBezTo>
                    <a:pt x="3885" y="1810"/>
                    <a:pt x="3623" y="1577"/>
                    <a:pt x="3389" y="1343"/>
                  </a:cubicBezTo>
                  <a:cubicBezTo>
                    <a:pt x="2776" y="847"/>
                    <a:pt x="2163" y="497"/>
                    <a:pt x="1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 flipH="1" rot="-5400000">
              <a:off x="3471284" y="4641277"/>
              <a:ext cx="252675" cy="244573"/>
            </a:xfrm>
            <a:custGeom>
              <a:rect b="b" l="l" r="r" t="t"/>
              <a:pathLst>
                <a:path extrusionOk="0" h="3532" w="3649">
                  <a:moveTo>
                    <a:pt x="1810" y="0"/>
                  </a:moveTo>
                  <a:cubicBezTo>
                    <a:pt x="847" y="0"/>
                    <a:pt x="0" y="876"/>
                    <a:pt x="117" y="1839"/>
                  </a:cubicBezTo>
                  <a:cubicBezTo>
                    <a:pt x="117" y="2802"/>
                    <a:pt x="847" y="3532"/>
                    <a:pt x="1810" y="3532"/>
                  </a:cubicBezTo>
                  <a:cubicBezTo>
                    <a:pt x="2685" y="3532"/>
                    <a:pt x="3648" y="2802"/>
                    <a:pt x="3532" y="1839"/>
                  </a:cubicBezTo>
                  <a:cubicBezTo>
                    <a:pt x="3532" y="876"/>
                    <a:pt x="2802" y="0"/>
                    <a:pt x="1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0"/>
          <p:cNvSpPr txBox="1"/>
          <p:nvPr>
            <p:ph type="title"/>
          </p:nvPr>
        </p:nvSpPr>
        <p:spPr>
          <a:xfrm>
            <a:off x="2625000" y="1657050"/>
            <a:ext cx="3894000" cy="18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rgbClr val="66615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722375" y="1152475"/>
            <a:ext cx="358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1"/>
          <p:cNvSpPr txBox="1"/>
          <p:nvPr>
            <p:ph idx="2" type="body"/>
          </p:nvPr>
        </p:nvSpPr>
        <p:spPr>
          <a:xfrm>
            <a:off x="4832400" y="1152475"/>
            <a:ext cx="358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89" name="Google Shape;89;p11"/>
          <p:cNvGrpSpPr/>
          <p:nvPr/>
        </p:nvGrpSpPr>
        <p:grpSpPr>
          <a:xfrm>
            <a:off x="7012031" y="-1582441"/>
            <a:ext cx="4580547" cy="4132332"/>
            <a:chOff x="7012031" y="-1582441"/>
            <a:chExt cx="4580547" cy="4132332"/>
          </a:xfrm>
        </p:grpSpPr>
        <p:sp>
          <p:nvSpPr>
            <p:cNvPr id="90" name="Google Shape;90;p11"/>
            <p:cNvSpPr/>
            <p:nvPr/>
          </p:nvSpPr>
          <p:spPr>
            <a:xfrm rot="6465120">
              <a:off x="7742882" y="-1421817"/>
              <a:ext cx="3118845" cy="3811083"/>
            </a:xfrm>
            <a:custGeom>
              <a:rect b="b" l="l" r="r" t="t"/>
              <a:pathLst>
                <a:path extrusionOk="0" h="55038" w="45041">
                  <a:moveTo>
                    <a:pt x="17824" y="0"/>
                  </a:moveTo>
                  <a:cubicBezTo>
                    <a:pt x="13572" y="0"/>
                    <a:pt x="9920" y="2482"/>
                    <a:pt x="7713" y="6115"/>
                  </a:cubicBezTo>
                  <a:cubicBezTo>
                    <a:pt x="5524" y="9880"/>
                    <a:pt x="5262" y="14258"/>
                    <a:pt x="5262" y="18519"/>
                  </a:cubicBezTo>
                  <a:cubicBezTo>
                    <a:pt x="5262" y="23363"/>
                    <a:pt x="5524" y="28121"/>
                    <a:pt x="5641" y="32965"/>
                  </a:cubicBezTo>
                  <a:cubicBezTo>
                    <a:pt x="5758" y="35300"/>
                    <a:pt x="5758" y="37723"/>
                    <a:pt x="5874" y="40145"/>
                  </a:cubicBezTo>
                  <a:cubicBezTo>
                    <a:pt x="5874" y="42334"/>
                    <a:pt x="5758" y="44639"/>
                    <a:pt x="6487" y="46712"/>
                  </a:cubicBezTo>
                  <a:cubicBezTo>
                    <a:pt x="6604" y="47208"/>
                    <a:pt x="6721" y="47558"/>
                    <a:pt x="6983" y="47937"/>
                  </a:cubicBezTo>
                  <a:cubicBezTo>
                    <a:pt x="5524" y="47441"/>
                    <a:pt x="4298" y="47091"/>
                    <a:pt x="3452" y="46712"/>
                  </a:cubicBezTo>
                  <a:cubicBezTo>
                    <a:pt x="3202" y="46625"/>
                    <a:pt x="2964" y="46586"/>
                    <a:pt x="2742" y="46586"/>
                  </a:cubicBezTo>
                  <a:cubicBezTo>
                    <a:pt x="789" y="46586"/>
                    <a:pt x="1" y="49639"/>
                    <a:pt x="1730" y="50739"/>
                  </a:cubicBezTo>
                  <a:cubicBezTo>
                    <a:pt x="5118" y="52989"/>
                    <a:pt x="8733" y="55037"/>
                    <a:pt x="12831" y="55037"/>
                  </a:cubicBezTo>
                  <a:cubicBezTo>
                    <a:pt x="13146" y="55037"/>
                    <a:pt x="13463" y="55025"/>
                    <a:pt x="13784" y="55000"/>
                  </a:cubicBezTo>
                  <a:cubicBezTo>
                    <a:pt x="17432" y="54621"/>
                    <a:pt x="20963" y="52549"/>
                    <a:pt x="22539" y="49280"/>
                  </a:cubicBezTo>
                  <a:cubicBezTo>
                    <a:pt x="23502" y="47325"/>
                    <a:pt x="23619" y="45136"/>
                    <a:pt x="23152" y="43063"/>
                  </a:cubicBezTo>
                  <a:cubicBezTo>
                    <a:pt x="23035" y="41867"/>
                    <a:pt x="22422" y="40758"/>
                    <a:pt x="22306" y="39678"/>
                  </a:cubicBezTo>
                  <a:cubicBezTo>
                    <a:pt x="23765" y="39678"/>
                    <a:pt x="27413" y="39065"/>
                    <a:pt x="27880" y="39065"/>
                  </a:cubicBezTo>
                  <a:cubicBezTo>
                    <a:pt x="30186" y="38802"/>
                    <a:pt x="32520" y="38686"/>
                    <a:pt x="34709" y="38219"/>
                  </a:cubicBezTo>
                  <a:cubicBezTo>
                    <a:pt x="38941" y="37226"/>
                    <a:pt x="42852" y="34308"/>
                    <a:pt x="43932" y="30047"/>
                  </a:cubicBezTo>
                  <a:cubicBezTo>
                    <a:pt x="45041" y="25669"/>
                    <a:pt x="42589" y="21671"/>
                    <a:pt x="38941" y="19365"/>
                  </a:cubicBezTo>
                  <a:cubicBezTo>
                    <a:pt x="37248" y="18139"/>
                    <a:pt x="35176" y="17410"/>
                    <a:pt x="33104" y="16680"/>
                  </a:cubicBezTo>
                  <a:cubicBezTo>
                    <a:pt x="32375" y="16447"/>
                    <a:pt x="31528" y="16067"/>
                    <a:pt x="30799" y="15834"/>
                  </a:cubicBezTo>
                  <a:cubicBezTo>
                    <a:pt x="30448" y="15600"/>
                    <a:pt x="30069" y="15454"/>
                    <a:pt x="29719" y="15337"/>
                  </a:cubicBezTo>
                  <a:cubicBezTo>
                    <a:pt x="29835" y="14871"/>
                    <a:pt x="30069" y="14491"/>
                    <a:pt x="30069" y="14374"/>
                  </a:cubicBezTo>
                  <a:cubicBezTo>
                    <a:pt x="30565" y="13528"/>
                    <a:pt x="30799" y="12536"/>
                    <a:pt x="31061" y="11573"/>
                  </a:cubicBezTo>
                  <a:cubicBezTo>
                    <a:pt x="31411" y="9500"/>
                    <a:pt x="30915" y="7428"/>
                    <a:pt x="29719" y="5619"/>
                  </a:cubicBezTo>
                  <a:cubicBezTo>
                    <a:pt x="27267" y="1971"/>
                    <a:pt x="22656" y="132"/>
                    <a:pt x="18395" y="15"/>
                  </a:cubicBezTo>
                  <a:cubicBezTo>
                    <a:pt x="18203" y="5"/>
                    <a:pt x="18013" y="0"/>
                    <a:pt x="17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 rot="6465120">
              <a:off x="8728178" y="457238"/>
              <a:ext cx="308208" cy="169234"/>
            </a:xfrm>
            <a:custGeom>
              <a:rect b="b" l="l" r="r" t="t"/>
              <a:pathLst>
                <a:path extrusionOk="0" h="2444" w="4451">
                  <a:moveTo>
                    <a:pt x="4256" y="1"/>
                  </a:moveTo>
                  <a:cubicBezTo>
                    <a:pt x="4193" y="1"/>
                    <a:pt x="4126" y="41"/>
                    <a:pt x="4071" y="141"/>
                  </a:cubicBezTo>
                  <a:cubicBezTo>
                    <a:pt x="3720" y="987"/>
                    <a:pt x="3487" y="1600"/>
                    <a:pt x="2611" y="1833"/>
                  </a:cubicBezTo>
                  <a:cubicBezTo>
                    <a:pt x="2271" y="2010"/>
                    <a:pt x="1905" y="2105"/>
                    <a:pt x="1538" y="2105"/>
                  </a:cubicBezTo>
                  <a:cubicBezTo>
                    <a:pt x="1118" y="2105"/>
                    <a:pt x="695" y="1981"/>
                    <a:pt x="306" y="1717"/>
                  </a:cubicBezTo>
                  <a:cubicBezTo>
                    <a:pt x="284" y="1694"/>
                    <a:pt x="257" y="1685"/>
                    <a:pt x="230" y="1685"/>
                  </a:cubicBezTo>
                  <a:cubicBezTo>
                    <a:pt x="117" y="1685"/>
                    <a:pt x="0" y="1856"/>
                    <a:pt x="189" y="1950"/>
                  </a:cubicBezTo>
                  <a:cubicBezTo>
                    <a:pt x="597" y="2287"/>
                    <a:pt x="1149" y="2443"/>
                    <a:pt x="1721" y="2443"/>
                  </a:cubicBezTo>
                  <a:cubicBezTo>
                    <a:pt x="3034" y="2443"/>
                    <a:pt x="4450" y="1619"/>
                    <a:pt x="4450" y="257"/>
                  </a:cubicBezTo>
                  <a:cubicBezTo>
                    <a:pt x="4450" y="112"/>
                    <a:pt x="4360" y="1"/>
                    <a:pt x="4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 rot="6465120">
              <a:off x="8582560" y="501907"/>
              <a:ext cx="308000" cy="192431"/>
            </a:xfrm>
            <a:custGeom>
              <a:rect b="b" l="l" r="r" t="t"/>
              <a:pathLst>
                <a:path extrusionOk="0" h="2779" w="4448">
                  <a:moveTo>
                    <a:pt x="4152" y="0"/>
                  </a:moveTo>
                  <a:cubicBezTo>
                    <a:pt x="4069" y="0"/>
                    <a:pt x="3996" y="38"/>
                    <a:pt x="3996" y="128"/>
                  </a:cubicBezTo>
                  <a:cubicBezTo>
                    <a:pt x="3707" y="1525"/>
                    <a:pt x="2405" y="2444"/>
                    <a:pt x="1072" y="2444"/>
                  </a:cubicBezTo>
                  <a:cubicBezTo>
                    <a:pt x="790" y="2444"/>
                    <a:pt x="507" y="2403"/>
                    <a:pt x="231" y="2316"/>
                  </a:cubicBezTo>
                  <a:cubicBezTo>
                    <a:pt x="198" y="2300"/>
                    <a:pt x="169" y="2293"/>
                    <a:pt x="145" y="2293"/>
                  </a:cubicBezTo>
                  <a:cubicBezTo>
                    <a:pt x="0" y="2293"/>
                    <a:pt x="15" y="2550"/>
                    <a:pt x="115" y="2550"/>
                  </a:cubicBezTo>
                  <a:cubicBezTo>
                    <a:pt x="501" y="2706"/>
                    <a:pt x="904" y="2779"/>
                    <a:pt x="1302" y="2779"/>
                  </a:cubicBezTo>
                  <a:cubicBezTo>
                    <a:pt x="2770" y="2779"/>
                    <a:pt x="4169" y="1783"/>
                    <a:pt x="4376" y="244"/>
                  </a:cubicBezTo>
                  <a:cubicBezTo>
                    <a:pt x="4448" y="100"/>
                    <a:pt x="4286" y="0"/>
                    <a:pt x="4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 rot="6465120">
              <a:off x="8720349" y="1200468"/>
              <a:ext cx="236539" cy="185991"/>
            </a:xfrm>
            <a:custGeom>
              <a:rect b="b" l="l" r="r" t="t"/>
              <a:pathLst>
                <a:path extrusionOk="0" h="2686" w="3416">
                  <a:moveTo>
                    <a:pt x="1723" y="0"/>
                  </a:moveTo>
                  <a:cubicBezTo>
                    <a:pt x="1" y="0"/>
                    <a:pt x="1" y="2685"/>
                    <a:pt x="1723" y="2685"/>
                  </a:cubicBezTo>
                  <a:cubicBezTo>
                    <a:pt x="3415" y="2685"/>
                    <a:pt x="3415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1"/>
          <p:cNvGrpSpPr/>
          <p:nvPr/>
        </p:nvGrpSpPr>
        <p:grpSpPr>
          <a:xfrm rot="1780642">
            <a:off x="-741335" y="3632629"/>
            <a:ext cx="2578049" cy="2425092"/>
            <a:chOff x="-55574" y="3327943"/>
            <a:chExt cx="2578130" cy="2425168"/>
          </a:xfrm>
        </p:grpSpPr>
        <p:sp>
          <p:nvSpPr>
            <p:cNvPr id="95" name="Google Shape;95;p11"/>
            <p:cNvSpPr/>
            <p:nvPr/>
          </p:nvSpPr>
          <p:spPr>
            <a:xfrm rot="5400000">
              <a:off x="20907" y="3251462"/>
              <a:ext cx="2425168" cy="2578130"/>
            </a:xfrm>
            <a:custGeom>
              <a:rect b="b" l="l" r="r" t="t"/>
              <a:pathLst>
                <a:path extrusionOk="0" h="37232" w="35023">
                  <a:moveTo>
                    <a:pt x="10571" y="1"/>
                  </a:moveTo>
                  <a:cubicBezTo>
                    <a:pt x="8503" y="1"/>
                    <a:pt x="6469" y="467"/>
                    <a:pt x="4524" y="1714"/>
                  </a:cubicBezTo>
                  <a:cubicBezTo>
                    <a:pt x="1226" y="3903"/>
                    <a:pt x="1" y="8047"/>
                    <a:pt x="1839" y="11578"/>
                  </a:cubicBezTo>
                  <a:cubicBezTo>
                    <a:pt x="2452" y="13038"/>
                    <a:pt x="3532" y="14234"/>
                    <a:pt x="4758" y="15343"/>
                  </a:cubicBezTo>
                  <a:cubicBezTo>
                    <a:pt x="5604" y="15956"/>
                    <a:pt x="7560" y="16919"/>
                    <a:pt x="7910" y="17882"/>
                  </a:cubicBezTo>
                  <a:cubicBezTo>
                    <a:pt x="8289" y="18729"/>
                    <a:pt x="7676" y="20071"/>
                    <a:pt x="7443" y="20918"/>
                  </a:cubicBezTo>
                  <a:cubicBezTo>
                    <a:pt x="7063" y="22377"/>
                    <a:pt x="6713" y="23836"/>
                    <a:pt x="6713" y="25441"/>
                  </a:cubicBezTo>
                  <a:cubicBezTo>
                    <a:pt x="6713" y="28827"/>
                    <a:pt x="8902" y="31629"/>
                    <a:pt x="11675" y="33467"/>
                  </a:cubicBezTo>
                  <a:cubicBezTo>
                    <a:pt x="15936" y="36149"/>
                    <a:pt x="21042" y="37232"/>
                    <a:pt x="26138" y="37232"/>
                  </a:cubicBezTo>
                  <a:cubicBezTo>
                    <a:pt x="28196" y="37232"/>
                    <a:pt x="30252" y="37055"/>
                    <a:pt x="32250" y="36736"/>
                  </a:cubicBezTo>
                  <a:cubicBezTo>
                    <a:pt x="35023" y="36240"/>
                    <a:pt x="34060" y="32358"/>
                    <a:pt x="31637" y="32125"/>
                  </a:cubicBezTo>
                  <a:lnTo>
                    <a:pt x="31521" y="32125"/>
                  </a:lnTo>
                  <a:cubicBezTo>
                    <a:pt x="31521" y="32008"/>
                    <a:pt x="31637" y="31862"/>
                    <a:pt x="31637" y="31745"/>
                  </a:cubicBezTo>
                  <a:cubicBezTo>
                    <a:pt x="31988" y="30169"/>
                    <a:pt x="31521" y="28360"/>
                    <a:pt x="31637" y="26638"/>
                  </a:cubicBezTo>
                  <a:cubicBezTo>
                    <a:pt x="31637" y="24712"/>
                    <a:pt x="31871" y="22756"/>
                    <a:pt x="32367" y="20801"/>
                  </a:cubicBezTo>
                  <a:cubicBezTo>
                    <a:pt x="32980" y="17036"/>
                    <a:pt x="34293" y="13271"/>
                    <a:pt x="34439" y="9506"/>
                  </a:cubicBezTo>
                  <a:cubicBezTo>
                    <a:pt x="34439" y="5858"/>
                    <a:pt x="32600" y="2327"/>
                    <a:pt x="28952" y="1364"/>
                  </a:cubicBezTo>
                  <a:cubicBezTo>
                    <a:pt x="28375" y="1225"/>
                    <a:pt x="27762" y="1152"/>
                    <a:pt x="27145" y="1152"/>
                  </a:cubicBezTo>
                  <a:cubicBezTo>
                    <a:pt x="26079" y="1152"/>
                    <a:pt x="25003" y="1368"/>
                    <a:pt x="24078" y="1831"/>
                  </a:cubicBezTo>
                  <a:cubicBezTo>
                    <a:pt x="23611" y="2093"/>
                    <a:pt x="22998" y="2443"/>
                    <a:pt x="22502" y="2940"/>
                  </a:cubicBezTo>
                  <a:cubicBezTo>
                    <a:pt x="18660" y="1729"/>
                    <a:pt x="14553" y="1"/>
                    <a:pt x="10571" y="1"/>
                  </a:cubicBezTo>
                  <a:close/>
                </a:path>
              </a:pathLst>
            </a:custGeom>
            <a:solidFill>
              <a:srgbClr val="87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 rot="5400000">
              <a:off x="1236542" y="4037538"/>
              <a:ext cx="337569" cy="1102450"/>
            </a:xfrm>
            <a:custGeom>
              <a:rect b="b" l="l" r="r" t="t"/>
              <a:pathLst>
                <a:path extrusionOk="0" h="15921" w="4875">
                  <a:moveTo>
                    <a:pt x="2549" y="0"/>
                  </a:moveTo>
                  <a:cubicBezTo>
                    <a:pt x="2291" y="0"/>
                    <a:pt x="2127" y="286"/>
                    <a:pt x="2306" y="555"/>
                  </a:cubicBezTo>
                  <a:cubicBezTo>
                    <a:pt x="2686" y="1051"/>
                    <a:pt x="3882" y="2014"/>
                    <a:pt x="3765" y="2627"/>
                  </a:cubicBezTo>
                  <a:cubicBezTo>
                    <a:pt x="3532" y="3123"/>
                    <a:pt x="1839" y="3619"/>
                    <a:pt x="1226" y="3736"/>
                  </a:cubicBezTo>
                  <a:cubicBezTo>
                    <a:pt x="1110" y="3853"/>
                    <a:pt x="964" y="4086"/>
                    <a:pt x="1110" y="4349"/>
                  </a:cubicBezTo>
                  <a:cubicBezTo>
                    <a:pt x="1576" y="4699"/>
                    <a:pt x="3532" y="6042"/>
                    <a:pt x="3649" y="6655"/>
                  </a:cubicBezTo>
                  <a:cubicBezTo>
                    <a:pt x="3765" y="7618"/>
                    <a:pt x="2306" y="7851"/>
                    <a:pt x="1343" y="8231"/>
                  </a:cubicBezTo>
                  <a:cubicBezTo>
                    <a:pt x="1110" y="8231"/>
                    <a:pt x="1110" y="8581"/>
                    <a:pt x="1226" y="8727"/>
                  </a:cubicBezTo>
                  <a:cubicBezTo>
                    <a:pt x="1693" y="9194"/>
                    <a:pt x="3415" y="10916"/>
                    <a:pt x="3298" y="11499"/>
                  </a:cubicBezTo>
                  <a:cubicBezTo>
                    <a:pt x="3298" y="11996"/>
                    <a:pt x="730" y="12375"/>
                    <a:pt x="234" y="12608"/>
                  </a:cubicBezTo>
                  <a:cubicBezTo>
                    <a:pt x="0" y="12608"/>
                    <a:pt x="0" y="12842"/>
                    <a:pt x="117" y="12959"/>
                  </a:cubicBezTo>
                  <a:cubicBezTo>
                    <a:pt x="847" y="13951"/>
                    <a:pt x="1576" y="14914"/>
                    <a:pt x="2423" y="15877"/>
                  </a:cubicBezTo>
                  <a:cubicBezTo>
                    <a:pt x="2453" y="15908"/>
                    <a:pt x="2487" y="15920"/>
                    <a:pt x="2521" y="15920"/>
                  </a:cubicBezTo>
                  <a:cubicBezTo>
                    <a:pt x="2651" y="15920"/>
                    <a:pt x="2778" y="15736"/>
                    <a:pt x="2686" y="15644"/>
                  </a:cubicBezTo>
                  <a:cubicBezTo>
                    <a:pt x="2306" y="15031"/>
                    <a:pt x="847" y="13572"/>
                    <a:pt x="1226" y="12842"/>
                  </a:cubicBezTo>
                  <a:cubicBezTo>
                    <a:pt x="1343" y="12492"/>
                    <a:pt x="3765" y="12112"/>
                    <a:pt x="4262" y="11996"/>
                  </a:cubicBezTo>
                  <a:cubicBezTo>
                    <a:pt x="4378" y="11996"/>
                    <a:pt x="4495" y="11762"/>
                    <a:pt x="4378" y="11499"/>
                  </a:cubicBezTo>
                  <a:cubicBezTo>
                    <a:pt x="3882" y="11032"/>
                    <a:pt x="1956" y="9311"/>
                    <a:pt x="2189" y="8581"/>
                  </a:cubicBezTo>
                  <a:cubicBezTo>
                    <a:pt x="2189" y="8347"/>
                    <a:pt x="4378" y="7384"/>
                    <a:pt x="4612" y="7268"/>
                  </a:cubicBezTo>
                  <a:cubicBezTo>
                    <a:pt x="4758" y="7122"/>
                    <a:pt x="4874" y="6888"/>
                    <a:pt x="4758" y="6771"/>
                  </a:cubicBezTo>
                  <a:cubicBezTo>
                    <a:pt x="4378" y="6392"/>
                    <a:pt x="2189" y="4816"/>
                    <a:pt x="2189" y="4466"/>
                  </a:cubicBezTo>
                  <a:cubicBezTo>
                    <a:pt x="2306" y="3736"/>
                    <a:pt x="3882" y="3357"/>
                    <a:pt x="4612" y="3123"/>
                  </a:cubicBezTo>
                  <a:cubicBezTo>
                    <a:pt x="4874" y="3007"/>
                    <a:pt x="4874" y="2744"/>
                    <a:pt x="4758" y="2627"/>
                  </a:cubicBezTo>
                  <a:cubicBezTo>
                    <a:pt x="4145" y="1781"/>
                    <a:pt x="3415" y="934"/>
                    <a:pt x="2802" y="88"/>
                  </a:cubicBezTo>
                  <a:cubicBezTo>
                    <a:pt x="2714" y="27"/>
                    <a:pt x="2627" y="0"/>
                    <a:pt x="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 rot="5400000">
              <a:off x="581013" y="4002671"/>
              <a:ext cx="260777" cy="202126"/>
            </a:xfrm>
            <a:custGeom>
              <a:rect b="b" l="l" r="r" t="t"/>
              <a:pathLst>
                <a:path extrusionOk="0" h="2919" w="3766">
                  <a:moveTo>
                    <a:pt x="1839" y="0"/>
                  </a:moveTo>
                  <a:cubicBezTo>
                    <a:pt x="1" y="0"/>
                    <a:pt x="1" y="2919"/>
                    <a:pt x="1839" y="2919"/>
                  </a:cubicBezTo>
                  <a:cubicBezTo>
                    <a:pt x="3765" y="2919"/>
                    <a:pt x="3765" y="0"/>
                    <a:pt x="1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1"/>
          <p:cNvSpPr txBox="1"/>
          <p:nvPr>
            <p:ph type="title"/>
          </p:nvPr>
        </p:nvSpPr>
        <p:spPr>
          <a:xfrm>
            <a:off x="713225" y="36882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2204088" y="1671981"/>
            <a:ext cx="376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rgbClr val="66615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2"/>
          <p:cNvSpPr/>
          <p:nvPr/>
        </p:nvSpPr>
        <p:spPr>
          <a:xfrm flipH="1" rot="-6132352">
            <a:off x="-507434" y="2526610"/>
            <a:ext cx="3189369" cy="3154252"/>
          </a:xfrm>
          <a:custGeom>
            <a:rect b="b" l="l" r="r" t="t"/>
            <a:pathLst>
              <a:path extrusionOk="0" h="36916" w="37327">
                <a:moveTo>
                  <a:pt x="8745" y="1"/>
                </a:moveTo>
                <a:cubicBezTo>
                  <a:pt x="2972" y="1"/>
                  <a:pt x="0" y="6993"/>
                  <a:pt x="3413" y="11661"/>
                </a:cubicBezTo>
                <a:cubicBezTo>
                  <a:pt x="5106" y="14200"/>
                  <a:pt x="8258" y="15543"/>
                  <a:pt x="11322" y="15660"/>
                </a:cubicBezTo>
                <a:cubicBezTo>
                  <a:pt x="12176" y="15660"/>
                  <a:pt x="14634" y="14845"/>
                  <a:pt x="16354" y="14845"/>
                </a:cubicBezTo>
                <a:cubicBezTo>
                  <a:pt x="17278" y="14845"/>
                  <a:pt x="17989" y="15081"/>
                  <a:pt x="18122" y="15806"/>
                </a:cubicBezTo>
                <a:cubicBezTo>
                  <a:pt x="18239" y="16652"/>
                  <a:pt x="16896" y="18461"/>
                  <a:pt x="16663" y="19191"/>
                </a:cubicBezTo>
                <a:cubicBezTo>
                  <a:pt x="16050" y="20767"/>
                  <a:pt x="15817" y="22489"/>
                  <a:pt x="16167" y="24182"/>
                </a:cubicBezTo>
                <a:cubicBezTo>
                  <a:pt x="16896" y="27217"/>
                  <a:pt x="19202" y="29289"/>
                  <a:pt x="22004" y="30398"/>
                </a:cubicBezTo>
                <a:cubicBezTo>
                  <a:pt x="23346" y="30865"/>
                  <a:pt x="24689" y="31128"/>
                  <a:pt x="26148" y="31245"/>
                </a:cubicBezTo>
                <a:cubicBezTo>
                  <a:pt x="26498" y="33784"/>
                  <a:pt x="28454" y="35856"/>
                  <a:pt x="30759" y="36702"/>
                </a:cubicBezTo>
                <a:cubicBezTo>
                  <a:pt x="31138" y="36848"/>
                  <a:pt x="31527" y="36915"/>
                  <a:pt x="31916" y="36915"/>
                </a:cubicBezTo>
                <a:cubicBezTo>
                  <a:pt x="33777" y="36915"/>
                  <a:pt x="35622" y="35381"/>
                  <a:pt x="36129" y="33667"/>
                </a:cubicBezTo>
                <a:cubicBezTo>
                  <a:pt x="37326" y="29289"/>
                  <a:pt x="37093" y="24795"/>
                  <a:pt x="36480" y="20300"/>
                </a:cubicBezTo>
                <a:cubicBezTo>
                  <a:pt x="36246" y="18111"/>
                  <a:pt x="35867" y="15922"/>
                  <a:pt x="35633" y="13850"/>
                </a:cubicBezTo>
                <a:cubicBezTo>
                  <a:pt x="35254" y="11661"/>
                  <a:pt x="35254" y="9356"/>
                  <a:pt x="34408" y="7283"/>
                </a:cubicBezTo>
                <a:cubicBezTo>
                  <a:pt x="32598" y="2672"/>
                  <a:pt x="27491" y="2409"/>
                  <a:pt x="23230" y="1797"/>
                </a:cubicBezTo>
                <a:cubicBezTo>
                  <a:pt x="19348" y="1330"/>
                  <a:pt x="15437" y="1067"/>
                  <a:pt x="11439" y="950"/>
                </a:cubicBezTo>
                <a:cubicBezTo>
                  <a:pt x="11059" y="600"/>
                  <a:pt x="10592" y="221"/>
                  <a:pt x="9980" y="104"/>
                </a:cubicBezTo>
                <a:cubicBezTo>
                  <a:pt x="9555" y="34"/>
                  <a:pt x="9143" y="1"/>
                  <a:pt x="8745" y="1"/>
                </a:cubicBezTo>
                <a:close/>
              </a:path>
            </a:pathLst>
          </a:custGeom>
          <a:solidFill>
            <a:srgbClr val="F492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/>
          <p:nvPr/>
        </p:nvSpPr>
        <p:spPr>
          <a:xfrm flipH="1" rot="-5400000">
            <a:off x="-856060" y="-829474"/>
            <a:ext cx="3118864" cy="3811106"/>
          </a:xfrm>
          <a:custGeom>
            <a:rect b="b" l="l" r="r" t="t"/>
            <a:pathLst>
              <a:path extrusionOk="0" h="55038" w="45041">
                <a:moveTo>
                  <a:pt x="17824" y="0"/>
                </a:moveTo>
                <a:cubicBezTo>
                  <a:pt x="13572" y="0"/>
                  <a:pt x="9920" y="2482"/>
                  <a:pt x="7713" y="6115"/>
                </a:cubicBezTo>
                <a:cubicBezTo>
                  <a:pt x="5524" y="9880"/>
                  <a:pt x="5262" y="14258"/>
                  <a:pt x="5262" y="18519"/>
                </a:cubicBezTo>
                <a:cubicBezTo>
                  <a:pt x="5262" y="23363"/>
                  <a:pt x="5524" y="28121"/>
                  <a:pt x="5641" y="32965"/>
                </a:cubicBezTo>
                <a:cubicBezTo>
                  <a:pt x="5758" y="35300"/>
                  <a:pt x="5758" y="37723"/>
                  <a:pt x="5874" y="40145"/>
                </a:cubicBezTo>
                <a:cubicBezTo>
                  <a:pt x="5874" y="42334"/>
                  <a:pt x="5758" y="44639"/>
                  <a:pt x="6487" y="46712"/>
                </a:cubicBezTo>
                <a:cubicBezTo>
                  <a:pt x="6604" y="47208"/>
                  <a:pt x="6721" y="47558"/>
                  <a:pt x="6983" y="47937"/>
                </a:cubicBezTo>
                <a:cubicBezTo>
                  <a:pt x="5524" y="47441"/>
                  <a:pt x="4298" y="47091"/>
                  <a:pt x="3452" y="46712"/>
                </a:cubicBezTo>
                <a:cubicBezTo>
                  <a:pt x="3202" y="46625"/>
                  <a:pt x="2964" y="46586"/>
                  <a:pt x="2742" y="46586"/>
                </a:cubicBezTo>
                <a:cubicBezTo>
                  <a:pt x="789" y="46586"/>
                  <a:pt x="1" y="49639"/>
                  <a:pt x="1730" y="50739"/>
                </a:cubicBezTo>
                <a:cubicBezTo>
                  <a:pt x="5118" y="52989"/>
                  <a:pt x="8733" y="55037"/>
                  <a:pt x="12831" y="55037"/>
                </a:cubicBezTo>
                <a:cubicBezTo>
                  <a:pt x="13146" y="55037"/>
                  <a:pt x="13463" y="55025"/>
                  <a:pt x="13784" y="55000"/>
                </a:cubicBezTo>
                <a:cubicBezTo>
                  <a:pt x="17432" y="54621"/>
                  <a:pt x="20963" y="52549"/>
                  <a:pt x="22539" y="49280"/>
                </a:cubicBezTo>
                <a:cubicBezTo>
                  <a:pt x="23502" y="47325"/>
                  <a:pt x="23619" y="45136"/>
                  <a:pt x="23152" y="43063"/>
                </a:cubicBezTo>
                <a:cubicBezTo>
                  <a:pt x="23035" y="41867"/>
                  <a:pt x="22422" y="40758"/>
                  <a:pt x="22306" y="39678"/>
                </a:cubicBezTo>
                <a:cubicBezTo>
                  <a:pt x="23765" y="39678"/>
                  <a:pt x="27413" y="39065"/>
                  <a:pt x="27880" y="39065"/>
                </a:cubicBezTo>
                <a:cubicBezTo>
                  <a:pt x="30186" y="38802"/>
                  <a:pt x="32520" y="38686"/>
                  <a:pt x="34709" y="38219"/>
                </a:cubicBezTo>
                <a:cubicBezTo>
                  <a:pt x="38941" y="37226"/>
                  <a:pt x="42852" y="34308"/>
                  <a:pt x="43932" y="30047"/>
                </a:cubicBezTo>
                <a:cubicBezTo>
                  <a:pt x="45041" y="25669"/>
                  <a:pt x="42589" y="21671"/>
                  <a:pt x="38941" y="19365"/>
                </a:cubicBezTo>
                <a:cubicBezTo>
                  <a:pt x="37248" y="18139"/>
                  <a:pt x="35176" y="17410"/>
                  <a:pt x="33104" y="16680"/>
                </a:cubicBezTo>
                <a:cubicBezTo>
                  <a:pt x="32375" y="16447"/>
                  <a:pt x="31528" y="16067"/>
                  <a:pt x="30799" y="15834"/>
                </a:cubicBezTo>
                <a:cubicBezTo>
                  <a:pt x="30448" y="15600"/>
                  <a:pt x="30069" y="15454"/>
                  <a:pt x="29719" y="15337"/>
                </a:cubicBezTo>
                <a:cubicBezTo>
                  <a:pt x="29835" y="14871"/>
                  <a:pt x="30069" y="14491"/>
                  <a:pt x="30069" y="14374"/>
                </a:cubicBezTo>
                <a:cubicBezTo>
                  <a:pt x="30565" y="13528"/>
                  <a:pt x="30799" y="12536"/>
                  <a:pt x="31061" y="11573"/>
                </a:cubicBezTo>
                <a:cubicBezTo>
                  <a:pt x="31411" y="9500"/>
                  <a:pt x="30915" y="7428"/>
                  <a:pt x="29719" y="5619"/>
                </a:cubicBezTo>
                <a:cubicBezTo>
                  <a:pt x="27267" y="1971"/>
                  <a:pt x="22656" y="132"/>
                  <a:pt x="18395" y="15"/>
                </a:cubicBezTo>
                <a:cubicBezTo>
                  <a:pt x="18203" y="5"/>
                  <a:pt x="18013" y="0"/>
                  <a:pt x="17824" y="0"/>
                </a:cubicBezTo>
                <a:close/>
              </a:path>
            </a:pathLst>
          </a:custGeom>
          <a:solidFill>
            <a:srgbClr val="87D1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 flipH="1" rot="-5400000">
            <a:off x="8393107" y="461538"/>
            <a:ext cx="337569" cy="204204"/>
          </a:xfrm>
          <a:custGeom>
            <a:rect b="b" l="l" r="r" t="t"/>
            <a:pathLst>
              <a:path extrusionOk="0" h="2949" w="4875">
                <a:moveTo>
                  <a:pt x="2540" y="0"/>
                </a:moveTo>
                <a:cubicBezTo>
                  <a:pt x="1226" y="0"/>
                  <a:pt x="117" y="1110"/>
                  <a:pt x="1" y="2423"/>
                </a:cubicBezTo>
                <a:cubicBezTo>
                  <a:pt x="1" y="2554"/>
                  <a:pt x="88" y="2620"/>
                  <a:pt x="176" y="2620"/>
                </a:cubicBezTo>
                <a:cubicBezTo>
                  <a:pt x="263" y="2620"/>
                  <a:pt x="351" y="2554"/>
                  <a:pt x="351" y="2423"/>
                </a:cubicBezTo>
                <a:cubicBezTo>
                  <a:pt x="489" y="1513"/>
                  <a:pt x="1251" y="604"/>
                  <a:pt x="2245" y="604"/>
                </a:cubicBezTo>
                <a:cubicBezTo>
                  <a:pt x="2304" y="604"/>
                  <a:pt x="2363" y="607"/>
                  <a:pt x="2423" y="613"/>
                </a:cubicBezTo>
                <a:cubicBezTo>
                  <a:pt x="3532" y="730"/>
                  <a:pt x="4262" y="1693"/>
                  <a:pt x="4262" y="2686"/>
                </a:cubicBezTo>
                <a:cubicBezTo>
                  <a:pt x="4262" y="2861"/>
                  <a:pt x="4415" y="2948"/>
                  <a:pt x="4568" y="2948"/>
                </a:cubicBezTo>
                <a:cubicBezTo>
                  <a:pt x="4721" y="2948"/>
                  <a:pt x="4875" y="2861"/>
                  <a:pt x="4875" y="2686"/>
                </a:cubicBezTo>
                <a:cubicBezTo>
                  <a:pt x="4875" y="1343"/>
                  <a:pt x="3882" y="117"/>
                  <a:pt x="25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/>
          <p:nvPr/>
        </p:nvSpPr>
        <p:spPr>
          <a:xfrm flipH="1" rot="-5400000">
            <a:off x="8495694" y="647289"/>
            <a:ext cx="385141" cy="183430"/>
          </a:xfrm>
          <a:custGeom>
            <a:rect b="b" l="l" r="r" t="t"/>
            <a:pathLst>
              <a:path extrusionOk="0" h="2649" w="5562">
                <a:moveTo>
                  <a:pt x="5217" y="1"/>
                </a:moveTo>
                <a:cubicBezTo>
                  <a:pt x="5140" y="1"/>
                  <a:pt x="5060" y="29"/>
                  <a:pt x="4991" y="98"/>
                </a:cubicBezTo>
                <a:cubicBezTo>
                  <a:pt x="4495" y="944"/>
                  <a:pt x="3882" y="1790"/>
                  <a:pt x="2802" y="2170"/>
                </a:cubicBezTo>
                <a:cubicBezTo>
                  <a:pt x="2664" y="2199"/>
                  <a:pt x="2521" y="2213"/>
                  <a:pt x="2379" y="2213"/>
                </a:cubicBezTo>
                <a:cubicBezTo>
                  <a:pt x="1379" y="2213"/>
                  <a:pt x="351" y="1520"/>
                  <a:pt x="351" y="448"/>
                </a:cubicBezTo>
                <a:cubicBezTo>
                  <a:pt x="424" y="331"/>
                  <a:pt x="365" y="273"/>
                  <a:pt x="289" y="273"/>
                </a:cubicBezTo>
                <a:cubicBezTo>
                  <a:pt x="212" y="273"/>
                  <a:pt x="117" y="331"/>
                  <a:pt x="117" y="448"/>
                </a:cubicBezTo>
                <a:cubicBezTo>
                  <a:pt x="0" y="1557"/>
                  <a:pt x="964" y="2520"/>
                  <a:pt x="2073" y="2637"/>
                </a:cubicBezTo>
                <a:cubicBezTo>
                  <a:pt x="2152" y="2645"/>
                  <a:pt x="2231" y="2649"/>
                  <a:pt x="2310" y="2649"/>
                </a:cubicBezTo>
                <a:cubicBezTo>
                  <a:pt x="3661" y="2649"/>
                  <a:pt x="4768" y="1490"/>
                  <a:pt x="5458" y="331"/>
                </a:cubicBezTo>
                <a:cubicBezTo>
                  <a:pt x="5561" y="166"/>
                  <a:pt x="5402" y="1"/>
                  <a:pt x="52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/>
          <p:nvPr/>
        </p:nvSpPr>
        <p:spPr>
          <a:xfrm flipH="1" rot="-6132343">
            <a:off x="61612" y="4141759"/>
            <a:ext cx="752073" cy="439777"/>
          </a:xfrm>
          <a:custGeom>
            <a:rect b="b" l="l" r="r" t="t"/>
            <a:pathLst>
              <a:path extrusionOk="0" h="6351" w="10861">
                <a:moveTo>
                  <a:pt x="3380" y="1"/>
                </a:moveTo>
                <a:cubicBezTo>
                  <a:pt x="3339" y="1"/>
                  <a:pt x="3299" y="15"/>
                  <a:pt x="3268" y="46"/>
                </a:cubicBezTo>
                <a:cubicBezTo>
                  <a:pt x="2305" y="776"/>
                  <a:pt x="1196" y="1243"/>
                  <a:pt x="116" y="1739"/>
                </a:cubicBezTo>
                <a:cubicBezTo>
                  <a:pt x="0" y="1832"/>
                  <a:pt x="68" y="2016"/>
                  <a:pt x="159" y="2016"/>
                </a:cubicBezTo>
                <a:cubicBezTo>
                  <a:pt x="183" y="2016"/>
                  <a:pt x="208" y="2003"/>
                  <a:pt x="233" y="1973"/>
                </a:cubicBezTo>
                <a:cubicBezTo>
                  <a:pt x="846" y="1739"/>
                  <a:pt x="1429" y="1622"/>
                  <a:pt x="1925" y="1243"/>
                </a:cubicBezTo>
                <a:cubicBezTo>
                  <a:pt x="2399" y="1047"/>
                  <a:pt x="2608" y="887"/>
                  <a:pt x="2766" y="887"/>
                </a:cubicBezTo>
                <a:cubicBezTo>
                  <a:pt x="2891" y="887"/>
                  <a:pt x="2984" y="986"/>
                  <a:pt x="3151" y="1243"/>
                </a:cubicBezTo>
                <a:cubicBezTo>
                  <a:pt x="3501" y="1973"/>
                  <a:pt x="3034" y="3082"/>
                  <a:pt x="3618" y="3694"/>
                </a:cubicBezTo>
                <a:cubicBezTo>
                  <a:pt x="3851" y="3950"/>
                  <a:pt x="4166" y="4052"/>
                  <a:pt x="4524" y="4052"/>
                </a:cubicBezTo>
                <a:cubicBezTo>
                  <a:pt x="5513" y="4052"/>
                  <a:pt x="6831" y="3277"/>
                  <a:pt x="7646" y="2848"/>
                </a:cubicBezTo>
                <a:cubicBezTo>
                  <a:pt x="7762" y="3928"/>
                  <a:pt x="7762" y="5037"/>
                  <a:pt x="7762" y="6000"/>
                </a:cubicBezTo>
                <a:cubicBezTo>
                  <a:pt x="7762" y="6234"/>
                  <a:pt x="7996" y="6350"/>
                  <a:pt x="8142" y="6350"/>
                </a:cubicBezTo>
                <a:cubicBezTo>
                  <a:pt x="9222" y="6000"/>
                  <a:pt x="9951" y="5504"/>
                  <a:pt x="10681" y="4774"/>
                </a:cubicBezTo>
                <a:cubicBezTo>
                  <a:pt x="10860" y="4506"/>
                  <a:pt x="10696" y="4220"/>
                  <a:pt x="10438" y="4220"/>
                </a:cubicBezTo>
                <a:cubicBezTo>
                  <a:pt x="10360" y="4220"/>
                  <a:pt x="10273" y="4246"/>
                  <a:pt x="10185" y="4307"/>
                </a:cubicBezTo>
                <a:cubicBezTo>
                  <a:pt x="9792" y="4799"/>
                  <a:pt x="9332" y="5343"/>
                  <a:pt x="8923" y="5343"/>
                </a:cubicBezTo>
                <a:cubicBezTo>
                  <a:pt x="8724" y="5343"/>
                  <a:pt x="8537" y="5215"/>
                  <a:pt x="8375" y="4891"/>
                </a:cubicBezTo>
                <a:cubicBezTo>
                  <a:pt x="8142" y="4424"/>
                  <a:pt x="8259" y="3082"/>
                  <a:pt x="8259" y="2352"/>
                </a:cubicBezTo>
                <a:cubicBezTo>
                  <a:pt x="8259" y="2118"/>
                  <a:pt x="7996" y="2118"/>
                  <a:pt x="7879" y="2118"/>
                </a:cubicBezTo>
                <a:cubicBezTo>
                  <a:pt x="7194" y="2447"/>
                  <a:pt x="5660" y="3445"/>
                  <a:pt x="4871" y="3445"/>
                </a:cubicBezTo>
                <a:cubicBezTo>
                  <a:pt x="4820" y="3445"/>
                  <a:pt x="4772" y="3441"/>
                  <a:pt x="4727" y="3432"/>
                </a:cubicBezTo>
                <a:cubicBezTo>
                  <a:pt x="3385" y="3198"/>
                  <a:pt x="3618" y="1243"/>
                  <a:pt x="3618" y="280"/>
                </a:cubicBezTo>
                <a:cubicBezTo>
                  <a:pt x="3618" y="109"/>
                  <a:pt x="3493" y="1"/>
                  <a:pt x="33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/>
          <p:nvPr/>
        </p:nvSpPr>
        <p:spPr>
          <a:xfrm flipH="1" rot="-5400000">
            <a:off x="368479" y="434528"/>
            <a:ext cx="308209" cy="169235"/>
          </a:xfrm>
          <a:custGeom>
            <a:rect b="b" l="l" r="r" t="t"/>
            <a:pathLst>
              <a:path extrusionOk="0" h="2444" w="4451">
                <a:moveTo>
                  <a:pt x="4256" y="1"/>
                </a:moveTo>
                <a:cubicBezTo>
                  <a:pt x="4193" y="1"/>
                  <a:pt x="4126" y="41"/>
                  <a:pt x="4071" y="141"/>
                </a:cubicBezTo>
                <a:cubicBezTo>
                  <a:pt x="3720" y="987"/>
                  <a:pt x="3487" y="1600"/>
                  <a:pt x="2611" y="1833"/>
                </a:cubicBezTo>
                <a:cubicBezTo>
                  <a:pt x="2271" y="2010"/>
                  <a:pt x="1905" y="2105"/>
                  <a:pt x="1538" y="2105"/>
                </a:cubicBezTo>
                <a:cubicBezTo>
                  <a:pt x="1118" y="2105"/>
                  <a:pt x="695" y="1981"/>
                  <a:pt x="306" y="1717"/>
                </a:cubicBezTo>
                <a:cubicBezTo>
                  <a:pt x="284" y="1694"/>
                  <a:pt x="257" y="1685"/>
                  <a:pt x="230" y="1685"/>
                </a:cubicBezTo>
                <a:cubicBezTo>
                  <a:pt x="117" y="1685"/>
                  <a:pt x="0" y="1856"/>
                  <a:pt x="189" y="1950"/>
                </a:cubicBezTo>
                <a:cubicBezTo>
                  <a:pt x="597" y="2287"/>
                  <a:pt x="1149" y="2443"/>
                  <a:pt x="1721" y="2443"/>
                </a:cubicBezTo>
                <a:cubicBezTo>
                  <a:pt x="3034" y="2443"/>
                  <a:pt x="4450" y="1619"/>
                  <a:pt x="4450" y="257"/>
                </a:cubicBezTo>
                <a:cubicBezTo>
                  <a:pt x="4450" y="112"/>
                  <a:pt x="4360" y="1"/>
                  <a:pt x="42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"/>
          <p:cNvSpPr/>
          <p:nvPr/>
        </p:nvSpPr>
        <p:spPr>
          <a:xfrm flipH="1" rot="-5400000">
            <a:off x="490211" y="520946"/>
            <a:ext cx="308002" cy="192432"/>
          </a:xfrm>
          <a:custGeom>
            <a:rect b="b" l="l" r="r" t="t"/>
            <a:pathLst>
              <a:path extrusionOk="0" h="2779" w="4448">
                <a:moveTo>
                  <a:pt x="4152" y="0"/>
                </a:moveTo>
                <a:cubicBezTo>
                  <a:pt x="4069" y="0"/>
                  <a:pt x="3996" y="38"/>
                  <a:pt x="3996" y="128"/>
                </a:cubicBezTo>
                <a:cubicBezTo>
                  <a:pt x="3707" y="1525"/>
                  <a:pt x="2405" y="2444"/>
                  <a:pt x="1072" y="2444"/>
                </a:cubicBezTo>
                <a:cubicBezTo>
                  <a:pt x="790" y="2444"/>
                  <a:pt x="507" y="2403"/>
                  <a:pt x="231" y="2316"/>
                </a:cubicBezTo>
                <a:cubicBezTo>
                  <a:pt x="198" y="2300"/>
                  <a:pt x="169" y="2293"/>
                  <a:pt x="145" y="2293"/>
                </a:cubicBezTo>
                <a:cubicBezTo>
                  <a:pt x="0" y="2293"/>
                  <a:pt x="15" y="2550"/>
                  <a:pt x="115" y="2550"/>
                </a:cubicBezTo>
                <a:cubicBezTo>
                  <a:pt x="501" y="2706"/>
                  <a:pt x="904" y="2779"/>
                  <a:pt x="1302" y="2779"/>
                </a:cubicBezTo>
                <a:cubicBezTo>
                  <a:pt x="2770" y="2779"/>
                  <a:pt x="4169" y="1783"/>
                  <a:pt x="4376" y="244"/>
                </a:cubicBezTo>
                <a:cubicBezTo>
                  <a:pt x="4448" y="100"/>
                  <a:pt x="4286" y="0"/>
                  <a:pt x="41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/>
          <p:nvPr/>
        </p:nvSpPr>
        <p:spPr>
          <a:xfrm flipH="1" rot="-5400000">
            <a:off x="5769846" y="397413"/>
            <a:ext cx="265762" cy="194786"/>
          </a:xfrm>
          <a:custGeom>
            <a:rect b="b" l="l" r="r" t="t"/>
            <a:pathLst>
              <a:path extrusionOk="0" h="2813" w="3838">
                <a:moveTo>
                  <a:pt x="3578" y="1"/>
                </a:moveTo>
                <a:cubicBezTo>
                  <a:pt x="3483" y="1"/>
                  <a:pt x="3370" y="39"/>
                  <a:pt x="3269" y="128"/>
                </a:cubicBezTo>
                <a:cubicBezTo>
                  <a:pt x="2919" y="974"/>
                  <a:pt x="2423" y="1704"/>
                  <a:pt x="1693" y="2317"/>
                </a:cubicBezTo>
                <a:cubicBezTo>
                  <a:pt x="1197" y="1704"/>
                  <a:pt x="730" y="1120"/>
                  <a:pt x="351" y="507"/>
                </a:cubicBezTo>
                <a:cubicBezTo>
                  <a:pt x="314" y="425"/>
                  <a:pt x="267" y="394"/>
                  <a:pt x="218" y="394"/>
                </a:cubicBezTo>
                <a:cubicBezTo>
                  <a:pt x="111" y="394"/>
                  <a:pt x="1" y="544"/>
                  <a:pt x="1" y="624"/>
                </a:cubicBezTo>
                <a:cubicBezTo>
                  <a:pt x="351" y="1470"/>
                  <a:pt x="964" y="2083"/>
                  <a:pt x="1577" y="2696"/>
                </a:cubicBezTo>
                <a:cubicBezTo>
                  <a:pt x="1577" y="2813"/>
                  <a:pt x="1693" y="2813"/>
                  <a:pt x="1810" y="2813"/>
                </a:cubicBezTo>
                <a:cubicBezTo>
                  <a:pt x="2656" y="2200"/>
                  <a:pt x="3386" y="1354"/>
                  <a:pt x="3765" y="245"/>
                </a:cubicBezTo>
                <a:cubicBezTo>
                  <a:pt x="3838" y="100"/>
                  <a:pt x="3731" y="1"/>
                  <a:pt x="35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/>
          <p:nvPr/>
        </p:nvSpPr>
        <p:spPr>
          <a:xfrm flipH="1" rot="-5400000">
            <a:off x="5576237" y="414240"/>
            <a:ext cx="221376" cy="189870"/>
          </a:xfrm>
          <a:custGeom>
            <a:rect b="b" l="l" r="r" t="t"/>
            <a:pathLst>
              <a:path extrusionOk="0" h="2742" w="3197">
                <a:moveTo>
                  <a:pt x="2895" y="0"/>
                </a:moveTo>
                <a:cubicBezTo>
                  <a:pt x="2805" y="0"/>
                  <a:pt x="2706" y="52"/>
                  <a:pt x="2625" y="174"/>
                </a:cubicBezTo>
                <a:cubicBezTo>
                  <a:pt x="2274" y="787"/>
                  <a:pt x="1778" y="1516"/>
                  <a:pt x="1399" y="2246"/>
                </a:cubicBezTo>
                <a:cubicBezTo>
                  <a:pt x="932" y="1866"/>
                  <a:pt x="552" y="1399"/>
                  <a:pt x="202" y="903"/>
                </a:cubicBezTo>
                <a:cubicBezTo>
                  <a:pt x="202" y="855"/>
                  <a:pt x="157" y="827"/>
                  <a:pt x="115" y="827"/>
                </a:cubicBezTo>
                <a:cubicBezTo>
                  <a:pt x="55" y="827"/>
                  <a:pt x="0" y="883"/>
                  <a:pt x="85" y="1020"/>
                </a:cubicBezTo>
                <a:cubicBezTo>
                  <a:pt x="202" y="1750"/>
                  <a:pt x="669" y="2246"/>
                  <a:pt x="1282" y="2742"/>
                </a:cubicBezTo>
                <a:cubicBezTo>
                  <a:pt x="1399" y="2742"/>
                  <a:pt x="1545" y="2742"/>
                  <a:pt x="1661" y="2596"/>
                </a:cubicBezTo>
                <a:lnTo>
                  <a:pt x="3121" y="407"/>
                </a:lnTo>
                <a:cubicBezTo>
                  <a:pt x="3197" y="179"/>
                  <a:pt x="3062" y="0"/>
                  <a:pt x="28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/>
          <p:nvPr/>
        </p:nvSpPr>
        <p:spPr>
          <a:xfrm flipH="1" rot="-6132343">
            <a:off x="1680858" y="4523628"/>
            <a:ext cx="301633" cy="283144"/>
          </a:xfrm>
          <a:custGeom>
            <a:rect b="b" l="l" r="r" t="t"/>
            <a:pathLst>
              <a:path extrusionOk="0" h="4089" w="4356">
                <a:moveTo>
                  <a:pt x="2096" y="557"/>
                </a:moveTo>
                <a:cubicBezTo>
                  <a:pt x="2163" y="557"/>
                  <a:pt x="2226" y="569"/>
                  <a:pt x="2284" y="597"/>
                </a:cubicBezTo>
                <a:cubicBezTo>
                  <a:pt x="2517" y="859"/>
                  <a:pt x="2780" y="1326"/>
                  <a:pt x="3013" y="1589"/>
                </a:cubicBezTo>
                <a:cubicBezTo>
                  <a:pt x="3247" y="1822"/>
                  <a:pt x="3510" y="2056"/>
                  <a:pt x="3626" y="2319"/>
                </a:cubicBezTo>
                <a:cubicBezTo>
                  <a:pt x="3247" y="2669"/>
                  <a:pt x="2780" y="2931"/>
                  <a:pt x="2284" y="3282"/>
                </a:cubicBezTo>
                <a:cubicBezTo>
                  <a:pt x="1788" y="2786"/>
                  <a:pt x="1204" y="2202"/>
                  <a:pt x="591" y="1706"/>
                </a:cubicBezTo>
                <a:lnTo>
                  <a:pt x="474" y="1706"/>
                </a:lnTo>
                <a:cubicBezTo>
                  <a:pt x="886" y="1268"/>
                  <a:pt x="1594" y="557"/>
                  <a:pt x="2096" y="557"/>
                </a:cubicBezTo>
                <a:close/>
                <a:moveTo>
                  <a:pt x="2043" y="1"/>
                </a:moveTo>
                <a:cubicBezTo>
                  <a:pt x="1332" y="1"/>
                  <a:pt x="453" y="1120"/>
                  <a:pt x="95" y="1589"/>
                </a:cubicBezTo>
                <a:cubicBezTo>
                  <a:pt x="0" y="1683"/>
                  <a:pt x="59" y="1854"/>
                  <a:pt x="208" y="1854"/>
                </a:cubicBezTo>
                <a:cubicBezTo>
                  <a:pt x="243" y="1854"/>
                  <a:pt x="284" y="1845"/>
                  <a:pt x="328" y="1822"/>
                </a:cubicBezTo>
                <a:lnTo>
                  <a:pt x="328" y="1939"/>
                </a:lnTo>
                <a:cubicBezTo>
                  <a:pt x="941" y="2669"/>
                  <a:pt x="1671" y="3398"/>
                  <a:pt x="2284" y="4011"/>
                </a:cubicBezTo>
                <a:cubicBezTo>
                  <a:pt x="2338" y="4066"/>
                  <a:pt x="2400" y="4088"/>
                  <a:pt x="2461" y="4088"/>
                </a:cubicBezTo>
                <a:cubicBezTo>
                  <a:pt x="2660" y="4088"/>
                  <a:pt x="2842" y="3840"/>
                  <a:pt x="2663" y="3661"/>
                </a:cubicBezTo>
                <a:cubicBezTo>
                  <a:pt x="3130" y="3398"/>
                  <a:pt x="3626" y="2931"/>
                  <a:pt x="4239" y="2552"/>
                </a:cubicBezTo>
                <a:cubicBezTo>
                  <a:pt x="4356" y="2552"/>
                  <a:pt x="4356" y="2319"/>
                  <a:pt x="4239" y="2202"/>
                </a:cubicBezTo>
                <a:cubicBezTo>
                  <a:pt x="3860" y="1706"/>
                  <a:pt x="3393" y="1210"/>
                  <a:pt x="3013" y="743"/>
                </a:cubicBezTo>
                <a:cubicBezTo>
                  <a:pt x="2780" y="480"/>
                  <a:pt x="2517" y="13"/>
                  <a:pt x="2167" y="13"/>
                </a:cubicBezTo>
                <a:cubicBezTo>
                  <a:pt x="2126" y="5"/>
                  <a:pt x="2085" y="1"/>
                  <a:pt x="20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"/>
          <p:cNvSpPr/>
          <p:nvPr/>
        </p:nvSpPr>
        <p:spPr>
          <a:xfrm flipH="1" rot="-5400000">
            <a:off x="4394927" y="383633"/>
            <a:ext cx="269086" cy="293945"/>
          </a:xfrm>
          <a:custGeom>
            <a:rect b="b" l="l" r="r" t="t"/>
            <a:pathLst>
              <a:path extrusionOk="0" h="4245" w="3886">
                <a:moveTo>
                  <a:pt x="1580" y="614"/>
                </a:moveTo>
                <a:cubicBezTo>
                  <a:pt x="2047" y="964"/>
                  <a:pt x="2543" y="1226"/>
                  <a:pt x="2893" y="1577"/>
                </a:cubicBezTo>
                <a:cubicBezTo>
                  <a:pt x="3623" y="2190"/>
                  <a:pt x="3389" y="2306"/>
                  <a:pt x="2776" y="2802"/>
                </a:cubicBezTo>
                <a:cubicBezTo>
                  <a:pt x="2660" y="3036"/>
                  <a:pt x="2426" y="3269"/>
                  <a:pt x="2309" y="3532"/>
                </a:cubicBezTo>
                <a:cubicBezTo>
                  <a:pt x="1813" y="3153"/>
                  <a:pt x="1317" y="2686"/>
                  <a:pt x="850" y="2306"/>
                </a:cubicBezTo>
                <a:lnTo>
                  <a:pt x="850" y="2190"/>
                </a:lnTo>
                <a:cubicBezTo>
                  <a:pt x="1084" y="1693"/>
                  <a:pt x="1317" y="1226"/>
                  <a:pt x="1580" y="614"/>
                </a:cubicBezTo>
                <a:close/>
                <a:moveTo>
                  <a:pt x="1580" y="1"/>
                </a:moveTo>
                <a:cubicBezTo>
                  <a:pt x="1580" y="1"/>
                  <a:pt x="1317" y="1"/>
                  <a:pt x="1317" y="117"/>
                </a:cubicBezTo>
                <a:cubicBezTo>
                  <a:pt x="967" y="730"/>
                  <a:pt x="704" y="1343"/>
                  <a:pt x="471" y="1956"/>
                </a:cubicBezTo>
                <a:cubicBezTo>
                  <a:pt x="354" y="1956"/>
                  <a:pt x="354" y="1956"/>
                  <a:pt x="354" y="1810"/>
                </a:cubicBezTo>
                <a:cubicBezTo>
                  <a:pt x="334" y="1790"/>
                  <a:pt x="309" y="1781"/>
                  <a:pt x="282" y="1781"/>
                </a:cubicBezTo>
                <a:cubicBezTo>
                  <a:pt x="158" y="1781"/>
                  <a:pt x="0" y="1977"/>
                  <a:pt x="120" y="2073"/>
                </a:cubicBezTo>
                <a:cubicBezTo>
                  <a:pt x="850" y="2802"/>
                  <a:pt x="1580" y="3415"/>
                  <a:pt x="2309" y="4145"/>
                </a:cubicBezTo>
                <a:cubicBezTo>
                  <a:pt x="2345" y="4216"/>
                  <a:pt x="2402" y="4244"/>
                  <a:pt x="2462" y="4244"/>
                </a:cubicBezTo>
                <a:cubicBezTo>
                  <a:pt x="2596" y="4244"/>
                  <a:pt x="2741" y="4100"/>
                  <a:pt x="2660" y="3999"/>
                </a:cubicBezTo>
                <a:cubicBezTo>
                  <a:pt x="2543" y="3269"/>
                  <a:pt x="3885" y="2919"/>
                  <a:pt x="3885" y="2190"/>
                </a:cubicBezTo>
                <a:cubicBezTo>
                  <a:pt x="3885" y="1810"/>
                  <a:pt x="3623" y="1577"/>
                  <a:pt x="3389" y="1343"/>
                </a:cubicBezTo>
                <a:cubicBezTo>
                  <a:pt x="2776" y="847"/>
                  <a:pt x="2163" y="497"/>
                  <a:pt x="15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2"/>
          <p:cNvSpPr/>
          <p:nvPr/>
        </p:nvSpPr>
        <p:spPr>
          <a:xfrm flipH="1" rot="-5400000">
            <a:off x="8528561" y="1639743"/>
            <a:ext cx="378008" cy="332376"/>
          </a:xfrm>
          <a:custGeom>
            <a:rect b="b" l="l" r="r" t="t"/>
            <a:pathLst>
              <a:path extrusionOk="0" h="4800" w="5459">
                <a:moveTo>
                  <a:pt x="3649" y="690"/>
                </a:moveTo>
                <a:cubicBezTo>
                  <a:pt x="3999" y="1157"/>
                  <a:pt x="4378" y="1770"/>
                  <a:pt x="4612" y="2383"/>
                </a:cubicBezTo>
                <a:cubicBezTo>
                  <a:pt x="4962" y="3229"/>
                  <a:pt x="4612" y="3842"/>
                  <a:pt x="3765" y="4075"/>
                </a:cubicBezTo>
                <a:cubicBezTo>
                  <a:pt x="3460" y="4204"/>
                  <a:pt x="3159" y="4263"/>
                  <a:pt x="2873" y="4263"/>
                </a:cubicBezTo>
                <a:cubicBezTo>
                  <a:pt x="1792" y="4263"/>
                  <a:pt x="915" y="3420"/>
                  <a:pt x="730" y="2266"/>
                </a:cubicBezTo>
                <a:cubicBezTo>
                  <a:pt x="730" y="2266"/>
                  <a:pt x="730" y="2149"/>
                  <a:pt x="584" y="2149"/>
                </a:cubicBezTo>
                <a:cubicBezTo>
                  <a:pt x="1693" y="1653"/>
                  <a:pt x="2656" y="1157"/>
                  <a:pt x="3649" y="690"/>
                </a:cubicBezTo>
                <a:close/>
                <a:moveTo>
                  <a:pt x="3794" y="0"/>
                </a:moveTo>
                <a:cubicBezTo>
                  <a:pt x="3745" y="0"/>
                  <a:pt x="3697" y="29"/>
                  <a:pt x="3649" y="77"/>
                </a:cubicBezTo>
                <a:cubicBezTo>
                  <a:pt x="2540" y="573"/>
                  <a:pt x="1314" y="1157"/>
                  <a:pt x="234" y="1770"/>
                </a:cubicBezTo>
                <a:cubicBezTo>
                  <a:pt x="1" y="1887"/>
                  <a:pt x="117" y="2266"/>
                  <a:pt x="351" y="2266"/>
                </a:cubicBezTo>
                <a:cubicBezTo>
                  <a:pt x="549" y="3701"/>
                  <a:pt x="1732" y="4800"/>
                  <a:pt x="3047" y="4800"/>
                </a:cubicBezTo>
                <a:cubicBezTo>
                  <a:pt x="3284" y="4800"/>
                  <a:pt x="3525" y="4764"/>
                  <a:pt x="3765" y="4688"/>
                </a:cubicBezTo>
                <a:cubicBezTo>
                  <a:pt x="4495" y="4455"/>
                  <a:pt x="5225" y="3842"/>
                  <a:pt x="5458" y="3229"/>
                </a:cubicBezTo>
                <a:cubicBezTo>
                  <a:pt x="5458" y="2879"/>
                  <a:pt x="5341" y="2616"/>
                  <a:pt x="5108" y="2266"/>
                </a:cubicBezTo>
                <a:cubicBezTo>
                  <a:pt x="4729" y="1536"/>
                  <a:pt x="4378" y="807"/>
                  <a:pt x="3999" y="194"/>
                </a:cubicBezTo>
                <a:cubicBezTo>
                  <a:pt x="3931" y="57"/>
                  <a:pt x="3862" y="0"/>
                  <a:pt x="37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2"/>
          <p:cNvSpPr/>
          <p:nvPr/>
        </p:nvSpPr>
        <p:spPr>
          <a:xfrm flipH="1" rot="-5400000">
            <a:off x="3393084" y="374077"/>
            <a:ext cx="252675" cy="244573"/>
          </a:xfrm>
          <a:custGeom>
            <a:rect b="b" l="l" r="r" t="t"/>
            <a:pathLst>
              <a:path extrusionOk="0" h="3532" w="3649">
                <a:moveTo>
                  <a:pt x="1810" y="0"/>
                </a:moveTo>
                <a:cubicBezTo>
                  <a:pt x="847" y="0"/>
                  <a:pt x="0" y="876"/>
                  <a:pt x="117" y="1839"/>
                </a:cubicBezTo>
                <a:cubicBezTo>
                  <a:pt x="117" y="2802"/>
                  <a:pt x="847" y="3532"/>
                  <a:pt x="1810" y="3532"/>
                </a:cubicBezTo>
                <a:cubicBezTo>
                  <a:pt x="2685" y="3532"/>
                  <a:pt x="3648" y="2802"/>
                  <a:pt x="3532" y="1839"/>
                </a:cubicBezTo>
                <a:cubicBezTo>
                  <a:pt x="3532" y="876"/>
                  <a:pt x="2802" y="0"/>
                  <a:pt x="1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2"/>
          <p:cNvSpPr/>
          <p:nvPr/>
        </p:nvSpPr>
        <p:spPr>
          <a:xfrm flipH="1" rot="-5400000">
            <a:off x="201658" y="1202405"/>
            <a:ext cx="236541" cy="185992"/>
          </a:xfrm>
          <a:custGeom>
            <a:rect b="b" l="l" r="r" t="t"/>
            <a:pathLst>
              <a:path extrusionOk="0" h="2686" w="3416">
                <a:moveTo>
                  <a:pt x="1723" y="0"/>
                </a:moveTo>
                <a:cubicBezTo>
                  <a:pt x="1" y="0"/>
                  <a:pt x="1" y="2685"/>
                  <a:pt x="1723" y="2685"/>
                </a:cubicBezTo>
                <a:cubicBezTo>
                  <a:pt x="3415" y="2685"/>
                  <a:pt x="3415" y="0"/>
                  <a:pt x="17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2"/>
          <p:cNvSpPr/>
          <p:nvPr/>
        </p:nvSpPr>
        <p:spPr>
          <a:xfrm flipH="1" rot="-5400000">
            <a:off x="8649798" y="3058152"/>
            <a:ext cx="135512" cy="109199"/>
          </a:xfrm>
          <a:custGeom>
            <a:rect b="b" l="l" r="r" t="t"/>
            <a:pathLst>
              <a:path extrusionOk="0" h="1577" w="1957">
                <a:moveTo>
                  <a:pt x="964" y="1"/>
                </a:moveTo>
                <a:cubicBezTo>
                  <a:pt x="1" y="1"/>
                  <a:pt x="1" y="1577"/>
                  <a:pt x="964" y="1577"/>
                </a:cubicBezTo>
                <a:cubicBezTo>
                  <a:pt x="1956" y="1577"/>
                  <a:pt x="1956" y="1"/>
                  <a:pt x="9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2"/>
          <p:cNvSpPr/>
          <p:nvPr/>
        </p:nvSpPr>
        <p:spPr>
          <a:xfrm flipH="1" rot="-5400000">
            <a:off x="7416781" y="466598"/>
            <a:ext cx="260777" cy="194094"/>
          </a:xfrm>
          <a:custGeom>
            <a:rect b="b" l="l" r="r" t="t"/>
            <a:pathLst>
              <a:path extrusionOk="0" h="2803" w="3766">
                <a:moveTo>
                  <a:pt x="1956" y="1"/>
                </a:moveTo>
                <a:cubicBezTo>
                  <a:pt x="1" y="1"/>
                  <a:pt x="1" y="2803"/>
                  <a:pt x="1956" y="2803"/>
                </a:cubicBezTo>
                <a:cubicBezTo>
                  <a:pt x="3766" y="2803"/>
                  <a:pt x="3766" y="1"/>
                  <a:pt x="19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722375" y="1233175"/>
            <a:ext cx="35883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9" name="Google Shape;119;p13"/>
          <p:cNvSpPr txBox="1"/>
          <p:nvPr>
            <p:ph idx="1" type="subTitle"/>
          </p:nvPr>
        </p:nvSpPr>
        <p:spPr>
          <a:xfrm>
            <a:off x="722375" y="2803075"/>
            <a:ext cx="35883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13"/>
          <p:cNvSpPr txBox="1"/>
          <p:nvPr>
            <p:ph idx="2" type="body"/>
          </p:nvPr>
        </p:nvSpPr>
        <p:spPr>
          <a:xfrm>
            <a:off x="4939500" y="724075"/>
            <a:ext cx="34821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13"/>
          <p:cNvSpPr/>
          <p:nvPr/>
        </p:nvSpPr>
        <p:spPr>
          <a:xfrm flipH="1" rot="5400000">
            <a:off x="-1955734" y="2832288"/>
            <a:ext cx="4153107" cy="2120351"/>
          </a:xfrm>
          <a:custGeom>
            <a:rect b="b" l="l" r="r" t="t"/>
            <a:pathLst>
              <a:path extrusionOk="0" h="30621" w="59977">
                <a:moveTo>
                  <a:pt x="11192" y="1"/>
                </a:moveTo>
                <a:cubicBezTo>
                  <a:pt x="7015" y="1"/>
                  <a:pt x="2898" y="3663"/>
                  <a:pt x="1956" y="7942"/>
                </a:cubicBezTo>
                <a:cubicBezTo>
                  <a:pt x="1723" y="9139"/>
                  <a:pt x="2219" y="10014"/>
                  <a:pt x="3065" y="10481"/>
                </a:cubicBezTo>
                <a:cubicBezTo>
                  <a:pt x="876" y="13166"/>
                  <a:pt x="1" y="16814"/>
                  <a:pt x="613" y="20229"/>
                </a:cubicBezTo>
                <a:cubicBezTo>
                  <a:pt x="2073" y="27146"/>
                  <a:pt x="8523" y="29568"/>
                  <a:pt x="14856" y="30065"/>
                </a:cubicBezTo>
                <a:cubicBezTo>
                  <a:pt x="19854" y="30491"/>
                  <a:pt x="24852" y="30621"/>
                  <a:pt x="29841" y="30621"/>
                </a:cubicBezTo>
                <a:cubicBezTo>
                  <a:pt x="32018" y="30621"/>
                  <a:pt x="34193" y="30596"/>
                  <a:pt x="36365" y="30561"/>
                </a:cubicBezTo>
                <a:cubicBezTo>
                  <a:pt x="39663" y="30444"/>
                  <a:pt x="42932" y="30298"/>
                  <a:pt x="46230" y="30181"/>
                </a:cubicBezTo>
                <a:cubicBezTo>
                  <a:pt x="49382" y="29948"/>
                  <a:pt x="53030" y="30065"/>
                  <a:pt x="55715" y="28489"/>
                </a:cubicBezTo>
                <a:cubicBezTo>
                  <a:pt x="58634" y="26796"/>
                  <a:pt x="59976" y="23002"/>
                  <a:pt x="58517" y="19966"/>
                </a:cubicBezTo>
                <a:cubicBezTo>
                  <a:pt x="56941" y="16814"/>
                  <a:pt x="54022" y="15589"/>
                  <a:pt x="50608" y="14976"/>
                </a:cubicBezTo>
                <a:cubicBezTo>
                  <a:pt x="48302" y="14626"/>
                  <a:pt x="47806" y="14246"/>
                  <a:pt x="46960" y="12057"/>
                </a:cubicBezTo>
                <a:cubicBezTo>
                  <a:pt x="45996" y="9635"/>
                  <a:pt x="45121" y="7213"/>
                  <a:pt x="43311" y="5374"/>
                </a:cubicBezTo>
                <a:cubicBezTo>
                  <a:pt x="41024" y="3145"/>
                  <a:pt x="38163" y="2258"/>
                  <a:pt x="35237" y="2258"/>
                </a:cubicBezTo>
                <a:cubicBezTo>
                  <a:pt x="32263" y="2258"/>
                  <a:pt x="29221" y="3174"/>
                  <a:pt x="26647" y="4527"/>
                </a:cubicBezTo>
                <a:cubicBezTo>
                  <a:pt x="25429" y="5083"/>
                  <a:pt x="21810" y="8041"/>
                  <a:pt x="20254" y="8041"/>
                </a:cubicBezTo>
                <a:cubicBezTo>
                  <a:pt x="20095" y="8041"/>
                  <a:pt x="19958" y="8010"/>
                  <a:pt x="19847" y="7942"/>
                </a:cubicBezTo>
                <a:cubicBezTo>
                  <a:pt x="19117" y="7446"/>
                  <a:pt x="18621" y="5753"/>
                  <a:pt x="18271" y="5024"/>
                </a:cubicBezTo>
                <a:cubicBezTo>
                  <a:pt x="17658" y="4031"/>
                  <a:pt x="17045" y="3068"/>
                  <a:pt x="16315" y="2222"/>
                </a:cubicBezTo>
                <a:cubicBezTo>
                  <a:pt x="14756" y="663"/>
                  <a:pt x="12969" y="1"/>
                  <a:pt x="11192" y="1"/>
                </a:cubicBezTo>
                <a:close/>
              </a:path>
            </a:pathLst>
          </a:custGeom>
          <a:solidFill>
            <a:srgbClr val="F492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/>
          <p:nvPr/>
        </p:nvSpPr>
        <p:spPr>
          <a:xfrm flipH="1" rot="3774425">
            <a:off x="7920803" y="2558963"/>
            <a:ext cx="2831413" cy="3811169"/>
          </a:xfrm>
          <a:custGeom>
            <a:rect b="b" l="l" r="r" t="t"/>
            <a:pathLst>
              <a:path extrusionOk="0" h="55038" w="45041">
                <a:moveTo>
                  <a:pt x="17824" y="0"/>
                </a:moveTo>
                <a:cubicBezTo>
                  <a:pt x="13572" y="0"/>
                  <a:pt x="9920" y="2482"/>
                  <a:pt x="7713" y="6115"/>
                </a:cubicBezTo>
                <a:cubicBezTo>
                  <a:pt x="5524" y="9880"/>
                  <a:pt x="5262" y="14258"/>
                  <a:pt x="5262" y="18519"/>
                </a:cubicBezTo>
                <a:cubicBezTo>
                  <a:pt x="5262" y="23363"/>
                  <a:pt x="5524" y="28121"/>
                  <a:pt x="5641" y="32965"/>
                </a:cubicBezTo>
                <a:cubicBezTo>
                  <a:pt x="5758" y="35300"/>
                  <a:pt x="5758" y="37723"/>
                  <a:pt x="5874" y="40145"/>
                </a:cubicBezTo>
                <a:cubicBezTo>
                  <a:pt x="5874" y="42334"/>
                  <a:pt x="5758" y="44639"/>
                  <a:pt x="6487" y="46712"/>
                </a:cubicBezTo>
                <a:cubicBezTo>
                  <a:pt x="6604" y="47208"/>
                  <a:pt x="6721" y="47558"/>
                  <a:pt x="6983" y="47937"/>
                </a:cubicBezTo>
                <a:cubicBezTo>
                  <a:pt x="5524" y="47441"/>
                  <a:pt x="4298" y="47091"/>
                  <a:pt x="3452" y="46712"/>
                </a:cubicBezTo>
                <a:cubicBezTo>
                  <a:pt x="3202" y="46625"/>
                  <a:pt x="2964" y="46586"/>
                  <a:pt x="2742" y="46586"/>
                </a:cubicBezTo>
                <a:cubicBezTo>
                  <a:pt x="789" y="46586"/>
                  <a:pt x="1" y="49639"/>
                  <a:pt x="1730" y="50739"/>
                </a:cubicBezTo>
                <a:cubicBezTo>
                  <a:pt x="5118" y="52989"/>
                  <a:pt x="8733" y="55037"/>
                  <a:pt x="12831" y="55037"/>
                </a:cubicBezTo>
                <a:cubicBezTo>
                  <a:pt x="13146" y="55037"/>
                  <a:pt x="13463" y="55025"/>
                  <a:pt x="13784" y="55000"/>
                </a:cubicBezTo>
                <a:cubicBezTo>
                  <a:pt x="17432" y="54621"/>
                  <a:pt x="20963" y="52549"/>
                  <a:pt x="22539" y="49280"/>
                </a:cubicBezTo>
                <a:cubicBezTo>
                  <a:pt x="23502" y="47325"/>
                  <a:pt x="23619" y="45136"/>
                  <a:pt x="23152" y="43063"/>
                </a:cubicBezTo>
                <a:cubicBezTo>
                  <a:pt x="23035" y="41867"/>
                  <a:pt x="22422" y="40758"/>
                  <a:pt x="22306" y="39678"/>
                </a:cubicBezTo>
                <a:cubicBezTo>
                  <a:pt x="23765" y="39678"/>
                  <a:pt x="27413" y="39065"/>
                  <a:pt x="27880" y="39065"/>
                </a:cubicBezTo>
                <a:cubicBezTo>
                  <a:pt x="30186" y="38802"/>
                  <a:pt x="32520" y="38686"/>
                  <a:pt x="34709" y="38219"/>
                </a:cubicBezTo>
                <a:cubicBezTo>
                  <a:pt x="38941" y="37226"/>
                  <a:pt x="42852" y="34308"/>
                  <a:pt x="43932" y="30047"/>
                </a:cubicBezTo>
                <a:cubicBezTo>
                  <a:pt x="45041" y="25669"/>
                  <a:pt x="42589" y="21671"/>
                  <a:pt x="38941" y="19365"/>
                </a:cubicBezTo>
                <a:cubicBezTo>
                  <a:pt x="37248" y="18139"/>
                  <a:pt x="35176" y="17410"/>
                  <a:pt x="33104" y="16680"/>
                </a:cubicBezTo>
                <a:cubicBezTo>
                  <a:pt x="32375" y="16447"/>
                  <a:pt x="31528" y="16067"/>
                  <a:pt x="30799" y="15834"/>
                </a:cubicBezTo>
                <a:cubicBezTo>
                  <a:pt x="30448" y="15600"/>
                  <a:pt x="30069" y="15454"/>
                  <a:pt x="29719" y="15337"/>
                </a:cubicBezTo>
                <a:cubicBezTo>
                  <a:pt x="29835" y="14871"/>
                  <a:pt x="30069" y="14491"/>
                  <a:pt x="30069" y="14374"/>
                </a:cubicBezTo>
                <a:cubicBezTo>
                  <a:pt x="30565" y="13528"/>
                  <a:pt x="30799" y="12536"/>
                  <a:pt x="31061" y="11573"/>
                </a:cubicBezTo>
                <a:cubicBezTo>
                  <a:pt x="31411" y="9500"/>
                  <a:pt x="30915" y="7428"/>
                  <a:pt x="29719" y="5619"/>
                </a:cubicBezTo>
                <a:cubicBezTo>
                  <a:pt x="27267" y="1971"/>
                  <a:pt x="22656" y="132"/>
                  <a:pt x="18395" y="15"/>
                </a:cubicBezTo>
                <a:cubicBezTo>
                  <a:pt x="18203" y="5"/>
                  <a:pt x="18013" y="0"/>
                  <a:pt x="17824" y="0"/>
                </a:cubicBezTo>
                <a:close/>
              </a:path>
            </a:pathLst>
          </a:custGeom>
          <a:solidFill>
            <a:srgbClr val="87D1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3"/>
          <p:cNvSpPr/>
          <p:nvPr/>
        </p:nvSpPr>
        <p:spPr>
          <a:xfrm flipH="1" rot="5400000">
            <a:off x="170095" y="4770520"/>
            <a:ext cx="337569" cy="204204"/>
          </a:xfrm>
          <a:custGeom>
            <a:rect b="b" l="l" r="r" t="t"/>
            <a:pathLst>
              <a:path extrusionOk="0" h="2949" w="4875">
                <a:moveTo>
                  <a:pt x="2540" y="0"/>
                </a:moveTo>
                <a:cubicBezTo>
                  <a:pt x="1226" y="0"/>
                  <a:pt x="117" y="1110"/>
                  <a:pt x="1" y="2423"/>
                </a:cubicBezTo>
                <a:cubicBezTo>
                  <a:pt x="1" y="2554"/>
                  <a:pt x="88" y="2620"/>
                  <a:pt x="176" y="2620"/>
                </a:cubicBezTo>
                <a:cubicBezTo>
                  <a:pt x="263" y="2620"/>
                  <a:pt x="351" y="2554"/>
                  <a:pt x="351" y="2423"/>
                </a:cubicBezTo>
                <a:cubicBezTo>
                  <a:pt x="489" y="1513"/>
                  <a:pt x="1251" y="604"/>
                  <a:pt x="2245" y="604"/>
                </a:cubicBezTo>
                <a:cubicBezTo>
                  <a:pt x="2304" y="604"/>
                  <a:pt x="2363" y="607"/>
                  <a:pt x="2423" y="613"/>
                </a:cubicBezTo>
                <a:cubicBezTo>
                  <a:pt x="3532" y="730"/>
                  <a:pt x="4262" y="1693"/>
                  <a:pt x="4262" y="2686"/>
                </a:cubicBezTo>
                <a:cubicBezTo>
                  <a:pt x="4262" y="2861"/>
                  <a:pt x="4415" y="2948"/>
                  <a:pt x="4568" y="2948"/>
                </a:cubicBezTo>
                <a:cubicBezTo>
                  <a:pt x="4721" y="2948"/>
                  <a:pt x="4875" y="2861"/>
                  <a:pt x="4875" y="2686"/>
                </a:cubicBezTo>
                <a:cubicBezTo>
                  <a:pt x="4875" y="1343"/>
                  <a:pt x="3882" y="117"/>
                  <a:pt x="25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/>
          <p:nvPr/>
        </p:nvSpPr>
        <p:spPr>
          <a:xfrm flipH="1" rot="5400000">
            <a:off x="19937" y="4605543"/>
            <a:ext cx="385141" cy="183430"/>
          </a:xfrm>
          <a:custGeom>
            <a:rect b="b" l="l" r="r" t="t"/>
            <a:pathLst>
              <a:path extrusionOk="0" h="2649" w="5562">
                <a:moveTo>
                  <a:pt x="5217" y="1"/>
                </a:moveTo>
                <a:cubicBezTo>
                  <a:pt x="5140" y="1"/>
                  <a:pt x="5060" y="29"/>
                  <a:pt x="4991" y="98"/>
                </a:cubicBezTo>
                <a:cubicBezTo>
                  <a:pt x="4495" y="944"/>
                  <a:pt x="3882" y="1790"/>
                  <a:pt x="2802" y="2170"/>
                </a:cubicBezTo>
                <a:cubicBezTo>
                  <a:pt x="2664" y="2199"/>
                  <a:pt x="2521" y="2213"/>
                  <a:pt x="2379" y="2213"/>
                </a:cubicBezTo>
                <a:cubicBezTo>
                  <a:pt x="1379" y="2213"/>
                  <a:pt x="351" y="1520"/>
                  <a:pt x="351" y="448"/>
                </a:cubicBezTo>
                <a:cubicBezTo>
                  <a:pt x="424" y="331"/>
                  <a:pt x="365" y="273"/>
                  <a:pt x="289" y="273"/>
                </a:cubicBezTo>
                <a:cubicBezTo>
                  <a:pt x="212" y="273"/>
                  <a:pt x="117" y="331"/>
                  <a:pt x="117" y="448"/>
                </a:cubicBezTo>
                <a:cubicBezTo>
                  <a:pt x="0" y="1557"/>
                  <a:pt x="964" y="2520"/>
                  <a:pt x="2073" y="2637"/>
                </a:cubicBezTo>
                <a:cubicBezTo>
                  <a:pt x="2152" y="2645"/>
                  <a:pt x="2231" y="2649"/>
                  <a:pt x="2310" y="2649"/>
                </a:cubicBezTo>
                <a:cubicBezTo>
                  <a:pt x="3661" y="2649"/>
                  <a:pt x="4768" y="1490"/>
                  <a:pt x="5458" y="331"/>
                </a:cubicBezTo>
                <a:cubicBezTo>
                  <a:pt x="5561" y="166"/>
                  <a:pt x="5402" y="1"/>
                  <a:pt x="52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3"/>
          <p:cNvSpPr/>
          <p:nvPr/>
        </p:nvSpPr>
        <p:spPr>
          <a:xfrm flipH="1" rot="5400000">
            <a:off x="8452683" y="4908699"/>
            <a:ext cx="308209" cy="169235"/>
          </a:xfrm>
          <a:custGeom>
            <a:rect b="b" l="l" r="r" t="t"/>
            <a:pathLst>
              <a:path extrusionOk="0" h="2444" w="4451">
                <a:moveTo>
                  <a:pt x="4256" y="1"/>
                </a:moveTo>
                <a:cubicBezTo>
                  <a:pt x="4193" y="1"/>
                  <a:pt x="4126" y="41"/>
                  <a:pt x="4071" y="141"/>
                </a:cubicBezTo>
                <a:cubicBezTo>
                  <a:pt x="3720" y="987"/>
                  <a:pt x="3487" y="1600"/>
                  <a:pt x="2611" y="1833"/>
                </a:cubicBezTo>
                <a:cubicBezTo>
                  <a:pt x="2271" y="2010"/>
                  <a:pt x="1905" y="2105"/>
                  <a:pt x="1538" y="2105"/>
                </a:cubicBezTo>
                <a:cubicBezTo>
                  <a:pt x="1118" y="2105"/>
                  <a:pt x="695" y="1981"/>
                  <a:pt x="306" y="1717"/>
                </a:cubicBezTo>
                <a:cubicBezTo>
                  <a:pt x="284" y="1694"/>
                  <a:pt x="257" y="1685"/>
                  <a:pt x="230" y="1685"/>
                </a:cubicBezTo>
                <a:cubicBezTo>
                  <a:pt x="117" y="1685"/>
                  <a:pt x="0" y="1856"/>
                  <a:pt x="189" y="1950"/>
                </a:cubicBezTo>
                <a:cubicBezTo>
                  <a:pt x="597" y="2287"/>
                  <a:pt x="1149" y="2443"/>
                  <a:pt x="1721" y="2443"/>
                </a:cubicBezTo>
                <a:cubicBezTo>
                  <a:pt x="3034" y="2443"/>
                  <a:pt x="4450" y="1619"/>
                  <a:pt x="4450" y="257"/>
                </a:cubicBezTo>
                <a:cubicBezTo>
                  <a:pt x="4450" y="112"/>
                  <a:pt x="4360" y="1"/>
                  <a:pt x="42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3"/>
          <p:cNvSpPr/>
          <p:nvPr/>
        </p:nvSpPr>
        <p:spPr>
          <a:xfrm flipH="1" rot="5400000">
            <a:off x="8331158" y="4799084"/>
            <a:ext cx="308002" cy="192432"/>
          </a:xfrm>
          <a:custGeom>
            <a:rect b="b" l="l" r="r" t="t"/>
            <a:pathLst>
              <a:path extrusionOk="0" h="2779" w="4448">
                <a:moveTo>
                  <a:pt x="4152" y="0"/>
                </a:moveTo>
                <a:cubicBezTo>
                  <a:pt x="4069" y="0"/>
                  <a:pt x="3996" y="38"/>
                  <a:pt x="3996" y="128"/>
                </a:cubicBezTo>
                <a:cubicBezTo>
                  <a:pt x="3707" y="1525"/>
                  <a:pt x="2405" y="2444"/>
                  <a:pt x="1072" y="2444"/>
                </a:cubicBezTo>
                <a:cubicBezTo>
                  <a:pt x="790" y="2444"/>
                  <a:pt x="507" y="2403"/>
                  <a:pt x="231" y="2316"/>
                </a:cubicBezTo>
                <a:cubicBezTo>
                  <a:pt x="198" y="2300"/>
                  <a:pt x="169" y="2293"/>
                  <a:pt x="145" y="2293"/>
                </a:cubicBezTo>
                <a:cubicBezTo>
                  <a:pt x="0" y="2293"/>
                  <a:pt x="15" y="2550"/>
                  <a:pt x="115" y="2550"/>
                </a:cubicBezTo>
                <a:cubicBezTo>
                  <a:pt x="501" y="2706"/>
                  <a:pt x="904" y="2779"/>
                  <a:pt x="1302" y="2779"/>
                </a:cubicBezTo>
                <a:cubicBezTo>
                  <a:pt x="2770" y="2779"/>
                  <a:pt x="4169" y="1783"/>
                  <a:pt x="4376" y="244"/>
                </a:cubicBezTo>
                <a:cubicBezTo>
                  <a:pt x="4448" y="100"/>
                  <a:pt x="4286" y="0"/>
                  <a:pt x="41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 flipH="1" rot="5400000">
            <a:off x="3093764" y="4767863"/>
            <a:ext cx="265762" cy="194786"/>
          </a:xfrm>
          <a:custGeom>
            <a:rect b="b" l="l" r="r" t="t"/>
            <a:pathLst>
              <a:path extrusionOk="0" h="2813" w="3838">
                <a:moveTo>
                  <a:pt x="3578" y="1"/>
                </a:moveTo>
                <a:cubicBezTo>
                  <a:pt x="3483" y="1"/>
                  <a:pt x="3370" y="39"/>
                  <a:pt x="3269" y="128"/>
                </a:cubicBezTo>
                <a:cubicBezTo>
                  <a:pt x="2919" y="974"/>
                  <a:pt x="2423" y="1704"/>
                  <a:pt x="1693" y="2317"/>
                </a:cubicBezTo>
                <a:cubicBezTo>
                  <a:pt x="1197" y="1704"/>
                  <a:pt x="730" y="1120"/>
                  <a:pt x="351" y="507"/>
                </a:cubicBezTo>
                <a:cubicBezTo>
                  <a:pt x="314" y="425"/>
                  <a:pt x="267" y="394"/>
                  <a:pt x="218" y="394"/>
                </a:cubicBezTo>
                <a:cubicBezTo>
                  <a:pt x="111" y="394"/>
                  <a:pt x="1" y="544"/>
                  <a:pt x="1" y="624"/>
                </a:cubicBezTo>
                <a:cubicBezTo>
                  <a:pt x="351" y="1470"/>
                  <a:pt x="964" y="2083"/>
                  <a:pt x="1577" y="2696"/>
                </a:cubicBezTo>
                <a:cubicBezTo>
                  <a:pt x="1577" y="2813"/>
                  <a:pt x="1693" y="2813"/>
                  <a:pt x="1810" y="2813"/>
                </a:cubicBezTo>
                <a:cubicBezTo>
                  <a:pt x="2656" y="2200"/>
                  <a:pt x="3386" y="1354"/>
                  <a:pt x="3765" y="245"/>
                </a:cubicBezTo>
                <a:cubicBezTo>
                  <a:pt x="3838" y="100"/>
                  <a:pt x="3731" y="1"/>
                  <a:pt x="35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 flipH="1" rot="5400000">
            <a:off x="3331759" y="4755953"/>
            <a:ext cx="221376" cy="189870"/>
          </a:xfrm>
          <a:custGeom>
            <a:rect b="b" l="l" r="r" t="t"/>
            <a:pathLst>
              <a:path extrusionOk="0" h="2742" w="3197">
                <a:moveTo>
                  <a:pt x="2895" y="0"/>
                </a:moveTo>
                <a:cubicBezTo>
                  <a:pt x="2805" y="0"/>
                  <a:pt x="2706" y="52"/>
                  <a:pt x="2625" y="174"/>
                </a:cubicBezTo>
                <a:cubicBezTo>
                  <a:pt x="2274" y="787"/>
                  <a:pt x="1778" y="1516"/>
                  <a:pt x="1399" y="2246"/>
                </a:cubicBezTo>
                <a:cubicBezTo>
                  <a:pt x="932" y="1866"/>
                  <a:pt x="552" y="1399"/>
                  <a:pt x="202" y="903"/>
                </a:cubicBezTo>
                <a:cubicBezTo>
                  <a:pt x="202" y="855"/>
                  <a:pt x="157" y="827"/>
                  <a:pt x="115" y="827"/>
                </a:cubicBezTo>
                <a:cubicBezTo>
                  <a:pt x="55" y="827"/>
                  <a:pt x="0" y="883"/>
                  <a:pt x="85" y="1020"/>
                </a:cubicBezTo>
                <a:cubicBezTo>
                  <a:pt x="202" y="1750"/>
                  <a:pt x="669" y="2246"/>
                  <a:pt x="1282" y="2742"/>
                </a:cubicBezTo>
                <a:cubicBezTo>
                  <a:pt x="1399" y="2742"/>
                  <a:pt x="1545" y="2742"/>
                  <a:pt x="1661" y="2596"/>
                </a:cubicBezTo>
                <a:lnTo>
                  <a:pt x="3121" y="407"/>
                </a:lnTo>
                <a:cubicBezTo>
                  <a:pt x="3197" y="179"/>
                  <a:pt x="3062" y="0"/>
                  <a:pt x="28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/>
          <p:nvPr/>
        </p:nvSpPr>
        <p:spPr>
          <a:xfrm flipH="1" rot="5400000">
            <a:off x="5002009" y="4662184"/>
            <a:ext cx="269086" cy="293945"/>
          </a:xfrm>
          <a:custGeom>
            <a:rect b="b" l="l" r="r" t="t"/>
            <a:pathLst>
              <a:path extrusionOk="0" h="4245" w="3886">
                <a:moveTo>
                  <a:pt x="1580" y="614"/>
                </a:moveTo>
                <a:cubicBezTo>
                  <a:pt x="2047" y="964"/>
                  <a:pt x="2543" y="1226"/>
                  <a:pt x="2893" y="1577"/>
                </a:cubicBezTo>
                <a:cubicBezTo>
                  <a:pt x="3623" y="2190"/>
                  <a:pt x="3389" y="2306"/>
                  <a:pt x="2776" y="2802"/>
                </a:cubicBezTo>
                <a:cubicBezTo>
                  <a:pt x="2660" y="3036"/>
                  <a:pt x="2426" y="3269"/>
                  <a:pt x="2309" y="3532"/>
                </a:cubicBezTo>
                <a:cubicBezTo>
                  <a:pt x="1813" y="3153"/>
                  <a:pt x="1317" y="2686"/>
                  <a:pt x="850" y="2306"/>
                </a:cubicBezTo>
                <a:lnTo>
                  <a:pt x="850" y="2190"/>
                </a:lnTo>
                <a:cubicBezTo>
                  <a:pt x="1084" y="1693"/>
                  <a:pt x="1317" y="1226"/>
                  <a:pt x="1580" y="614"/>
                </a:cubicBezTo>
                <a:close/>
                <a:moveTo>
                  <a:pt x="1580" y="1"/>
                </a:moveTo>
                <a:cubicBezTo>
                  <a:pt x="1580" y="1"/>
                  <a:pt x="1317" y="1"/>
                  <a:pt x="1317" y="117"/>
                </a:cubicBezTo>
                <a:cubicBezTo>
                  <a:pt x="967" y="730"/>
                  <a:pt x="704" y="1343"/>
                  <a:pt x="471" y="1956"/>
                </a:cubicBezTo>
                <a:cubicBezTo>
                  <a:pt x="354" y="1956"/>
                  <a:pt x="354" y="1956"/>
                  <a:pt x="354" y="1810"/>
                </a:cubicBezTo>
                <a:cubicBezTo>
                  <a:pt x="334" y="1790"/>
                  <a:pt x="309" y="1781"/>
                  <a:pt x="282" y="1781"/>
                </a:cubicBezTo>
                <a:cubicBezTo>
                  <a:pt x="158" y="1781"/>
                  <a:pt x="0" y="1977"/>
                  <a:pt x="120" y="2073"/>
                </a:cubicBezTo>
                <a:cubicBezTo>
                  <a:pt x="850" y="2802"/>
                  <a:pt x="1580" y="3415"/>
                  <a:pt x="2309" y="4145"/>
                </a:cubicBezTo>
                <a:cubicBezTo>
                  <a:pt x="2345" y="4216"/>
                  <a:pt x="2402" y="4244"/>
                  <a:pt x="2462" y="4244"/>
                </a:cubicBezTo>
                <a:cubicBezTo>
                  <a:pt x="2596" y="4244"/>
                  <a:pt x="2741" y="4100"/>
                  <a:pt x="2660" y="3999"/>
                </a:cubicBezTo>
                <a:cubicBezTo>
                  <a:pt x="2543" y="3269"/>
                  <a:pt x="3885" y="2919"/>
                  <a:pt x="3885" y="2190"/>
                </a:cubicBezTo>
                <a:cubicBezTo>
                  <a:pt x="3885" y="1810"/>
                  <a:pt x="3623" y="1577"/>
                  <a:pt x="3389" y="1343"/>
                </a:cubicBezTo>
                <a:cubicBezTo>
                  <a:pt x="2776" y="847"/>
                  <a:pt x="2163" y="497"/>
                  <a:pt x="15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 flipH="1" rot="5400000">
            <a:off x="73502" y="3540343"/>
            <a:ext cx="378008" cy="332376"/>
          </a:xfrm>
          <a:custGeom>
            <a:rect b="b" l="l" r="r" t="t"/>
            <a:pathLst>
              <a:path extrusionOk="0" h="4800" w="5459">
                <a:moveTo>
                  <a:pt x="3649" y="690"/>
                </a:moveTo>
                <a:cubicBezTo>
                  <a:pt x="3999" y="1157"/>
                  <a:pt x="4378" y="1770"/>
                  <a:pt x="4612" y="2383"/>
                </a:cubicBezTo>
                <a:cubicBezTo>
                  <a:pt x="4962" y="3229"/>
                  <a:pt x="4612" y="3842"/>
                  <a:pt x="3765" y="4075"/>
                </a:cubicBezTo>
                <a:cubicBezTo>
                  <a:pt x="3460" y="4204"/>
                  <a:pt x="3159" y="4263"/>
                  <a:pt x="2873" y="4263"/>
                </a:cubicBezTo>
                <a:cubicBezTo>
                  <a:pt x="1792" y="4263"/>
                  <a:pt x="915" y="3420"/>
                  <a:pt x="730" y="2266"/>
                </a:cubicBezTo>
                <a:cubicBezTo>
                  <a:pt x="730" y="2266"/>
                  <a:pt x="730" y="2149"/>
                  <a:pt x="584" y="2149"/>
                </a:cubicBezTo>
                <a:cubicBezTo>
                  <a:pt x="1693" y="1653"/>
                  <a:pt x="2656" y="1157"/>
                  <a:pt x="3649" y="690"/>
                </a:cubicBezTo>
                <a:close/>
                <a:moveTo>
                  <a:pt x="3794" y="0"/>
                </a:moveTo>
                <a:cubicBezTo>
                  <a:pt x="3745" y="0"/>
                  <a:pt x="3697" y="29"/>
                  <a:pt x="3649" y="77"/>
                </a:cubicBezTo>
                <a:cubicBezTo>
                  <a:pt x="2540" y="573"/>
                  <a:pt x="1314" y="1157"/>
                  <a:pt x="234" y="1770"/>
                </a:cubicBezTo>
                <a:cubicBezTo>
                  <a:pt x="1" y="1887"/>
                  <a:pt x="117" y="2266"/>
                  <a:pt x="351" y="2266"/>
                </a:cubicBezTo>
                <a:cubicBezTo>
                  <a:pt x="549" y="3701"/>
                  <a:pt x="1732" y="4800"/>
                  <a:pt x="3047" y="4800"/>
                </a:cubicBezTo>
                <a:cubicBezTo>
                  <a:pt x="3284" y="4800"/>
                  <a:pt x="3525" y="4764"/>
                  <a:pt x="3765" y="4688"/>
                </a:cubicBezTo>
                <a:cubicBezTo>
                  <a:pt x="4495" y="4455"/>
                  <a:pt x="5225" y="3842"/>
                  <a:pt x="5458" y="3229"/>
                </a:cubicBezTo>
                <a:cubicBezTo>
                  <a:pt x="5458" y="2879"/>
                  <a:pt x="5341" y="2616"/>
                  <a:pt x="5108" y="2266"/>
                </a:cubicBezTo>
                <a:cubicBezTo>
                  <a:pt x="4729" y="1536"/>
                  <a:pt x="4378" y="807"/>
                  <a:pt x="3999" y="194"/>
                </a:cubicBezTo>
                <a:cubicBezTo>
                  <a:pt x="3931" y="57"/>
                  <a:pt x="3862" y="0"/>
                  <a:pt x="37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/>
          <p:nvPr/>
        </p:nvSpPr>
        <p:spPr>
          <a:xfrm flipH="1" rot="5400000">
            <a:off x="6731663" y="4750336"/>
            <a:ext cx="252675" cy="244573"/>
          </a:xfrm>
          <a:custGeom>
            <a:rect b="b" l="l" r="r" t="t"/>
            <a:pathLst>
              <a:path extrusionOk="0" h="3532" w="3649">
                <a:moveTo>
                  <a:pt x="1810" y="0"/>
                </a:moveTo>
                <a:cubicBezTo>
                  <a:pt x="847" y="0"/>
                  <a:pt x="0" y="876"/>
                  <a:pt x="117" y="1839"/>
                </a:cubicBezTo>
                <a:cubicBezTo>
                  <a:pt x="117" y="2802"/>
                  <a:pt x="847" y="3532"/>
                  <a:pt x="1810" y="3532"/>
                </a:cubicBezTo>
                <a:cubicBezTo>
                  <a:pt x="2685" y="3532"/>
                  <a:pt x="3648" y="2802"/>
                  <a:pt x="3532" y="1839"/>
                </a:cubicBezTo>
                <a:cubicBezTo>
                  <a:pt x="3532" y="876"/>
                  <a:pt x="2802" y="0"/>
                  <a:pt x="1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3"/>
          <p:cNvSpPr/>
          <p:nvPr/>
        </p:nvSpPr>
        <p:spPr>
          <a:xfrm flipH="1" rot="5400000">
            <a:off x="8691173" y="4124065"/>
            <a:ext cx="236541" cy="185992"/>
          </a:xfrm>
          <a:custGeom>
            <a:rect b="b" l="l" r="r" t="t"/>
            <a:pathLst>
              <a:path extrusionOk="0" h="2686" w="3416">
                <a:moveTo>
                  <a:pt x="1723" y="0"/>
                </a:moveTo>
                <a:cubicBezTo>
                  <a:pt x="1" y="0"/>
                  <a:pt x="1" y="2685"/>
                  <a:pt x="1723" y="2685"/>
                </a:cubicBezTo>
                <a:cubicBezTo>
                  <a:pt x="3415" y="2685"/>
                  <a:pt x="3415" y="0"/>
                  <a:pt x="17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/>
          <p:nvPr/>
        </p:nvSpPr>
        <p:spPr>
          <a:xfrm flipH="1" rot="5400000">
            <a:off x="149499" y="2940573"/>
            <a:ext cx="135512" cy="109199"/>
          </a:xfrm>
          <a:custGeom>
            <a:rect b="b" l="l" r="r" t="t"/>
            <a:pathLst>
              <a:path extrusionOk="0" h="1577" w="1957">
                <a:moveTo>
                  <a:pt x="964" y="1"/>
                </a:moveTo>
                <a:cubicBezTo>
                  <a:pt x="1" y="1"/>
                  <a:pt x="1" y="1577"/>
                  <a:pt x="964" y="1577"/>
                </a:cubicBezTo>
                <a:cubicBezTo>
                  <a:pt x="1956" y="1577"/>
                  <a:pt x="1956" y="1"/>
                  <a:pt x="9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/>
          <p:nvPr/>
        </p:nvSpPr>
        <p:spPr>
          <a:xfrm flipH="1" rot="5400000">
            <a:off x="1832814" y="4712120"/>
            <a:ext cx="260777" cy="194094"/>
          </a:xfrm>
          <a:custGeom>
            <a:rect b="b" l="l" r="r" t="t"/>
            <a:pathLst>
              <a:path extrusionOk="0" h="2803" w="3766">
                <a:moveTo>
                  <a:pt x="1956" y="1"/>
                </a:moveTo>
                <a:cubicBezTo>
                  <a:pt x="1" y="1"/>
                  <a:pt x="1" y="2803"/>
                  <a:pt x="1956" y="2803"/>
                </a:cubicBezTo>
                <a:cubicBezTo>
                  <a:pt x="3766" y="2803"/>
                  <a:pt x="3766" y="1"/>
                  <a:pt x="19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1027175" y="3068525"/>
            <a:ext cx="2649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4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</a:lstStyle>
          <a:p/>
        </p:txBody>
      </p:sp>
      <p:sp>
        <p:nvSpPr>
          <p:cNvPr id="137" name="Google Shape;137;p14"/>
          <p:cNvSpPr/>
          <p:nvPr/>
        </p:nvSpPr>
        <p:spPr>
          <a:xfrm rot="6132352">
            <a:off x="6447436" y="2526610"/>
            <a:ext cx="3189369" cy="3154252"/>
          </a:xfrm>
          <a:custGeom>
            <a:rect b="b" l="l" r="r" t="t"/>
            <a:pathLst>
              <a:path extrusionOk="0" h="36916" w="37327">
                <a:moveTo>
                  <a:pt x="8745" y="1"/>
                </a:moveTo>
                <a:cubicBezTo>
                  <a:pt x="2972" y="1"/>
                  <a:pt x="0" y="6993"/>
                  <a:pt x="3413" y="11661"/>
                </a:cubicBezTo>
                <a:cubicBezTo>
                  <a:pt x="5106" y="14200"/>
                  <a:pt x="8258" y="15543"/>
                  <a:pt x="11322" y="15660"/>
                </a:cubicBezTo>
                <a:cubicBezTo>
                  <a:pt x="12176" y="15660"/>
                  <a:pt x="14634" y="14845"/>
                  <a:pt x="16354" y="14845"/>
                </a:cubicBezTo>
                <a:cubicBezTo>
                  <a:pt x="17278" y="14845"/>
                  <a:pt x="17989" y="15081"/>
                  <a:pt x="18122" y="15806"/>
                </a:cubicBezTo>
                <a:cubicBezTo>
                  <a:pt x="18239" y="16652"/>
                  <a:pt x="16896" y="18461"/>
                  <a:pt x="16663" y="19191"/>
                </a:cubicBezTo>
                <a:cubicBezTo>
                  <a:pt x="16050" y="20767"/>
                  <a:pt x="15817" y="22489"/>
                  <a:pt x="16167" y="24182"/>
                </a:cubicBezTo>
                <a:cubicBezTo>
                  <a:pt x="16896" y="27217"/>
                  <a:pt x="19202" y="29289"/>
                  <a:pt x="22004" y="30398"/>
                </a:cubicBezTo>
                <a:cubicBezTo>
                  <a:pt x="23346" y="30865"/>
                  <a:pt x="24689" y="31128"/>
                  <a:pt x="26148" y="31245"/>
                </a:cubicBezTo>
                <a:cubicBezTo>
                  <a:pt x="26498" y="33784"/>
                  <a:pt x="28454" y="35856"/>
                  <a:pt x="30759" y="36702"/>
                </a:cubicBezTo>
                <a:cubicBezTo>
                  <a:pt x="31138" y="36848"/>
                  <a:pt x="31527" y="36915"/>
                  <a:pt x="31916" y="36915"/>
                </a:cubicBezTo>
                <a:cubicBezTo>
                  <a:pt x="33777" y="36915"/>
                  <a:pt x="35622" y="35381"/>
                  <a:pt x="36129" y="33667"/>
                </a:cubicBezTo>
                <a:cubicBezTo>
                  <a:pt x="37326" y="29289"/>
                  <a:pt x="37093" y="24795"/>
                  <a:pt x="36480" y="20300"/>
                </a:cubicBezTo>
                <a:cubicBezTo>
                  <a:pt x="36246" y="18111"/>
                  <a:pt x="35867" y="15922"/>
                  <a:pt x="35633" y="13850"/>
                </a:cubicBezTo>
                <a:cubicBezTo>
                  <a:pt x="35254" y="11661"/>
                  <a:pt x="35254" y="9356"/>
                  <a:pt x="34408" y="7283"/>
                </a:cubicBezTo>
                <a:cubicBezTo>
                  <a:pt x="32598" y="2672"/>
                  <a:pt x="27491" y="2409"/>
                  <a:pt x="23230" y="1797"/>
                </a:cubicBezTo>
                <a:cubicBezTo>
                  <a:pt x="19348" y="1330"/>
                  <a:pt x="15437" y="1067"/>
                  <a:pt x="11439" y="950"/>
                </a:cubicBezTo>
                <a:cubicBezTo>
                  <a:pt x="11059" y="600"/>
                  <a:pt x="10592" y="221"/>
                  <a:pt x="9980" y="104"/>
                </a:cubicBezTo>
                <a:cubicBezTo>
                  <a:pt x="9555" y="34"/>
                  <a:pt x="9143" y="1"/>
                  <a:pt x="8745" y="1"/>
                </a:cubicBezTo>
                <a:close/>
              </a:path>
            </a:pathLst>
          </a:custGeom>
          <a:solidFill>
            <a:srgbClr val="F492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/>
          <p:nvPr/>
        </p:nvSpPr>
        <p:spPr>
          <a:xfrm rot="5400000">
            <a:off x="6866568" y="-829474"/>
            <a:ext cx="3118864" cy="3811106"/>
          </a:xfrm>
          <a:custGeom>
            <a:rect b="b" l="l" r="r" t="t"/>
            <a:pathLst>
              <a:path extrusionOk="0" h="55038" w="45041">
                <a:moveTo>
                  <a:pt x="17824" y="0"/>
                </a:moveTo>
                <a:cubicBezTo>
                  <a:pt x="13572" y="0"/>
                  <a:pt x="9920" y="2482"/>
                  <a:pt x="7713" y="6115"/>
                </a:cubicBezTo>
                <a:cubicBezTo>
                  <a:pt x="5524" y="9880"/>
                  <a:pt x="5262" y="14258"/>
                  <a:pt x="5262" y="18519"/>
                </a:cubicBezTo>
                <a:cubicBezTo>
                  <a:pt x="5262" y="23363"/>
                  <a:pt x="5524" y="28121"/>
                  <a:pt x="5641" y="32965"/>
                </a:cubicBezTo>
                <a:cubicBezTo>
                  <a:pt x="5758" y="35300"/>
                  <a:pt x="5758" y="37723"/>
                  <a:pt x="5874" y="40145"/>
                </a:cubicBezTo>
                <a:cubicBezTo>
                  <a:pt x="5874" y="42334"/>
                  <a:pt x="5758" y="44639"/>
                  <a:pt x="6487" y="46712"/>
                </a:cubicBezTo>
                <a:cubicBezTo>
                  <a:pt x="6604" y="47208"/>
                  <a:pt x="6721" y="47558"/>
                  <a:pt x="6983" y="47937"/>
                </a:cubicBezTo>
                <a:cubicBezTo>
                  <a:pt x="5524" y="47441"/>
                  <a:pt x="4298" y="47091"/>
                  <a:pt x="3452" y="46712"/>
                </a:cubicBezTo>
                <a:cubicBezTo>
                  <a:pt x="3202" y="46625"/>
                  <a:pt x="2964" y="46586"/>
                  <a:pt x="2742" y="46586"/>
                </a:cubicBezTo>
                <a:cubicBezTo>
                  <a:pt x="789" y="46586"/>
                  <a:pt x="1" y="49639"/>
                  <a:pt x="1730" y="50739"/>
                </a:cubicBezTo>
                <a:cubicBezTo>
                  <a:pt x="5118" y="52989"/>
                  <a:pt x="8733" y="55037"/>
                  <a:pt x="12831" y="55037"/>
                </a:cubicBezTo>
                <a:cubicBezTo>
                  <a:pt x="13146" y="55037"/>
                  <a:pt x="13463" y="55025"/>
                  <a:pt x="13784" y="55000"/>
                </a:cubicBezTo>
                <a:cubicBezTo>
                  <a:pt x="17432" y="54621"/>
                  <a:pt x="20963" y="52549"/>
                  <a:pt x="22539" y="49280"/>
                </a:cubicBezTo>
                <a:cubicBezTo>
                  <a:pt x="23502" y="47325"/>
                  <a:pt x="23619" y="45136"/>
                  <a:pt x="23152" y="43063"/>
                </a:cubicBezTo>
                <a:cubicBezTo>
                  <a:pt x="23035" y="41867"/>
                  <a:pt x="22422" y="40758"/>
                  <a:pt x="22306" y="39678"/>
                </a:cubicBezTo>
                <a:cubicBezTo>
                  <a:pt x="23765" y="39678"/>
                  <a:pt x="27413" y="39065"/>
                  <a:pt x="27880" y="39065"/>
                </a:cubicBezTo>
                <a:cubicBezTo>
                  <a:pt x="30186" y="38802"/>
                  <a:pt x="32520" y="38686"/>
                  <a:pt x="34709" y="38219"/>
                </a:cubicBezTo>
                <a:cubicBezTo>
                  <a:pt x="38941" y="37226"/>
                  <a:pt x="42852" y="34308"/>
                  <a:pt x="43932" y="30047"/>
                </a:cubicBezTo>
                <a:cubicBezTo>
                  <a:pt x="45041" y="25669"/>
                  <a:pt x="42589" y="21671"/>
                  <a:pt x="38941" y="19365"/>
                </a:cubicBezTo>
                <a:cubicBezTo>
                  <a:pt x="37248" y="18139"/>
                  <a:pt x="35176" y="17410"/>
                  <a:pt x="33104" y="16680"/>
                </a:cubicBezTo>
                <a:cubicBezTo>
                  <a:pt x="32375" y="16447"/>
                  <a:pt x="31528" y="16067"/>
                  <a:pt x="30799" y="15834"/>
                </a:cubicBezTo>
                <a:cubicBezTo>
                  <a:pt x="30448" y="15600"/>
                  <a:pt x="30069" y="15454"/>
                  <a:pt x="29719" y="15337"/>
                </a:cubicBezTo>
                <a:cubicBezTo>
                  <a:pt x="29835" y="14871"/>
                  <a:pt x="30069" y="14491"/>
                  <a:pt x="30069" y="14374"/>
                </a:cubicBezTo>
                <a:cubicBezTo>
                  <a:pt x="30565" y="13528"/>
                  <a:pt x="30799" y="12536"/>
                  <a:pt x="31061" y="11573"/>
                </a:cubicBezTo>
                <a:cubicBezTo>
                  <a:pt x="31411" y="9500"/>
                  <a:pt x="30915" y="7428"/>
                  <a:pt x="29719" y="5619"/>
                </a:cubicBezTo>
                <a:cubicBezTo>
                  <a:pt x="27267" y="1971"/>
                  <a:pt x="22656" y="132"/>
                  <a:pt x="18395" y="15"/>
                </a:cubicBezTo>
                <a:cubicBezTo>
                  <a:pt x="18203" y="5"/>
                  <a:pt x="18013" y="0"/>
                  <a:pt x="17824" y="0"/>
                </a:cubicBezTo>
                <a:close/>
              </a:path>
            </a:pathLst>
          </a:custGeom>
          <a:solidFill>
            <a:srgbClr val="87D1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"/>
          <p:cNvSpPr/>
          <p:nvPr/>
        </p:nvSpPr>
        <p:spPr>
          <a:xfrm rot="5400000">
            <a:off x="398695" y="461538"/>
            <a:ext cx="337569" cy="204204"/>
          </a:xfrm>
          <a:custGeom>
            <a:rect b="b" l="l" r="r" t="t"/>
            <a:pathLst>
              <a:path extrusionOk="0" h="2949" w="4875">
                <a:moveTo>
                  <a:pt x="2540" y="0"/>
                </a:moveTo>
                <a:cubicBezTo>
                  <a:pt x="1226" y="0"/>
                  <a:pt x="117" y="1110"/>
                  <a:pt x="1" y="2423"/>
                </a:cubicBezTo>
                <a:cubicBezTo>
                  <a:pt x="1" y="2554"/>
                  <a:pt x="88" y="2620"/>
                  <a:pt x="176" y="2620"/>
                </a:cubicBezTo>
                <a:cubicBezTo>
                  <a:pt x="263" y="2620"/>
                  <a:pt x="351" y="2554"/>
                  <a:pt x="351" y="2423"/>
                </a:cubicBezTo>
                <a:cubicBezTo>
                  <a:pt x="489" y="1513"/>
                  <a:pt x="1251" y="604"/>
                  <a:pt x="2245" y="604"/>
                </a:cubicBezTo>
                <a:cubicBezTo>
                  <a:pt x="2304" y="604"/>
                  <a:pt x="2363" y="607"/>
                  <a:pt x="2423" y="613"/>
                </a:cubicBezTo>
                <a:cubicBezTo>
                  <a:pt x="3532" y="730"/>
                  <a:pt x="4262" y="1693"/>
                  <a:pt x="4262" y="2686"/>
                </a:cubicBezTo>
                <a:cubicBezTo>
                  <a:pt x="4262" y="2861"/>
                  <a:pt x="4415" y="2948"/>
                  <a:pt x="4568" y="2948"/>
                </a:cubicBezTo>
                <a:cubicBezTo>
                  <a:pt x="4721" y="2948"/>
                  <a:pt x="4875" y="2861"/>
                  <a:pt x="4875" y="2686"/>
                </a:cubicBezTo>
                <a:cubicBezTo>
                  <a:pt x="4875" y="1343"/>
                  <a:pt x="3882" y="117"/>
                  <a:pt x="25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/>
          <p:cNvSpPr/>
          <p:nvPr/>
        </p:nvSpPr>
        <p:spPr>
          <a:xfrm rot="5400000">
            <a:off x="248537" y="647289"/>
            <a:ext cx="385141" cy="183430"/>
          </a:xfrm>
          <a:custGeom>
            <a:rect b="b" l="l" r="r" t="t"/>
            <a:pathLst>
              <a:path extrusionOk="0" h="2649" w="5562">
                <a:moveTo>
                  <a:pt x="5217" y="1"/>
                </a:moveTo>
                <a:cubicBezTo>
                  <a:pt x="5140" y="1"/>
                  <a:pt x="5060" y="29"/>
                  <a:pt x="4991" y="98"/>
                </a:cubicBezTo>
                <a:cubicBezTo>
                  <a:pt x="4495" y="944"/>
                  <a:pt x="3882" y="1790"/>
                  <a:pt x="2802" y="2170"/>
                </a:cubicBezTo>
                <a:cubicBezTo>
                  <a:pt x="2664" y="2199"/>
                  <a:pt x="2521" y="2213"/>
                  <a:pt x="2379" y="2213"/>
                </a:cubicBezTo>
                <a:cubicBezTo>
                  <a:pt x="1379" y="2213"/>
                  <a:pt x="351" y="1520"/>
                  <a:pt x="351" y="448"/>
                </a:cubicBezTo>
                <a:cubicBezTo>
                  <a:pt x="424" y="331"/>
                  <a:pt x="365" y="273"/>
                  <a:pt x="289" y="273"/>
                </a:cubicBezTo>
                <a:cubicBezTo>
                  <a:pt x="212" y="273"/>
                  <a:pt x="117" y="331"/>
                  <a:pt x="117" y="448"/>
                </a:cubicBezTo>
                <a:cubicBezTo>
                  <a:pt x="0" y="1557"/>
                  <a:pt x="964" y="2520"/>
                  <a:pt x="2073" y="2637"/>
                </a:cubicBezTo>
                <a:cubicBezTo>
                  <a:pt x="2152" y="2645"/>
                  <a:pt x="2231" y="2649"/>
                  <a:pt x="2310" y="2649"/>
                </a:cubicBezTo>
                <a:cubicBezTo>
                  <a:pt x="3661" y="2649"/>
                  <a:pt x="4768" y="1490"/>
                  <a:pt x="5458" y="331"/>
                </a:cubicBezTo>
                <a:cubicBezTo>
                  <a:pt x="5561" y="166"/>
                  <a:pt x="5402" y="1"/>
                  <a:pt x="521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/>
          <p:nvPr/>
        </p:nvSpPr>
        <p:spPr>
          <a:xfrm rot="6132343">
            <a:off x="8315686" y="4141759"/>
            <a:ext cx="752073" cy="439777"/>
          </a:xfrm>
          <a:custGeom>
            <a:rect b="b" l="l" r="r" t="t"/>
            <a:pathLst>
              <a:path extrusionOk="0" h="6351" w="10861">
                <a:moveTo>
                  <a:pt x="3380" y="1"/>
                </a:moveTo>
                <a:cubicBezTo>
                  <a:pt x="3339" y="1"/>
                  <a:pt x="3299" y="15"/>
                  <a:pt x="3268" y="46"/>
                </a:cubicBezTo>
                <a:cubicBezTo>
                  <a:pt x="2305" y="776"/>
                  <a:pt x="1196" y="1243"/>
                  <a:pt x="116" y="1739"/>
                </a:cubicBezTo>
                <a:cubicBezTo>
                  <a:pt x="0" y="1832"/>
                  <a:pt x="68" y="2016"/>
                  <a:pt x="159" y="2016"/>
                </a:cubicBezTo>
                <a:cubicBezTo>
                  <a:pt x="183" y="2016"/>
                  <a:pt x="208" y="2003"/>
                  <a:pt x="233" y="1973"/>
                </a:cubicBezTo>
                <a:cubicBezTo>
                  <a:pt x="846" y="1739"/>
                  <a:pt x="1429" y="1622"/>
                  <a:pt x="1925" y="1243"/>
                </a:cubicBezTo>
                <a:cubicBezTo>
                  <a:pt x="2399" y="1047"/>
                  <a:pt x="2608" y="887"/>
                  <a:pt x="2766" y="887"/>
                </a:cubicBezTo>
                <a:cubicBezTo>
                  <a:pt x="2891" y="887"/>
                  <a:pt x="2984" y="986"/>
                  <a:pt x="3151" y="1243"/>
                </a:cubicBezTo>
                <a:cubicBezTo>
                  <a:pt x="3501" y="1973"/>
                  <a:pt x="3034" y="3082"/>
                  <a:pt x="3618" y="3694"/>
                </a:cubicBezTo>
                <a:cubicBezTo>
                  <a:pt x="3851" y="3950"/>
                  <a:pt x="4166" y="4052"/>
                  <a:pt x="4524" y="4052"/>
                </a:cubicBezTo>
                <a:cubicBezTo>
                  <a:pt x="5513" y="4052"/>
                  <a:pt x="6831" y="3277"/>
                  <a:pt x="7646" y="2848"/>
                </a:cubicBezTo>
                <a:cubicBezTo>
                  <a:pt x="7762" y="3928"/>
                  <a:pt x="7762" y="5037"/>
                  <a:pt x="7762" y="6000"/>
                </a:cubicBezTo>
                <a:cubicBezTo>
                  <a:pt x="7762" y="6234"/>
                  <a:pt x="7996" y="6350"/>
                  <a:pt x="8142" y="6350"/>
                </a:cubicBezTo>
                <a:cubicBezTo>
                  <a:pt x="9222" y="6000"/>
                  <a:pt x="9951" y="5504"/>
                  <a:pt x="10681" y="4774"/>
                </a:cubicBezTo>
                <a:cubicBezTo>
                  <a:pt x="10860" y="4506"/>
                  <a:pt x="10696" y="4220"/>
                  <a:pt x="10438" y="4220"/>
                </a:cubicBezTo>
                <a:cubicBezTo>
                  <a:pt x="10360" y="4220"/>
                  <a:pt x="10273" y="4246"/>
                  <a:pt x="10185" y="4307"/>
                </a:cubicBezTo>
                <a:cubicBezTo>
                  <a:pt x="9792" y="4799"/>
                  <a:pt x="9332" y="5343"/>
                  <a:pt x="8923" y="5343"/>
                </a:cubicBezTo>
                <a:cubicBezTo>
                  <a:pt x="8724" y="5343"/>
                  <a:pt x="8537" y="5215"/>
                  <a:pt x="8375" y="4891"/>
                </a:cubicBezTo>
                <a:cubicBezTo>
                  <a:pt x="8142" y="4424"/>
                  <a:pt x="8259" y="3082"/>
                  <a:pt x="8259" y="2352"/>
                </a:cubicBezTo>
                <a:cubicBezTo>
                  <a:pt x="8259" y="2118"/>
                  <a:pt x="7996" y="2118"/>
                  <a:pt x="7879" y="2118"/>
                </a:cubicBezTo>
                <a:cubicBezTo>
                  <a:pt x="7194" y="2447"/>
                  <a:pt x="5660" y="3445"/>
                  <a:pt x="4871" y="3445"/>
                </a:cubicBezTo>
                <a:cubicBezTo>
                  <a:pt x="4820" y="3445"/>
                  <a:pt x="4772" y="3441"/>
                  <a:pt x="4727" y="3432"/>
                </a:cubicBezTo>
                <a:cubicBezTo>
                  <a:pt x="3385" y="3198"/>
                  <a:pt x="3618" y="1243"/>
                  <a:pt x="3618" y="280"/>
                </a:cubicBezTo>
                <a:cubicBezTo>
                  <a:pt x="3618" y="109"/>
                  <a:pt x="3493" y="1"/>
                  <a:pt x="33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/>
          <p:nvPr/>
        </p:nvSpPr>
        <p:spPr>
          <a:xfrm rot="5400000">
            <a:off x="8452683" y="434528"/>
            <a:ext cx="308209" cy="169235"/>
          </a:xfrm>
          <a:custGeom>
            <a:rect b="b" l="l" r="r" t="t"/>
            <a:pathLst>
              <a:path extrusionOk="0" h="2444" w="4451">
                <a:moveTo>
                  <a:pt x="4256" y="1"/>
                </a:moveTo>
                <a:cubicBezTo>
                  <a:pt x="4193" y="1"/>
                  <a:pt x="4126" y="41"/>
                  <a:pt x="4071" y="141"/>
                </a:cubicBezTo>
                <a:cubicBezTo>
                  <a:pt x="3720" y="987"/>
                  <a:pt x="3487" y="1600"/>
                  <a:pt x="2611" y="1833"/>
                </a:cubicBezTo>
                <a:cubicBezTo>
                  <a:pt x="2271" y="2010"/>
                  <a:pt x="1905" y="2105"/>
                  <a:pt x="1538" y="2105"/>
                </a:cubicBezTo>
                <a:cubicBezTo>
                  <a:pt x="1118" y="2105"/>
                  <a:pt x="695" y="1981"/>
                  <a:pt x="306" y="1717"/>
                </a:cubicBezTo>
                <a:cubicBezTo>
                  <a:pt x="284" y="1694"/>
                  <a:pt x="257" y="1685"/>
                  <a:pt x="230" y="1685"/>
                </a:cubicBezTo>
                <a:cubicBezTo>
                  <a:pt x="117" y="1685"/>
                  <a:pt x="0" y="1856"/>
                  <a:pt x="189" y="1950"/>
                </a:cubicBezTo>
                <a:cubicBezTo>
                  <a:pt x="597" y="2287"/>
                  <a:pt x="1149" y="2443"/>
                  <a:pt x="1721" y="2443"/>
                </a:cubicBezTo>
                <a:cubicBezTo>
                  <a:pt x="3034" y="2443"/>
                  <a:pt x="4450" y="1619"/>
                  <a:pt x="4450" y="257"/>
                </a:cubicBezTo>
                <a:cubicBezTo>
                  <a:pt x="4450" y="112"/>
                  <a:pt x="4360" y="1"/>
                  <a:pt x="42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/>
          <p:nvPr/>
        </p:nvSpPr>
        <p:spPr>
          <a:xfrm rot="5400000">
            <a:off x="8331158" y="520946"/>
            <a:ext cx="308002" cy="192432"/>
          </a:xfrm>
          <a:custGeom>
            <a:rect b="b" l="l" r="r" t="t"/>
            <a:pathLst>
              <a:path extrusionOk="0" h="2779" w="4448">
                <a:moveTo>
                  <a:pt x="4152" y="0"/>
                </a:moveTo>
                <a:cubicBezTo>
                  <a:pt x="4069" y="0"/>
                  <a:pt x="3996" y="38"/>
                  <a:pt x="3996" y="128"/>
                </a:cubicBezTo>
                <a:cubicBezTo>
                  <a:pt x="3707" y="1525"/>
                  <a:pt x="2405" y="2444"/>
                  <a:pt x="1072" y="2444"/>
                </a:cubicBezTo>
                <a:cubicBezTo>
                  <a:pt x="790" y="2444"/>
                  <a:pt x="507" y="2403"/>
                  <a:pt x="231" y="2316"/>
                </a:cubicBezTo>
                <a:cubicBezTo>
                  <a:pt x="198" y="2300"/>
                  <a:pt x="169" y="2293"/>
                  <a:pt x="145" y="2293"/>
                </a:cubicBezTo>
                <a:cubicBezTo>
                  <a:pt x="0" y="2293"/>
                  <a:pt x="15" y="2550"/>
                  <a:pt x="115" y="2550"/>
                </a:cubicBezTo>
                <a:cubicBezTo>
                  <a:pt x="501" y="2706"/>
                  <a:pt x="904" y="2779"/>
                  <a:pt x="1302" y="2779"/>
                </a:cubicBezTo>
                <a:cubicBezTo>
                  <a:pt x="2770" y="2779"/>
                  <a:pt x="4169" y="1783"/>
                  <a:pt x="4376" y="244"/>
                </a:cubicBezTo>
                <a:cubicBezTo>
                  <a:pt x="4448" y="100"/>
                  <a:pt x="4286" y="0"/>
                  <a:pt x="41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/>
          <p:nvPr/>
        </p:nvSpPr>
        <p:spPr>
          <a:xfrm rot="5400000">
            <a:off x="3093764" y="397413"/>
            <a:ext cx="265762" cy="194786"/>
          </a:xfrm>
          <a:custGeom>
            <a:rect b="b" l="l" r="r" t="t"/>
            <a:pathLst>
              <a:path extrusionOk="0" h="2813" w="3838">
                <a:moveTo>
                  <a:pt x="3578" y="1"/>
                </a:moveTo>
                <a:cubicBezTo>
                  <a:pt x="3483" y="1"/>
                  <a:pt x="3370" y="39"/>
                  <a:pt x="3269" y="128"/>
                </a:cubicBezTo>
                <a:cubicBezTo>
                  <a:pt x="2919" y="974"/>
                  <a:pt x="2423" y="1704"/>
                  <a:pt x="1693" y="2317"/>
                </a:cubicBezTo>
                <a:cubicBezTo>
                  <a:pt x="1197" y="1704"/>
                  <a:pt x="730" y="1120"/>
                  <a:pt x="351" y="507"/>
                </a:cubicBezTo>
                <a:cubicBezTo>
                  <a:pt x="314" y="425"/>
                  <a:pt x="267" y="394"/>
                  <a:pt x="218" y="394"/>
                </a:cubicBezTo>
                <a:cubicBezTo>
                  <a:pt x="111" y="394"/>
                  <a:pt x="1" y="544"/>
                  <a:pt x="1" y="624"/>
                </a:cubicBezTo>
                <a:cubicBezTo>
                  <a:pt x="351" y="1470"/>
                  <a:pt x="964" y="2083"/>
                  <a:pt x="1577" y="2696"/>
                </a:cubicBezTo>
                <a:cubicBezTo>
                  <a:pt x="1577" y="2813"/>
                  <a:pt x="1693" y="2813"/>
                  <a:pt x="1810" y="2813"/>
                </a:cubicBezTo>
                <a:cubicBezTo>
                  <a:pt x="2656" y="2200"/>
                  <a:pt x="3386" y="1354"/>
                  <a:pt x="3765" y="245"/>
                </a:cubicBezTo>
                <a:cubicBezTo>
                  <a:pt x="3838" y="100"/>
                  <a:pt x="3731" y="1"/>
                  <a:pt x="35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/>
          <p:nvPr/>
        </p:nvSpPr>
        <p:spPr>
          <a:xfrm rot="5400000">
            <a:off x="3331759" y="414240"/>
            <a:ext cx="221376" cy="189870"/>
          </a:xfrm>
          <a:custGeom>
            <a:rect b="b" l="l" r="r" t="t"/>
            <a:pathLst>
              <a:path extrusionOk="0" h="2742" w="3197">
                <a:moveTo>
                  <a:pt x="2895" y="0"/>
                </a:moveTo>
                <a:cubicBezTo>
                  <a:pt x="2805" y="0"/>
                  <a:pt x="2706" y="52"/>
                  <a:pt x="2625" y="174"/>
                </a:cubicBezTo>
                <a:cubicBezTo>
                  <a:pt x="2274" y="787"/>
                  <a:pt x="1778" y="1516"/>
                  <a:pt x="1399" y="2246"/>
                </a:cubicBezTo>
                <a:cubicBezTo>
                  <a:pt x="932" y="1866"/>
                  <a:pt x="552" y="1399"/>
                  <a:pt x="202" y="903"/>
                </a:cubicBezTo>
                <a:cubicBezTo>
                  <a:pt x="202" y="855"/>
                  <a:pt x="157" y="827"/>
                  <a:pt x="115" y="827"/>
                </a:cubicBezTo>
                <a:cubicBezTo>
                  <a:pt x="55" y="827"/>
                  <a:pt x="0" y="883"/>
                  <a:pt x="85" y="1020"/>
                </a:cubicBezTo>
                <a:cubicBezTo>
                  <a:pt x="202" y="1750"/>
                  <a:pt x="669" y="2246"/>
                  <a:pt x="1282" y="2742"/>
                </a:cubicBezTo>
                <a:cubicBezTo>
                  <a:pt x="1399" y="2742"/>
                  <a:pt x="1545" y="2742"/>
                  <a:pt x="1661" y="2596"/>
                </a:cubicBezTo>
                <a:lnTo>
                  <a:pt x="3121" y="407"/>
                </a:lnTo>
                <a:cubicBezTo>
                  <a:pt x="3197" y="179"/>
                  <a:pt x="3062" y="0"/>
                  <a:pt x="28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/>
          <p:cNvSpPr/>
          <p:nvPr/>
        </p:nvSpPr>
        <p:spPr>
          <a:xfrm rot="6132343">
            <a:off x="7146881" y="4523628"/>
            <a:ext cx="301633" cy="283144"/>
          </a:xfrm>
          <a:custGeom>
            <a:rect b="b" l="l" r="r" t="t"/>
            <a:pathLst>
              <a:path extrusionOk="0" h="4089" w="4356">
                <a:moveTo>
                  <a:pt x="2096" y="557"/>
                </a:moveTo>
                <a:cubicBezTo>
                  <a:pt x="2163" y="557"/>
                  <a:pt x="2226" y="569"/>
                  <a:pt x="2284" y="597"/>
                </a:cubicBezTo>
                <a:cubicBezTo>
                  <a:pt x="2517" y="859"/>
                  <a:pt x="2780" y="1326"/>
                  <a:pt x="3013" y="1589"/>
                </a:cubicBezTo>
                <a:cubicBezTo>
                  <a:pt x="3247" y="1822"/>
                  <a:pt x="3510" y="2056"/>
                  <a:pt x="3626" y="2319"/>
                </a:cubicBezTo>
                <a:cubicBezTo>
                  <a:pt x="3247" y="2669"/>
                  <a:pt x="2780" y="2931"/>
                  <a:pt x="2284" y="3282"/>
                </a:cubicBezTo>
                <a:cubicBezTo>
                  <a:pt x="1788" y="2786"/>
                  <a:pt x="1204" y="2202"/>
                  <a:pt x="591" y="1706"/>
                </a:cubicBezTo>
                <a:lnTo>
                  <a:pt x="474" y="1706"/>
                </a:lnTo>
                <a:cubicBezTo>
                  <a:pt x="886" y="1268"/>
                  <a:pt x="1594" y="557"/>
                  <a:pt x="2096" y="557"/>
                </a:cubicBezTo>
                <a:close/>
                <a:moveTo>
                  <a:pt x="2043" y="1"/>
                </a:moveTo>
                <a:cubicBezTo>
                  <a:pt x="1332" y="1"/>
                  <a:pt x="453" y="1120"/>
                  <a:pt x="95" y="1589"/>
                </a:cubicBezTo>
                <a:cubicBezTo>
                  <a:pt x="0" y="1683"/>
                  <a:pt x="59" y="1854"/>
                  <a:pt x="208" y="1854"/>
                </a:cubicBezTo>
                <a:cubicBezTo>
                  <a:pt x="243" y="1854"/>
                  <a:pt x="284" y="1845"/>
                  <a:pt x="328" y="1822"/>
                </a:cubicBezTo>
                <a:lnTo>
                  <a:pt x="328" y="1939"/>
                </a:lnTo>
                <a:cubicBezTo>
                  <a:pt x="941" y="2669"/>
                  <a:pt x="1671" y="3398"/>
                  <a:pt x="2284" y="4011"/>
                </a:cubicBezTo>
                <a:cubicBezTo>
                  <a:pt x="2338" y="4066"/>
                  <a:pt x="2400" y="4088"/>
                  <a:pt x="2461" y="4088"/>
                </a:cubicBezTo>
                <a:cubicBezTo>
                  <a:pt x="2660" y="4088"/>
                  <a:pt x="2842" y="3840"/>
                  <a:pt x="2663" y="3661"/>
                </a:cubicBezTo>
                <a:cubicBezTo>
                  <a:pt x="3130" y="3398"/>
                  <a:pt x="3626" y="2931"/>
                  <a:pt x="4239" y="2552"/>
                </a:cubicBezTo>
                <a:cubicBezTo>
                  <a:pt x="4356" y="2552"/>
                  <a:pt x="4356" y="2319"/>
                  <a:pt x="4239" y="2202"/>
                </a:cubicBezTo>
                <a:cubicBezTo>
                  <a:pt x="3860" y="1706"/>
                  <a:pt x="3393" y="1210"/>
                  <a:pt x="3013" y="743"/>
                </a:cubicBezTo>
                <a:cubicBezTo>
                  <a:pt x="2780" y="480"/>
                  <a:pt x="2517" y="13"/>
                  <a:pt x="2167" y="13"/>
                </a:cubicBezTo>
                <a:cubicBezTo>
                  <a:pt x="2126" y="5"/>
                  <a:pt x="2085" y="1"/>
                  <a:pt x="20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/>
          <p:nvPr/>
        </p:nvSpPr>
        <p:spPr>
          <a:xfrm rot="5400000">
            <a:off x="4465359" y="383633"/>
            <a:ext cx="269086" cy="293945"/>
          </a:xfrm>
          <a:custGeom>
            <a:rect b="b" l="l" r="r" t="t"/>
            <a:pathLst>
              <a:path extrusionOk="0" h="4245" w="3886">
                <a:moveTo>
                  <a:pt x="1580" y="614"/>
                </a:moveTo>
                <a:cubicBezTo>
                  <a:pt x="2047" y="964"/>
                  <a:pt x="2543" y="1226"/>
                  <a:pt x="2893" y="1577"/>
                </a:cubicBezTo>
                <a:cubicBezTo>
                  <a:pt x="3623" y="2190"/>
                  <a:pt x="3389" y="2306"/>
                  <a:pt x="2776" y="2802"/>
                </a:cubicBezTo>
                <a:cubicBezTo>
                  <a:pt x="2660" y="3036"/>
                  <a:pt x="2426" y="3269"/>
                  <a:pt x="2309" y="3532"/>
                </a:cubicBezTo>
                <a:cubicBezTo>
                  <a:pt x="1813" y="3153"/>
                  <a:pt x="1317" y="2686"/>
                  <a:pt x="850" y="2306"/>
                </a:cubicBezTo>
                <a:lnTo>
                  <a:pt x="850" y="2190"/>
                </a:lnTo>
                <a:cubicBezTo>
                  <a:pt x="1084" y="1693"/>
                  <a:pt x="1317" y="1226"/>
                  <a:pt x="1580" y="614"/>
                </a:cubicBezTo>
                <a:close/>
                <a:moveTo>
                  <a:pt x="1580" y="1"/>
                </a:moveTo>
                <a:cubicBezTo>
                  <a:pt x="1580" y="1"/>
                  <a:pt x="1317" y="1"/>
                  <a:pt x="1317" y="117"/>
                </a:cubicBezTo>
                <a:cubicBezTo>
                  <a:pt x="967" y="730"/>
                  <a:pt x="704" y="1343"/>
                  <a:pt x="471" y="1956"/>
                </a:cubicBezTo>
                <a:cubicBezTo>
                  <a:pt x="354" y="1956"/>
                  <a:pt x="354" y="1956"/>
                  <a:pt x="354" y="1810"/>
                </a:cubicBezTo>
                <a:cubicBezTo>
                  <a:pt x="334" y="1790"/>
                  <a:pt x="309" y="1781"/>
                  <a:pt x="282" y="1781"/>
                </a:cubicBezTo>
                <a:cubicBezTo>
                  <a:pt x="158" y="1781"/>
                  <a:pt x="0" y="1977"/>
                  <a:pt x="120" y="2073"/>
                </a:cubicBezTo>
                <a:cubicBezTo>
                  <a:pt x="850" y="2802"/>
                  <a:pt x="1580" y="3415"/>
                  <a:pt x="2309" y="4145"/>
                </a:cubicBezTo>
                <a:cubicBezTo>
                  <a:pt x="2345" y="4216"/>
                  <a:pt x="2402" y="4244"/>
                  <a:pt x="2462" y="4244"/>
                </a:cubicBezTo>
                <a:cubicBezTo>
                  <a:pt x="2596" y="4244"/>
                  <a:pt x="2741" y="4100"/>
                  <a:pt x="2660" y="3999"/>
                </a:cubicBezTo>
                <a:cubicBezTo>
                  <a:pt x="2543" y="3269"/>
                  <a:pt x="3885" y="2919"/>
                  <a:pt x="3885" y="2190"/>
                </a:cubicBezTo>
                <a:cubicBezTo>
                  <a:pt x="3885" y="1810"/>
                  <a:pt x="3623" y="1577"/>
                  <a:pt x="3389" y="1343"/>
                </a:cubicBezTo>
                <a:cubicBezTo>
                  <a:pt x="2776" y="847"/>
                  <a:pt x="2163" y="497"/>
                  <a:pt x="15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/>
          <p:nvPr/>
        </p:nvSpPr>
        <p:spPr>
          <a:xfrm rot="5400000">
            <a:off x="222802" y="1639743"/>
            <a:ext cx="378008" cy="332376"/>
          </a:xfrm>
          <a:custGeom>
            <a:rect b="b" l="l" r="r" t="t"/>
            <a:pathLst>
              <a:path extrusionOk="0" h="4800" w="5459">
                <a:moveTo>
                  <a:pt x="3649" y="690"/>
                </a:moveTo>
                <a:cubicBezTo>
                  <a:pt x="3999" y="1157"/>
                  <a:pt x="4378" y="1770"/>
                  <a:pt x="4612" y="2383"/>
                </a:cubicBezTo>
                <a:cubicBezTo>
                  <a:pt x="4962" y="3229"/>
                  <a:pt x="4612" y="3842"/>
                  <a:pt x="3765" y="4075"/>
                </a:cubicBezTo>
                <a:cubicBezTo>
                  <a:pt x="3460" y="4204"/>
                  <a:pt x="3159" y="4263"/>
                  <a:pt x="2873" y="4263"/>
                </a:cubicBezTo>
                <a:cubicBezTo>
                  <a:pt x="1792" y="4263"/>
                  <a:pt x="915" y="3420"/>
                  <a:pt x="730" y="2266"/>
                </a:cubicBezTo>
                <a:cubicBezTo>
                  <a:pt x="730" y="2266"/>
                  <a:pt x="730" y="2149"/>
                  <a:pt x="584" y="2149"/>
                </a:cubicBezTo>
                <a:cubicBezTo>
                  <a:pt x="1693" y="1653"/>
                  <a:pt x="2656" y="1157"/>
                  <a:pt x="3649" y="690"/>
                </a:cubicBezTo>
                <a:close/>
                <a:moveTo>
                  <a:pt x="3794" y="0"/>
                </a:moveTo>
                <a:cubicBezTo>
                  <a:pt x="3745" y="0"/>
                  <a:pt x="3697" y="29"/>
                  <a:pt x="3649" y="77"/>
                </a:cubicBezTo>
                <a:cubicBezTo>
                  <a:pt x="2540" y="573"/>
                  <a:pt x="1314" y="1157"/>
                  <a:pt x="234" y="1770"/>
                </a:cubicBezTo>
                <a:cubicBezTo>
                  <a:pt x="1" y="1887"/>
                  <a:pt x="117" y="2266"/>
                  <a:pt x="351" y="2266"/>
                </a:cubicBezTo>
                <a:cubicBezTo>
                  <a:pt x="549" y="3701"/>
                  <a:pt x="1732" y="4800"/>
                  <a:pt x="3047" y="4800"/>
                </a:cubicBezTo>
                <a:cubicBezTo>
                  <a:pt x="3284" y="4800"/>
                  <a:pt x="3525" y="4764"/>
                  <a:pt x="3765" y="4688"/>
                </a:cubicBezTo>
                <a:cubicBezTo>
                  <a:pt x="4495" y="4455"/>
                  <a:pt x="5225" y="3842"/>
                  <a:pt x="5458" y="3229"/>
                </a:cubicBezTo>
                <a:cubicBezTo>
                  <a:pt x="5458" y="2879"/>
                  <a:pt x="5341" y="2616"/>
                  <a:pt x="5108" y="2266"/>
                </a:cubicBezTo>
                <a:cubicBezTo>
                  <a:pt x="4729" y="1536"/>
                  <a:pt x="4378" y="807"/>
                  <a:pt x="3999" y="194"/>
                </a:cubicBezTo>
                <a:cubicBezTo>
                  <a:pt x="3931" y="57"/>
                  <a:pt x="3862" y="0"/>
                  <a:pt x="37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/>
          <p:nvPr/>
        </p:nvSpPr>
        <p:spPr>
          <a:xfrm rot="5400000">
            <a:off x="5483613" y="374077"/>
            <a:ext cx="252675" cy="244573"/>
          </a:xfrm>
          <a:custGeom>
            <a:rect b="b" l="l" r="r" t="t"/>
            <a:pathLst>
              <a:path extrusionOk="0" h="3532" w="3649">
                <a:moveTo>
                  <a:pt x="1810" y="0"/>
                </a:moveTo>
                <a:cubicBezTo>
                  <a:pt x="847" y="0"/>
                  <a:pt x="0" y="876"/>
                  <a:pt x="117" y="1839"/>
                </a:cubicBezTo>
                <a:cubicBezTo>
                  <a:pt x="117" y="2802"/>
                  <a:pt x="847" y="3532"/>
                  <a:pt x="1810" y="3532"/>
                </a:cubicBezTo>
                <a:cubicBezTo>
                  <a:pt x="2685" y="3532"/>
                  <a:pt x="3648" y="2802"/>
                  <a:pt x="3532" y="1839"/>
                </a:cubicBezTo>
                <a:cubicBezTo>
                  <a:pt x="3532" y="876"/>
                  <a:pt x="2802" y="0"/>
                  <a:pt x="18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 rot="5400000">
            <a:off x="8691173" y="1202405"/>
            <a:ext cx="236541" cy="185992"/>
          </a:xfrm>
          <a:custGeom>
            <a:rect b="b" l="l" r="r" t="t"/>
            <a:pathLst>
              <a:path extrusionOk="0" h="2686" w="3416">
                <a:moveTo>
                  <a:pt x="1723" y="0"/>
                </a:moveTo>
                <a:cubicBezTo>
                  <a:pt x="1" y="0"/>
                  <a:pt x="1" y="2685"/>
                  <a:pt x="1723" y="2685"/>
                </a:cubicBezTo>
                <a:cubicBezTo>
                  <a:pt x="3415" y="2685"/>
                  <a:pt x="3415" y="0"/>
                  <a:pt x="172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"/>
          <p:cNvSpPr/>
          <p:nvPr/>
        </p:nvSpPr>
        <p:spPr>
          <a:xfrm rot="5400000">
            <a:off x="344061" y="3058152"/>
            <a:ext cx="135512" cy="109199"/>
          </a:xfrm>
          <a:custGeom>
            <a:rect b="b" l="l" r="r" t="t"/>
            <a:pathLst>
              <a:path extrusionOk="0" h="1577" w="1957">
                <a:moveTo>
                  <a:pt x="964" y="1"/>
                </a:moveTo>
                <a:cubicBezTo>
                  <a:pt x="1" y="1"/>
                  <a:pt x="1" y="1577"/>
                  <a:pt x="964" y="1577"/>
                </a:cubicBezTo>
                <a:cubicBezTo>
                  <a:pt x="1956" y="1577"/>
                  <a:pt x="1956" y="1"/>
                  <a:pt x="9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/>
          <p:nvPr/>
        </p:nvSpPr>
        <p:spPr>
          <a:xfrm rot="5400000">
            <a:off x="1451814" y="466598"/>
            <a:ext cx="260777" cy="194094"/>
          </a:xfrm>
          <a:custGeom>
            <a:rect b="b" l="l" r="r" t="t"/>
            <a:pathLst>
              <a:path extrusionOk="0" h="2803" w="3766">
                <a:moveTo>
                  <a:pt x="1956" y="1"/>
                </a:moveTo>
                <a:cubicBezTo>
                  <a:pt x="1" y="1"/>
                  <a:pt x="1" y="2803"/>
                  <a:pt x="1956" y="2803"/>
                </a:cubicBezTo>
                <a:cubicBezTo>
                  <a:pt x="3766" y="2803"/>
                  <a:pt x="3766" y="1"/>
                  <a:pt x="195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hasCustomPrompt="1" type="title"/>
          </p:nvPr>
        </p:nvSpPr>
        <p:spPr>
          <a:xfrm>
            <a:off x="1695450" y="953725"/>
            <a:ext cx="5753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3152850" y="2999825"/>
            <a:ext cx="28383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56" name="Google Shape;156;p15"/>
          <p:cNvGrpSpPr/>
          <p:nvPr/>
        </p:nvGrpSpPr>
        <p:grpSpPr>
          <a:xfrm rot="10800000">
            <a:off x="-1244156" y="136523"/>
            <a:ext cx="10813709" cy="5783092"/>
            <a:chOff x="-482156" y="-940553"/>
            <a:chExt cx="10813709" cy="5783092"/>
          </a:xfrm>
        </p:grpSpPr>
        <p:sp>
          <p:nvSpPr>
            <p:cNvPr id="157" name="Google Shape;157;p15"/>
            <p:cNvSpPr/>
            <p:nvPr/>
          </p:nvSpPr>
          <p:spPr>
            <a:xfrm rot="5400000">
              <a:off x="-1498534" y="559823"/>
              <a:ext cx="4153107" cy="2120351"/>
            </a:xfrm>
            <a:custGeom>
              <a:rect b="b" l="l" r="r" t="t"/>
              <a:pathLst>
                <a:path extrusionOk="0" h="30621" w="59977">
                  <a:moveTo>
                    <a:pt x="11192" y="1"/>
                  </a:moveTo>
                  <a:cubicBezTo>
                    <a:pt x="7015" y="1"/>
                    <a:pt x="2898" y="3663"/>
                    <a:pt x="1956" y="7942"/>
                  </a:cubicBezTo>
                  <a:cubicBezTo>
                    <a:pt x="1723" y="9139"/>
                    <a:pt x="2219" y="10014"/>
                    <a:pt x="3065" y="10481"/>
                  </a:cubicBezTo>
                  <a:cubicBezTo>
                    <a:pt x="876" y="13166"/>
                    <a:pt x="1" y="16814"/>
                    <a:pt x="613" y="20229"/>
                  </a:cubicBezTo>
                  <a:cubicBezTo>
                    <a:pt x="2073" y="27146"/>
                    <a:pt x="8523" y="29568"/>
                    <a:pt x="14856" y="30065"/>
                  </a:cubicBezTo>
                  <a:cubicBezTo>
                    <a:pt x="19854" y="30491"/>
                    <a:pt x="24852" y="30621"/>
                    <a:pt x="29841" y="30621"/>
                  </a:cubicBezTo>
                  <a:cubicBezTo>
                    <a:pt x="32018" y="30621"/>
                    <a:pt x="34193" y="30596"/>
                    <a:pt x="36365" y="30561"/>
                  </a:cubicBezTo>
                  <a:cubicBezTo>
                    <a:pt x="39663" y="30444"/>
                    <a:pt x="42932" y="30298"/>
                    <a:pt x="46230" y="30181"/>
                  </a:cubicBezTo>
                  <a:cubicBezTo>
                    <a:pt x="49382" y="29948"/>
                    <a:pt x="53030" y="30065"/>
                    <a:pt x="55715" y="28489"/>
                  </a:cubicBezTo>
                  <a:cubicBezTo>
                    <a:pt x="58634" y="26796"/>
                    <a:pt x="59976" y="23002"/>
                    <a:pt x="58517" y="19966"/>
                  </a:cubicBezTo>
                  <a:cubicBezTo>
                    <a:pt x="56941" y="16814"/>
                    <a:pt x="54022" y="15589"/>
                    <a:pt x="50608" y="14976"/>
                  </a:cubicBezTo>
                  <a:cubicBezTo>
                    <a:pt x="48302" y="14626"/>
                    <a:pt x="47806" y="14246"/>
                    <a:pt x="46960" y="12057"/>
                  </a:cubicBezTo>
                  <a:cubicBezTo>
                    <a:pt x="45996" y="9635"/>
                    <a:pt x="45121" y="7213"/>
                    <a:pt x="43311" y="5374"/>
                  </a:cubicBezTo>
                  <a:cubicBezTo>
                    <a:pt x="41024" y="3145"/>
                    <a:pt x="38163" y="2258"/>
                    <a:pt x="35237" y="2258"/>
                  </a:cubicBezTo>
                  <a:cubicBezTo>
                    <a:pt x="32263" y="2258"/>
                    <a:pt x="29221" y="3174"/>
                    <a:pt x="26647" y="4527"/>
                  </a:cubicBezTo>
                  <a:cubicBezTo>
                    <a:pt x="25429" y="5083"/>
                    <a:pt x="21810" y="8041"/>
                    <a:pt x="20254" y="8041"/>
                  </a:cubicBezTo>
                  <a:cubicBezTo>
                    <a:pt x="20095" y="8041"/>
                    <a:pt x="19958" y="8010"/>
                    <a:pt x="19847" y="7942"/>
                  </a:cubicBezTo>
                  <a:cubicBezTo>
                    <a:pt x="19117" y="7446"/>
                    <a:pt x="18621" y="5753"/>
                    <a:pt x="18271" y="5024"/>
                  </a:cubicBezTo>
                  <a:cubicBezTo>
                    <a:pt x="17658" y="4031"/>
                    <a:pt x="17045" y="3068"/>
                    <a:pt x="16315" y="2222"/>
                  </a:cubicBezTo>
                  <a:cubicBezTo>
                    <a:pt x="14756" y="663"/>
                    <a:pt x="12969" y="1"/>
                    <a:pt x="11192" y="1"/>
                  </a:cubicBezTo>
                  <a:close/>
                </a:path>
              </a:pathLst>
            </a:custGeom>
            <a:solidFill>
              <a:srgbClr val="F49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 rot="5400000">
              <a:off x="6866568" y="-1286674"/>
              <a:ext cx="3118864" cy="3811106"/>
            </a:xfrm>
            <a:custGeom>
              <a:rect b="b" l="l" r="r" t="t"/>
              <a:pathLst>
                <a:path extrusionOk="0" h="55038" w="45041">
                  <a:moveTo>
                    <a:pt x="17824" y="0"/>
                  </a:moveTo>
                  <a:cubicBezTo>
                    <a:pt x="13572" y="0"/>
                    <a:pt x="9920" y="2482"/>
                    <a:pt x="7713" y="6115"/>
                  </a:cubicBezTo>
                  <a:cubicBezTo>
                    <a:pt x="5524" y="9880"/>
                    <a:pt x="5262" y="14258"/>
                    <a:pt x="5262" y="18519"/>
                  </a:cubicBezTo>
                  <a:cubicBezTo>
                    <a:pt x="5262" y="23363"/>
                    <a:pt x="5524" y="28121"/>
                    <a:pt x="5641" y="32965"/>
                  </a:cubicBezTo>
                  <a:cubicBezTo>
                    <a:pt x="5758" y="35300"/>
                    <a:pt x="5758" y="37723"/>
                    <a:pt x="5874" y="40145"/>
                  </a:cubicBezTo>
                  <a:cubicBezTo>
                    <a:pt x="5874" y="42334"/>
                    <a:pt x="5758" y="44639"/>
                    <a:pt x="6487" y="46712"/>
                  </a:cubicBezTo>
                  <a:cubicBezTo>
                    <a:pt x="6604" y="47208"/>
                    <a:pt x="6721" y="47558"/>
                    <a:pt x="6983" y="47937"/>
                  </a:cubicBezTo>
                  <a:cubicBezTo>
                    <a:pt x="5524" y="47441"/>
                    <a:pt x="4298" y="47091"/>
                    <a:pt x="3452" y="46712"/>
                  </a:cubicBezTo>
                  <a:cubicBezTo>
                    <a:pt x="3202" y="46625"/>
                    <a:pt x="2964" y="46586"/>
                    <a:pt x="2742" y="46586"/>
                  </a:cubicBezTo>
                  <a:cubicBezTo>
                    <a:pt x="789" y="46586"/>
                    <a:pt x="1" y="49639"/>
                    <a:pt x="1730" y="50739"/>
                  </a:cubicBezTo>
                  <a:cubicBezTo>
                    <a:pt x="5118" y="52989"/>
                    <a:pt x="8733" y="55037"/>
                    <a:pt x="12831" y="55037"/>
                  </a:cubicBezTo>
                  <a:cubicBezTo>
                    <a:pt x="13146" y="55037"/>
                    <a:pt x="13463" y="55025"/>
                    <a:pt x="13784" y="55000"/>
                  </a:cubicBezTo>
                  <a:cubicBezTo>
                    <a:pt x="17432" y="54621"/>
                    <a:pt x="20963" y="52549"/>
                    <a:pt x="22539" y="49280"/>
                  </a:cubicBezTo>
                  <a:cubicBezTo>
                    <a:pt x="23502" y="47325"/>
                    <a:pt x="23619" y="45136"/>
                    <a:pt x="23152" y="43063"/>
                  </a:cubicBezTo>
                  <a:cubicBezTo>
                    <a:pt x="23035" y="41867"/>
                    <a:pt x="22422" y="40758"/>
                    <a:pt x="22306" y="39678"/>
                  </a:cubicBezTo>
                  <a:cubicBezTo>
                    <a:pt x="23765" y="39678"/>
                    <a:pt x="27413" y="39065"/>
                    <a:pt x="27880" y="39065"/>
                  </a:cubicBezTo>
                  <a:cubicBezTo>
                    <a:pt x="30186" y="38802"/>
                    <a:pt x="32520" y="38686"/>
                    <a:pt x="34709" y="38219"/>
                  </a:cubicBezTo>
                  <a:cubicBezTo>
                    <a:pt x="38941" y="37226"/>
                    <a:pt x="42852" y="34308"/>
                    <a:pt x="43932" y="30047"/>
                  </a:cubicBezTo>
                  <a:cubicBezTo>
                    <a:pt x="45041" y="25669"/>
                    <a:pt x="42589" y="21671"/>
                    <a:pt x="38941" y="19365"/>
                  </a:cubicBezTo>
                  <a:cubicBezTo>
                    <a:pt x="37248" y="18139"/>
                    <a:pt x="35176" y="17410"/>
                    <a:pt x="33104" y="16680"/>
                  </a:cubicBezTo>
                  <a:cubicBezTo>
                    <a:pt x="32375" y="16447"/>
                    <a:pt x="31528" y="16067"/>
                    <a:pt x="30799" y="15834"/>
                  </a:cubicBezTo>
                  <a:cubicBezTo>
                    <a:pt x="30448" y="15600"/>
                    <a:pt x="30069" y="15454"/>
                    <a:pt x="29719" y="15337"/>
                  </a:cubicBezTo>
                  <a:cubicBezTo>
                    <a:pt x="29835" y="14871"/>
                    <a:pt x="30069" y="14491"/>
                    <a:pt x="30069" y="14374"/>
                  </a:cubicBezTo>
                  <a:cubicBezTo>
                    <a:pt x="30565" y="13528"/>
                    <a:pt x="30799" y="12536"/>
                    <a:pt x="31061" y="11573"/>
                  </a:cubicBezTo>
                  <a:cubicBezTo>
                    <a:pt x="31411" y="9500"/>
                    <a:pt x="30915" y="7428"/>
                    <a:pt x="29719" y="5619"/>
                  </a:cubicBezTo>
                  <a:cubicBezTo>
                    <a:pt x="27267" y="1971"/>
                    <a:pt x="22656" y="132"/>
                    <a:pt x="18395" y="15"/>
                  </a:cubicBezTo>
                  <a:cubicBezTo>
                    <a:pt x="18203" y="5"/>
                    <a:pt x="18013" y="0"/>
                    <a:pt x="17824" y="0"/>
                  </a:cubicBezTo>
                  <a:close/>
                </a:path>
              </a:pathLst>
            </a:custGeom>
            <a:solidFill>
              <a:srgbClr val="87D1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 rot="5400000">
              <a:off x="627295" y="537738"/>
              <a:ext cx="337569" cy="204204"/>
            </a:xfrm>
            <a:custGeom>
              <a:rect b="b" l="l" r="r" t="t"/>
              <a:pathLst>
                <a:path extrusionOk="0" h="2949" w="4875">
                  <a:moveTo>
                    <a:pt x="2540" y="0"/>
                  </a:moveTo>
                  <a:cubicBezTo>
                    <a:pt x="1226" y="0"/>
                    <a:pt x="117" y="1110"/>
                    <a:pt x="1" y="2423"/>
                  </a:cubicBezTo>
                  <a:cubicBezTo>
                    <a:pt x="1" y="2554"/>
                    <a:pt x="88" y="2620"/>
                    <a:pt x="176" y="2620"/>
                  </a:cubicBezTo>
                  <a:cubicBezTo>
                    <a:pt x="263" y="2620"/>
                    <a:pt x="351" y="2554"/>
                    <a:pt x="351" y="2423"/>
                  </a:cubicBezTo>
                  <a:cubicBezTo>
                    <a:pt x="489" y="1513"/>
                    <a:pt x="1251" y="604"/>
                    <a:pt x="2245" y="604"/>
                  </a:cubicBezTo>
                  <a:cubicBezTo>
                    <a:pt x="2304" y="604"/>
                    <a:pt x="2363" y="607"/>
                    <a:pt x="2423" y="613"/>
                  </a:cubicBezTo>
                  <a:cubicBezTo>
                    <a:pt x="3532" y="730"/>
                    <a:pt x="4262" y="1693"/>
                    <a:pt x="4262" y="2686"/>
                  </a:cubicBezTo>
                  <a:cubicBezTo>
                    <a:pt x="4262" y="2861"/>
                    <a:pt x="4415" y="2948"/>
                    <a:pt x="4568" y="2948"/>
                  </a:cubicBezTo>
                  <a:cubicBezTo>
                    <a:pt x="4721" y="2948"/>
                    <a:pt x="4875" y="2861"/>
                    <a:pt x="4875" y="2686"/>
                  </a:cubicBezTo>
                  <a:cubicBezTo>
                    <a:pt x="4875" y="1343"/>
                    <a:pt x="3882" y="117"/>
                    <a:pt x="2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 rot="5400000">
              <a:off x="477137" y="723489"/>
              <a:ext cx="385141" cy="183430"/>
            </a:xfrm>
            <a:custGeom>
              <a:rect b="b" l="l" r="r" t="t"/>
              <a:pathLst>
                <a:path extrusionOk="0" h="2649" w="5562">
                  <a:moveTo>
                    <a:pt x="5217" y="1"/>
                  </a:moveTo>
                  <a:cubicBezTo>
                    <a:pt x="5140" y="1"/>
                    <a:pt x="5060" y="29"/>
                    <a:pt x="4991" y="98"/>
                  </a:cubicBezTo>
                  <a:cubicBezTo>
                    <a:pt x="4495" y="944"/>
                    <a:pt x="3882" y="1790"/>
                    <a:pt x="2802" y="2170"/>
                  </a:cubicBezTo>
                  <a:cubicBezTo>
                    <a:pt x="2664" y="2199"/>
                    <a:pt x="2521" y="2213"/>
                    <a:pt x="2379" y="2213"/>
                  </a:cubicBezTo>
                  <a:cubicBezTo>
                    <a:pt x="1379" y="2213"/>
                    <a:pt x="351" y="1520"/>
                    <a:pt x="351" y="448"/>
                  </a:cubicBezTo>
                  <a:cubicBezTo>
                    <a:pt x="424" y="331"/>
                    <a:pt x="365" y="273"/>
                    <a:pt x="289" y="273"/>
                  </a:cubicBezTo>
                  <a:cubicBezTo>
                    <a:pt x="212" y="273"/>
                    <a:pt x="117" y="331"/>
                    <a:pt x="117" y="448"/>
                  </a:cubicBezTo>
                  <a:cubicBezTo>
                    <a:pt x="0" y="1557"/>
                    <a:pt x="964" y="2520"/>
                    <a:pt x="2073" y="2637"/>
                  </a:cubicBezTo>
                  <a:cubicBezTo>
                    <a:pt x="2152" y="2645"/>
                    <a:pt x="2231" y="2649"/>
                    <a:pt x="2310" y="2649"/>
                  </a:cubicBezTo>
                  <a:cubicBezTo>
                    <a:pt x="3661" y="2649"/>
                    <a:pt x="4768" y="1490"/>
                    <a:pt x="5458" y="331"/>
                  </a:cubicBezTo>
                  <a:cubicBezTo>
                    <a:pt x="5561" y="166"/>
                    <a:pt x="5402" y="1"/>
                    <a:pt x="5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 rot="5400000">
              <a:off x="1236542" y="4037538"/>
              <a:ext cx="337569" cy="1102450"/>
            </a:xfrm>
            <a:custGeom>
              <a:rect b="b" l="l" r="r" t="t"/>
              <a:pathLst>
                <a:path extrusionOk="0" h="15921" w="4875">
                  <a:moveTo>
                    <a:pt x="2549" y="0"/>
                  </a:moveTo>
                  <a:cubicBezTo>
                    <a:pt x="2291" y="0"/>
                    <a:pt x="2127" y="286"/>
                    <a:pt x="2306" y="555"/>
                  </a:cubicBezTo>
                  <a:cubicBezTo>
                    <a:pt x="2686" y="1051"/>
                    <a:pt x="3882" y="2014"/>
                    <a:pt x="3765" y="2627"/>
                  </a:cubicBezTo>
                  <a:cubicBezTo>
                    <a:pt x="3532" y="3123"/>
                    <a:pt x="1839" y="3619"/>
                    <a:pt x="1226" y="3736"/>
                  </a:cubicBezTo>
                  <a:cubicBezTo>
                    <a:pt x="1110" y="3853"/>
                    <a:pt x="964" y="4086"/>
                    <a:pt x="1110" y="4349"/>
                  </a:cubicBezTo>
                  <a:cubicBezTo>
                    <a:pt x="1576" y="4699"/>
                    <a:pt x="3532" y="6042"/>
                    <a:pt x="3649" y="6655"/>
                  </a:cubicBezTo>
                  <a:cubicBezTo>
                    <a:pt x="3765" y="7618"/>
                    <a:pt x="2306" y="7851"/>
                    <a:pt x="1343" y="8231"/>
                  </a:cubicBezTo>
                  <a:cubicBezTo>
                    <a:pt x="1110" y="8231"/>
                    <a:pt x="1110" y="8581"/>
                    <a:pt x="1226" y="8727"/>
                  </a:cubicBezTo>
                  <a:cubicBezTo>
                    <a:pt x="1693" y="9194"/>
                    <a:pt x="3415" y="10916"/>
                    <a:pt x="3298" y="11499"/>
                  </a:cubicBezTo>
                  <a:cubicBezTo>
                    <a:pt x="3298" y="11996"/>
                    <a:pt x="730" y="12375"/>
                    <a:pt x="234" y="12608"/>
                  </a:cubicBezTo>
                  <a:cubicBezTo>
                    <a:pt x="0" y="12608"/>
                    <a:pt x="0" y="12842"/>
                    <a:pt x="117" y="12959"/>
                  </a:cubicBezTo>
                  <a:cubicBezTo>
                    <a:pt x="847" y="13951"/>
                    <a:pt x="1576" y="14914"/>
                    <a:pt x="2423" y="15877"/>
                  </a:cubicBezTo>
                  <a:cubicBezTo>
                    <a:pt x="2453" y="15908"/>
                    <a:pt x="2487" y="15920"/>
                    <a:pt x="2521" y="15920"/>
                  </a:cubicBezTo>
                  <a:cubicBezTo>
                    <a:pt x="2651" y="15920"/>
                    <a:pt x="2778" y="15736"/>
                    <a:pt x="2686" y="15644"/>
                  </a:cubicBezTo>
                  <a:cubicBezTo>
                    <a:pt x="2306" y="15031"/>
                    <a:pt x="847" y="13572"/>
                    <a:pt x="1226" y="12842"/>
                  </a:cubicBezTo>
                  <a:cubicBezTo>
                    <a:pt x="1343" y="12492"/>
                    <a:pt x="3765" y="12112"/>
                    <a:pt x="4262" y="11996"/>
                  </a:cubicBezTo>
                  <a:cubicBezTo>
                    <a:pt x="4378" y="11996"/>
                    <a:pt x="4495" y="11762"/>
                    <a:pt x="4378" y="11499"/>
                  </a:cubicBezTo>
                  <a:cubicBezTo>
                    <a:pt x="3882" y="11032"/>
                    <a:pt x="1956" y="9311"/>
                    <a:pt x="2189" y="8581"/>
                  </a:cubicBezTo>
                  <a:cubicBezTo>
                    <a:pt x="2189" y="8347"/>
                    <a:pt x="4378" y="7384"/>
                    <a:pt x="4612" y="7268"/>
                  </a:cubicBezTo>
                  <a:cubicBezTo>
                    <a:pt x="4758" y="7122"/>
                    <a:pt x="4874" y="6888"/>
                    <a:pt x="4758" y="6771"/>
                  </a:cubicBezTo>
                  <a:cubicBezTo>
                    <a:pt x="4378" y="6392"/>
                    <a:pt x="2189" y="4816"/>
                    <a:pt x="2189" y="4466"/>
                  </a:cubicBezTo>
                  <a:cubicBezTo>
                    <a:pt x="2306" y="3736"/>
                    <a:pt x="3882" y="3357"/>
                    <a:pt x="4612" y="3123"/>
                  </a:cubicBezTo>
                  <a:cubicBezTo>
                    <a:pt x="4874" y="3007"/>
                    <a:pt x="4874" y="2744"/>
                    <a:pt x="4758" y="2627"/>
                  </a:cubicBezTo>
                  <a:cubicBezTo>
                    <a:pt x="4145" y="1781"/>
                    <a:pt x="3415" y="934"/>
                    <a:pt x="2802" y="88"/>
                  </a:cubicBezTo>
                  <a:cubicBezTo>
                    <a:pt x="2714" y="27"/>
                    <a:pt x="2627" y="0"/>
                    <a:pt x="2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 rot="6132343">
              <a:off x="8315686" y="4141759"/>
              <a:ext cx="752073" cy="439777"/>
            </a:xfrm>
            <a:custGeom>
              <a:rect b="b" l="l" r="r" t="t"/>
              <a:pathLst>
                <a:path extrusionOk="0" h="6351" w="10861">
                  <a:moveTo>
                    <a:pt x="3380" y="1"/>
                  </a:moveTo>
                  <a:cubicBezTo>
                    <a:pt x="3339" y="1"/>
                    <a:pt x="3299" y="15"/>
                    <a:pt x="3268" y="46"/>
                  </a:cubicBezTo>
                  <a:cubicBezTo>
                    <a:pt x="2305" y="776"/>
                    <a:pt x="1196" y="1243"/>
                    <a:pt x="116" y="1739"/>
                  </a:cubicBezTo>
                  <a:cubicBezTo>
                    <a:pt x="0" y="1832"/>
                    <a:pt x="68" y="2016"/>
                    <a:pt x="159" y="2016"/>
                  </a:cubicBezTo>
                  <a:cubicBezTo>
                    <a:pt x="183" y="2016"/>
                    <a:pt x="208" y="2003"/>
                    <a:pt x="233" y="1973"/>
                  </a:cubicBezTo>
                  <a:cubicBezTo>
                    <a:pt x="846" y="1739"/>
                    <a:pt x="1429" y="1622"/>
                    <a:pt x="1925" y="1243"/>
                  </a:cubicBezTo>
                  <a:cubicBezTo>
                    <a:pt x="2399" y="1047"/>
                    <a:pt x="2608" y="887"/>
                    <a:pt x="2766" y="887"/>
                  </a:cubicBezTo>
                  <a:cubicBezTo>
                    <a:pt x="2891" y="887"/>
                    <a:pt x="2984" y="986"/>
                    <a:pt x="3151" y="1243"/>
                  </a:cubicBezTo>
                  <a:cubicBezTo>
                    <a:pt x="3501" y="1973"/>
                    <a:pt x="3034" y="3082"/>
                    <a:pt x="3618" y="3694"/>
                  </a:cubicBezTo>
                  <a:cubicBezTo>
                    <a:pt x="3851" y="3950"/>
                    <a:pt x="4166" y="4052"/>
                    <a:pt x="4524" y="4052"/>
                  </a:cubicBezTo>
                  <a:cubicBezTo>
                    <a:pt x="5513" y="4052"/>
                    <a:pt x="6831" y="3277"/>
                    <a:pt x="7646" y="2848"/>
                  </a:cubicBezTo>
                  <a:cubicBezTo>
                    <a:pt x="7762" y="3928"/>
                    <a:pt x="7762" y="5037"/>
                    <a:pt x="7762" y="6000"/>
                  </a:cubicBezTo>
                  <a:cubicBezTo>
                    <a:pt x="7762" y="6234"/>
                    <a:pt x="7996" y="6350"/>
                    <a:pt x="8142" y="6350"/>
                  </a:cubicBezTo>
                  <a:cubicBezTo>
                    <a:pt x="9222" y="6000"/>
                    <a:pt x="9951" y="5504"/>
                    <a:pt x="10681" y="4774"/>
                  </a:cubicBezTo>
                  <a:cubicBezTo>
                    <a:pt x="10860" y="4506"/>
                    <a:pt x="10696" y="4220"/>
                    <a:pt x="10438" y="4220"/>
                  </a:cubicBezTo>
                  <a:cubicBezTo>
                    <a:pt x="10360" y="4220"/>
                    <a:pt x="10273" y="4246"/>
                    <a:pt x="10185" y="4307"/>
                  </a:cubicBezTo>
                  <a:cubicBezTo>
                    <a:pt x="9792" y="4799"/>
                    <a:pt x="9332" y="5343"/>
                    <a:pt x="8923" y="5343"/>
                  </a:cubicBezTo>
                  <a:cubicBezTo>
                    <a:pt x="8724" y="5343"/>
                    <a:pt x="8537" y="5215"/>
                    <a:pt x="8375" y="4891"/>
                  </a:cubicBezTo>
                  <a:cubicBezTo>
                    <a:pt x="8142" y="4424"/>
                    <a:pt x="8259" y="3082"/>
                    <a:pt x="8259" y="2352"/>
                  </a:cubicBezTo>
                  <a:cubicBezTo>
                    <a:pt x="8259" y="2118"/>
                    <a:pt x="7996" y="2118"/>
                    <a:pt x="7879" y="2118"/>
                  </a:cubicBezTo>
                  <a:cubicBezTo>
                    <a:pt x="7194" y="2447"/>
                    <a:pt x="5660" y="3445"/>
                    <a:pt x="4871" y="3445"/>
                  </a:cubicBezTo>
                  <a:cubicBezTo>
                    <a:pt x="4820" y="3445"/>
                    <a:pt x="4772" y="3441"/>
                    <a:pt x="4727" y="3432"/>
                  </a:cubicBezTo>
                  <a:cubicBezTo>
                    <a:pt x="3385" y="3198"/>
                    <a:pt x="3618" y="1243"/>
                    <a:pt x="3618" y="280"/>
                  </a:cubicBezTo>
                  <a:cubicBezTo>
                    <a:pt x="3618" y="109"/>
                    <a:pt x="3493" y="1"/>
                    <a:pt x="33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 rot="5400000">
              <a:off x="8452683" y="434528"/>
              <a:ext cx="308209" cy="169235"/>
            </a:xfrm>
            <a:custGeom>
              <a:rect b="b" l="l" r="r" t="t"/>
              <a:pathLst>
                <a:path extrusionOk="0" h="2444" w="4451">
                  <a:moveTo>
                    <a:pt x="4256" y="1"/>
                  </a:moveTo>
                  <a:cubicBezTo>
                    <a:pt x="4193" y="1"/>
                    <a:pt x="4126" y="41"/>
                    <a:pt x="4071" y="141"/>
                  </a:cubicBezTo>
                  <a:cubicBezTo>
                    <a:pt x="3720" y="987"/>
                    <a:pt x="3487" y="1600"/>
                    <a:pt x="2611" y="1833"/>
                  </a:cubicBezTo>
                  <a:cubicBezTo>
                    <a:pt x="2271" y="2010"/>
                    <a:pt x="1905" y="2105"/>
                    <a:pt x="1538" y="2105"/>
                  </a:cubicBezTo>
                  <a:cubicBezTo>
                    <a:pt x="1118" y="2105"/>
                    <a:pt x="695" y="1981"/>
                    <a:pt x="306" y="1717"/>
                  </a:cubicBezTo>
                  <a:cubicBezTo>
                    <a:pt x="284" y="1694"/>
                    <a:pt x="257" y="1685"/>
                    <a:pt x="230" y="1685"/>
                  </a:cubicBezTo>
                  <a:cubicBezTo>
                    <a:pt x="117" y="1685"/>
                    <a:pt x="0" y="1856"/>
                    <a:pt x="189" y="1950"/>
                  </a:cubicBezTo>
                  <a:cubicBezTo>
                    <a:pt x="597" y="2287"/>
                    <a:pt x="1149" y="2443"/>
                    <a:pt x="1721" y="2443"/>
                  </a:cubicBezTo>
                  <a:cubicBezTo>
                    <a:pt x="3034" y="2443"/>
                    <a:pt x="4450" y="1619"/>
                    <a:pt x="4450" y="257"/>
                  </a:cubicBezTo>
                  <a:cubicBezTo>
                    <a:pt x="4450" y="112"/>
                    <a:pt x="4360" y="1"/>
                    <a:pt x="4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 rot="5400000">
              <a:off x="8331158" y="520946"/>
              <a:ext cx="308002" cy="192432"/>
            </a:xfrm>
            <a:custGeom>
              <a:rect b="b" l="l" r="r" t="t"/>
              <a:pathLst>
                <a:path extrusionOk="0" h="2779" w="4448">
                  <a:moveTo>
                    <a:pt x="4152" y="0"/>
                  </a:moveTo>
                  <a:cubicBezTo>
                    <a:pt x="4069" y="0"/>
                    <a:pt x="3996" y="38"/>
                    <a:pt x="3996" y="128"/>
                  </a:cubicBezTo>
                  <a:cubicBezTo>
                    <a:pt x="3707" y="1525"/>
                    <a:pt x="2405" y="2444"/>
                    <a:pt x="1072" y="2444"/>
                  </a:cubicBezTo>
                  <a:cubicBezTo>
                    <a:pt x="790" y="2444"/>
                    <a:pt x="507" y="2403"/>
                    <a:pt x="231" y="2316"/>
                  </a:cubicBezTo>
                  <a:cubicBezTo>
                    <a:pt x="198" y="2300"/>
                    <a:pt x="169" y="2293"/>
                    <a:pt x="145" y="2293"/>
                  </a:cubicBezTo>
                  <a:cubicBezTo>
                    <a:pt x="0" y="2293"/>
                    <a:pt x="15" y="2550"/>
                    <a:pt x="115" y="2550"/>
                  </a:cubicBezTo>
                  <a:cubicBezTo>
                    <a:pt x="501" y="2706"/>
                    <a:pt x="904" y="2779"/>
                    <a:pt x="1302" y="2779"/>
                  </a:cubicBezTo>
                  <a:cubicBezTo>
                    <a:pt x="2770" y="2779"/>
                    <a:pt x="4169" y="1783"/>
                    <a:pt x="4376" y="244"/>
                  </a:cubicBezTo>
                  <a:cubicBezTo>
                    <a:pt x="4448" y="100"/>
                    <a:pt x="4286" y="0"/>
                    <a:pt x="4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 rot="5400000">
              <a:off x="3093764" y="397413"/>
              <a:ext cx="265762" cy="194786"/>
            </a:xfrm>
            <a:custGeom>
              <a:rect b="b" l="l" r="r" t="t"/>
              <a:pathLst>
                <a:path extrusionOk="0" h="2813" w="3838">
                  <a:moveTo>
                    <a:pt x="3578" y="1"/>
                  </a:moveTo>
                  <a:cubicBezTo>
                    <a:pt x="3483" y="1"/>
                    <a:pt x="3370" y="39"/>
                    <a:pt x="3269" y="128"/>
                  </a:cubicBezTo>
                  <a:cubicBezTo>
                    <a:pt x="2919" y="974"/>
                    <a:pt x="2423" y="1704"/>
                    <a:pt x="1693" y="2317"/>
                  </a:cubicBezTo>
                  <a:cubicBezTo>
                    <a:pt x="1197" y="1704"/>
                    <a:pt x="730" y="1120"/>
                    <a:pt x="351" y="507"/>
                  </a:cubicBezTo>
                  <a:cubicBezTo>
                    <a:pt x="314" y="425"/>
                    <a:pt x="267" y="394"/>
                    <a:pt x="218" y="394"/>
                  </a:cubicBezTo>
                  <a:cubicBezTo>
                    <a:pt x="111" y="394"/>
                    <a:pt x="1" y="544"/>
                    <a:pt x="1" y="624"/>
                  </a:cubicBezTo>
                  <a:cubicBezTo>
                    <a:pt x="351" y="1470"/>
                    <a:pt x="964" y="2083"/>
                    <a:pt x="1577" y="2696"/>
                  </a:cubicBezTo>
                  <a:cubicBezTo>
                    <a:pt x="1577" y="2813"/>
                    <a:pt x="1693" y="2813"/>
                    <a:pt x="1810" y="2813"/>
                  </a:cubicBezTo>
                  <a:cubicBezTo>
                    <a:pt x="2656" y="2200"/>
                    <a:pt x="3386" y="1354"/>
                    <a:pt x="3765" y="245"/>
                  </a:cubicBezTo>
                  <a:cubicBezTo>
                    <a:pt x="3838" y="100"/>
                    <a:pt x="3731" y="1"/>
                    <a:pt x="3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 rot="5400000">
              <a:off x="3331759" y="414240"/>
              <a:ext cx="221376" cy="189870"/>
            </a:xfrm>
            <a:custGeom>
              <a:rect b="b" l="l" r="r" t="t"/>
              <a:pathLst>
                <a:path extrusionOk="0" h="2742" w="3197">
                  <a:moveTo>
                    <a:pt x="2895" y="0"/>
                  </a:moveTo>
                  <a:cubicBezTo>
                    <a:pt x="2805" y="0"/>
                    <a:pt x="2706" y="52"/>
                    <a:pt x="2625" y="174"/>
                  </a:cubicBezTo>
                  <a:cubicBezTo>
                    <a:pt x="2274" y="787"/>
                    <a:pt x="1778" y="1516"/>
                    <a:pt x="1399" y="2246"/>
                  </a:cubicBezTo>
                  <a:cubicBezTo>
                    <a:pt x="932" y="1866"/>
                    <a:pt x="552" y="1399"/>
                    <a:pt x="202" y="903"/>
                  </a:cubicBezTo>
                  <a:cubicBezTo>
                    <a:pt x="202" y="855"/>
                    <a:pt x="157" y="827"/>
                    <a:pt x="115" y="827"/>
                  </a:cubicBezTo>
                  <a:cubicBezTo>
                    <a:pt x="55" y="827"/>
                    <a:pt x="0" y="883"/>
                    <a:pt x="85" y="1020"/>
                  </a:cubicBezTo>
                  <a:cubicBezTo>
                    <a:pt x="202" y="1750"/>
                    <a:pt x="669" y="2246"/>
                    <a:pt x="1282" y="2742"/>
                  </a:cubicBezTo>
                  <a:cubicBezTo>
                    <a:pt x="1399" y="2742"/>
                    <a:pt x="1545" y="2742"/>
                    <a:pt x="1661" y="2596"/>
                  </a:cubicBezTo>
                  <a:lnTo>
                    <a:pt x="3121" y="407"/>
                  </a:lnTo>
                  <a:cubicBezTo>
                    <a:pt x="3197" y="179"/>
                    <a:pt x="3062" y="0"/>
                    <a:pt x="2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 rot="6132343">
              <a:off x="7146881" y="4523628"/>
              <a:ext cx="301633" cy="283144"/>
            </a:xfrm>
            <a:custGeom>
              <a:rect b="b" l="l" r="r" t="t"/>
              <a:pathLst>
                <a:path extrusionOk="0" h="4089" w="4356">
                  <a:moveTo>
                    <a:pt x="2096" y="557"/>
                  </a:moveTo>
                  <a:cubicBezTo>
                    <a:pt x="2163" y="557"/>
                    <a:pt x="2226" y="569"/>
                    <a:pt x="2284" y="597"/>
                  </a:cubicBezTo>
                  <a:cubicBezTo>
                    <a:pt x="2517" y="859"/>
                    <a:pt x="2780" y="1326"/>
                    <a:pt x="3013" y="1589"/>
                  </a:cubicBezTo>
                  <a:cubicBezTo>
                    <a:pt x="3247" y="1822"/>
                    <a:pt x="3510" y="2056"/>
                    <a:pt x="3626" y="2319"/>
                  </a:cubicBezTo>
                  <a:cubicBezTo>
                    <a:pt x="3247" y="2669"/>
                    <a:pt x="2780" y="2931"/>
                    <a:pt x="2284" y="3282"/>
                  </a:cubicBezTo>
                  <a:cubicBezTo>
                    <a:pt x="1788" y="2786"/>
                    <a:pt x="1204" y="2202"/>
                    <a:pt x="591" y="1706"/>
                  </a:cubicBezTo>
                  <a:lnTo>
                    <a:pt x="474" y="1706"/>
                  </a:lnTo>
                  <a:cubicBezTo>
                    <a:pt x="886" y="1268"/>
                    <a:pt x="1594" y="557"/>
                    <a:pt x="2096" y="557"/>
                  </a:cubicBezTo>
                  <a:close/>
                  <a:moveTo>
                    <a:pt x="2043" y="1"/>
                  </a:moveTo>
                  <a:cubicBezTo>
                    <a:pt x="1332" y="1"/>
                    <a:pt x="453" y="1120"/>
                    <a:pt x="95" y="1589"/>
                  </a:cubicBezTo>
                  <a:cubicBezTo>
                    <a:pt x="0" y="1683"/>
                    <a:pt x="59" y="1854"/>
                    <a:pt x="208" y="1854"/>
                  </a:cubicBezTo>
                  <a:cubicBezTo>
                    <a:pt x="243" y="1854"/>
                    <a:pt x="284" y="1845"/>
                    <a:pt x="328" y="1822"/>
                  </a:cubicBezTo>
                  <a:lnTo>
                    <a:pt x="328" y="1939"/>
                  </a:lnTo>
                  <a:cubicBezTo>
                    <a:pt x="941" y="2669"/>
                    <a:pt x="1671" y="3398"/>
                    <a:pt x="2284" y="4011"/>
                  </a:cubicBezTo>
                  <a:cubicBezTo>
                    <a:pt x="2338" y="4066"/>
                    <a:pt x="2400" y="4088"/>
                    <a:pt x="2461" y="4088"/>
                  </a:cubicBezTo>
                  <a:cubicBezTo>
                    <a:pt x="2660" y="4088"/>
                    <a:pt x="2842" y="3840"/>
                    <a:pt x="2663" y="3661"/>
                  </a:cubicBezTo>
                  <a:cubicBezTo>
                    <a:pt x="3130" y="3398"/>
                    <a:pt x="3626" y="2931"/>
                    <a:pt x="4239" y="2552"/>
                  </a:cubicBezTo>
                  <a:cubicBezTo>
                    <a:pt x="4356" y="2552"/>
                    <a:pt x="4356" y="2319"/>
                    <a:pt x="4239" y="2202"/>
                  </a:cubicBezTo>
                  <a:cubicBezTo>
                    <a:pt x="3860" y="1706"/>
                    <a:pt x="3393" y="1210"/>
                    <a:pt x="3013" y="743"/>
                  </a:cubicBezTo>
                  <a:cubicBezTo>
                    <a:pt x="2780" y="480"/>
                    <a:pt x="2517" y="13"/>
                    <a:pt x="2167" y="13"/>
                  </a:cubicBezTo>
                  <a:cubicBezTo>
                    <a:pt x="2126" y="5"/>
                    <a:pt x="2085" y="1"/>
                    <a:pt x="2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 rot="5400000">
              <a:off x="4465359" y="383633"/>
              <a:ext cx="269086" cy="293945"/>
            </a:xfrm>
            <a:custGeom>
              <a:rect b="b" l="l" r="r" t="t"/>
              <a:pathLst>
                <a:path extrusionOk="0" h="4245" w="3886">
                  <a:moveTo>
                    <a:pt x="1580" y="614"/>
                  </a:moveTo>
                  <a:cubicBezTo>
                    <a:pt x="2047" y="964"/>
                    <a:pt x="2543" y="1226"/>
                    <a:pt x="2893" y="1577"/>
                  </a:cubicBezTo>
                  <a:cubicBezTo>
                    <a:pt x="3623" y="2190"/>
                    <a:pt x="3389" y="2306"/>
                    <a:pt x="2776" y="2802"/>
                  </a:cubicBezTo>
                  <a:cubicBezTo>
                    <a:pt x="2660" y="3036"/>
                    <a:pt x="2426" y="3269"/>
                    <a:pt x="2309" y="3532"/>
                  </a:cubicBezTo>
                  <a:cubicBezTo>
                    <a:pt x="1813" y="3153"/>
                    <a:pt x="1317" y="2686"/>
                    <a:pt x="850" y="2306"/>
                  </a:cubicBezTo>
                  <a:lnTo>
                    <a:pt x="850" y="2190"/>
                  </a:lnTo>
                  <a:cubicBezTo>
                    <a:pt x="1084" y="1693"/>
                    <a:pt x="1317" y="1226"/>
                    <a:pt x="1580" y="614"/>
                  </a:cubicBezTo>
                  <a:close/>
                  <a:moveTo>
                    <a:pt x="1580" y="1"/>
                  </a:moveTo>
                  <a:cubicBezTo>
                    <a:pt x="1580" y="1"/>
                    <a:pt x="1317" y="1"/>
                    <a:pt x="1317" y="117"/>
                  </a:cubicBezTo>
                  <a:cubicBezTo>
                    <a:pt x="967" y="730"/>
                    <a:pt x="704" y="1343"/>
                    <a:pt x="471" y="1956"/>
                  </a:cubicBezTo>
                  <a:cubicBezTo>
                    <a:pt x="354" y="1956"/>
                    <a:pt x="354" y="1956"/>
                    <a:pt x="354" y="1810"/>
                  </a:cubicBezTo>
                  <a:cubicBezTo>
                    <a:pt x="334" y="1790"/>
                    <a:pt x="309" y="1781"/>
                    <a:pt x="282" y="1781"/>
                  </a:cubicBezTo>
                  <a:cubicBezTo>
                    <a:pt x="158" y="1781"/>
                    <a:pt x="0" y="1977"/>
                    <a:pt x="120" y="2073"/>
                  </a:cubicBezTo>
                  <a:cubicBezTo>
                    <a:pt x="850" y="2802"/>
                    <a:pt x="1580" y="3415"/>
                    <a:pt x="2309" y="4145"/>
                  </a:cubicBezTo>
                  <a:cubicBezTo>
                    <a:pt x="2345" y="4216"/>
                    <a:pt x="2402" y="4244"/>
                    <a:pt x="2462" y="4244"/>
                  </a:cubicBezTo>
                  <a:cubicBezTo>
                    <a:pt x="2596" y="4244"/>
                    <a:pt x="2741" y="4100"/>
                    <a:pt x="2660" y="3999"/>
                  </a:cubicBezTo>
                  <a:cubicBezTo>
                    <a:pt x="2543" y="3269"/>
                    <a:pt x="3885" y="2919"/>
                    <a:pt x="3885" y="2190"/>
                  </a:cubicBezTo>
                  <a:cubicBezTo>
                    <a:pt x="3885" y="1810"/>
                    <a:pt x="3623" y="1577"/>
                    <a:pt x="3389" y="1343"/>
                  </a:cubicBezTo>
                  <a:cubicBezTo>
                    <a:pt x="2776" y="847"/>
                    <a:pt x="2163" y="497"/>
                    <a:pt x="1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 rot="5400000">
              <a:off x="606902" y="1639743"/>
              <a:ext cx="378008" cy="332376"/>
            </a:xfrm>
            <a:custGeom>
              <a:rect b="b" l="l" r="r" t="t"/>
              <a:pathLst>
                <a:path extrusionOk="0" h="4800" w="5459">
                  <a:moveTo>
                    <a:pt x="3649" y="690"/>
                  </a:moveTo>
                  <a:cubicBezTo>
                    <a:pt x="3999" y="1157"/>
                    <a:pt x="4378" y="1770"/>
                    <a:pt x="4612" y="2383"/>
                  </a:cubicBezTo>
                  <a:cubicBezTo>
                    <a:pt x="4962" y="3229"/>
                    <a:pt x="4612" y="3842"/>
                    <a:pt x="3765" y="4075"/>
                  </a:cubicBezTo>
                  <a:cubicBezTo>
                    <a:pt x="3460" y="4204"/>
                    <a:pt x="3159" y="4263"/>
                    <a:pt x="2873" y="4263"/>
                  </a:cubicBezTo>
                  <a:cubicBezTo>
                    <a:pt x="1792" y="4263"/>
                    <a:pt x="915" y="3420"/>
                    <a:pt x="730" y="2266"/>
                  </a:cubicBezTo>
                  <a:cubicBezTo>
                    <a:pt x="730" y="2266"/>
                    <a:pt x="730" y="2149"/>
                    <a:pt x="584" y="2149"/>
                  </a:cubicBezTo>
                  <a:cubicBezTo>
                    <a:pt x="1693" y="1653"/>
                    <a:pt x="2656" y="1157"/>
                    <a:pt x="3649" y="690"/>
                  </a:cubicBezTo>
                  <a:close/>
                  <a:moveTo>
                    <a:pt x="3794" y="0"/>
                  </a:moveTo>
                  <a:cubicBezTo>
                    <a:pt x="3745" y="0"/>
                    <a:pt x="3697" y="29"/>
                    <a:pt x="3649" y="77"/>
                  </a:cubicBezTo>
                  <a:cubicBezTo>
                    <a:pt x="2540" y="573"/>
                    <a:pt x="1314" y="1157"/>
                    <a:pt x="234" y="1770"/>
                  </a:cubicBezTo>
                  <a:cubicBezTo>
                    <a:pt x="1" y="1887"/>
                    <a:pt x="117" y="2266"/>
                    <a:pt x="351" y="2266"/>
                  </a:cubicBezTo>
                  <a:cubicBezTo>
                    <a:pt x="549" y="3701"/>
                    <a:pt x="1732" y="4800"/>
                    <a:pt x="3047" y="4800"/>
                  </a:cubicBezTo>
                  <a:cubicBezTo>
                    <a:pt x="3284" y="4800"/>
                    <a:pt x="3525" y="4764"/>
                    <a:pt x="3765" y="4688"/>
                  </a:cubicBezTo>
                  <a:cubicBezTo>
                    <a:pt x="4495" y="4455"/>
                    <a:pt x="5225" y="3842"/>
                    <a:pt x="5458" y="3229"/>
                  </a:cubicBezTo>
                  <a:cubicBezTo>
                    <a:pt x="5458" y="2879"/>
                    <a:pt x="5341" y="2616"/>
                    <a:pt x="5108" y="2266"/>
                  </a:cubicBezTo>
                  <a:cubicBezTo>
                    <a:pt x="4729" y="1536"/>
                    <a:pt x="4378" y="807"/>
                    <a:pt x="3999" y="194"/>
                  </a:cubicBezTo>
                  <a:cubicBezTo>
                    <a:pt x="3931" y="57"/>
                    <a:pt x="3862" y="0"/>
                    <a:pt x="3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 rot="5400000">
              <a:off x="5483613" y="374077"/>
              <a:ext cx="252675" cy="244573"/>
            </a:xfrm>
            <a:custGeom>
              <a:rect b="b" l="l" r="r" t="t"/>
              <a:pathLst>
                <a:path extrusionOk="0" h="3532" w="3649">
                  <a:moveTo>
                    <a:pt x="1810" y="0"/>
                  </a:moveTo>
                  <a:cubicBezTo>
                    <a:pt x="847" y="0"/>
                    <a:pt x="0" y="876"/>
                    <a:pt x="117" y="1839"/>
                  </a:cubicBezTo>
                  <a:cubicBezTo>
                    <a:pt x="117" y="2802"/>
                    <a:pt x="847" y="3532"/>
                    <a:pt x="1810" y="3532"/>
                  </a:cubicBezTo>
                  <a:cubicBezTo>
                    <a:pt x="2685" y="3532"/>
                    <a:pt x="3648" y="2802"/>
                    <a:pt x="3532" y="1839"/>
                  </a:cubicBezTo>
                  <a:cubicBezTo>
                    <a:pt x="3532" y="876"/>
                    <a:pt x="2802" y="0"/>
                    <a:pt x="1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 rot="5400000">
              <a:off x="8691173" y="1202405"/>
              <a:ext cx="236541" cy="185992"/>
            </a:xfrm>
            <a:custGeom>
              <a:rect b="b" l="l" r="r" t="t"/>
              <a:pathLst>
                <a:path extrusionOk="0" h="2686" w="3416">
                  <a:moveTo>
                    <a:pt x="1723" y="0"/>
                  </a:moveTo>
                  <a:cubicBezTo>
                    <a:pt x="1" y="0"/>
                    <a:pt x="1" y="2685"/>
                    <a:pt x="1723" y="2685"/>
                  </a:cubicBezTo>
                  <a:cubicBezTo>
                    <a:pt x="3415" y="2685"/>
                    <a:pt x="3415" y="0"/>
                    <a:pt x="1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 rot="5400000">
              <a:off x="581013" y="4002671"/>
              <a:ext cx="260777" cy="202126"/>
            </a:xfrm>
            <a:custGeom>
              <a:rect b="b" l="l" r="r" t="t"/>
              <a:pathLst>
                <a:path extrusionOk="0" h="2919" w="3766">
                  <a:moveTo>
                    <a:pt x="1839" y="0"/>
                  </a:moveTo>
                  <a:cubicBezTo>
                    <a:pt x="1" y="0"/>
                    <a:pt x="1" y="2919"/>
                    <a:pt x="1839" y="2919"/>
                  </a:cubicBezTo>
                  <a:cubicBezTo>
                    <a:pt x="3765" y="2919"/>
                    <a:pt x="3765" y="0"/>
                    <a:pt x="1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 rot="5400000">
              <a:off x="682899" y="2462689"/>
              <a:ext cx="135512" cy="109199"/>
            </a:xfrm>
            <a:custGeom>
              <a:rect b="b" l="l" r="r" t="t"/>
              <a:pathLst>
                <a:path extrusionOk="0" h="1577" w="1957">
                  <a:moveTo>
                    <a:pt x="964" y="1"/>
                  </a:moveTo>
                  <a:cubicBezTo>
                    <a:pt x="1" y="1"/>
                    <a:pt x="1" y="1577"/>
                    <a:pt x="964" y="1577"/>
                  </a:cubicBezTo>
                  <a:cubicBezTo>
                    <a:pt x="1956" y="1577"/>
                    <a:pt x="1956" y="1"/>
                    <a:pt x="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 rot="5400000">
              <a:off x="1832814" y="453848"/>
              <a:ext cx="260777" cy="194094"/>
            </a:xfrm>
            <a:custGeom>
              <a:rect b="b" l="l" r="r" t="t"/>
              <a:pathLst>
                <a:path extrusionOk="0" h="2803" w="3766">
                  <a:moveTo>
                    <a:pt x="1956" y="1"/>
                  </a:moveTo>
                  <a:cubicBezTo>
                    <a:pt x="1" y="1"/>
                    <a:pt x="1" y="2803"/>
                    <a:pt x="1956" y="2803"/>
                  </a:cubicBezTo>
                  <a:cubicBezTo>
                    <a:pt x="3766" y="2803"/>
                    <a:pt x="3766" y="1"/>
                    <a:pt x="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AD87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153"/>
              </a:buClr>
              <a:buSzPts val="2800"/>
              <a:buFont typeface="Bowlby One SC"/>
              <a:buNone/>
              <a:defRPr b="0" i="0" sz="2800" u="none" cap="none" strike="noStrike">
                <a:solidFill>
                  <a:srgbClr val="666153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92BC"/>
              </a:buClr>
              <a:buSzPts val="1800"/>
              <a:buFont typeface="Cabin"/>
              <a:buChar char="●"/>
              <a:defRPr b="0" i="0" sz="1800" u="none" cap="none" strike="noStrike">
                <a:solidFill>
                  <a:srgbClr val="F492B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492BC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rgbClr val="F492BC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492BC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rgbClr val="F492BC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492BC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rgbClr val="F492BC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492BC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rgbClr val="F492BC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492BC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rgbClr val="F492BC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492BC"/>
              </a:buClr>
              <a:buSzPts val="1400"/>
              <a:buFont typeface="Cabin"/>
              <a:buChar char="●"/>
              <a:defRPr b="0" i="0" sz="1400" u="none" cap="none" strike="noStrike">
                <a:solidFill>
                  <a:srgbClr val="F492BC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492BC"/>
              </a:buClr>
              <a:buSzPts val="1400"/>
              <a:buFont typeface="Cabin"/>
              <a:buChar char="○"/>
              <a:defRPr b="0" i="0" sz="1400" u="none" cap="none" strike="noStrike">
                <a:solidFill>
                  <a:srgbClr val="F492BC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492BC"/>
              </a:buClr>
              <a:buSzPts val="1400"/>
              <a:buFont typeface="Cabin"/>
              <a:buChar char="■"/>
              <a:defRPr b="0" i="0" sz="1400" u="none" cap="none" strike="noStrike">
                <a:solidFill>
                  <a:srgbClr val="F492BC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/>
          <p:nvPr/>
        </p:nvSpPr>
        <p:spPr>
          <a:xfrm rot="4917952">
            <a:off x="4045155" y="2482957"/>
            <a:ext cx="1257402" cy="1847389"/>
          </a:xfrm>
          <a:custGeom>
            <a:rect b="b" l="l" r="r" t="t"/>
            <a:pathLst>
              <a:path extrusionOk="0" h="23682" w="19467">
                <a:moveTo>
                  <a:pt x="9934" y="1"/>
                </a:moveTo>
                <a:cubicBezTo>
                  <a:pt x="9789" y="1"/>
                  <a:pt x="9639" y="10"/>
                  <a:pt x="9486" y="27"/>
                </a:cubicBezTo>
                <a:cubicBezTo>
                  <a:pt x="5983" y="524"/>
                  <a:pt x="4991" y="5748"/>
                  <a:pt x="3911" y="8549"/>
                </a:cubicBezTo>
                <a:cubicBezTo>
                  <a:pt x="2802" y="11701"/>
                  <a:pt x="1606" y="15116"/>
                  <a:pt x="1226" y="18531"/>
                </a:cubicBezTo>
                <a:cubicBezTo>
                  <a:pt x="0" y="20836"/>
                  <a:pt x="1956" y="23638"/>
                  <a:pt x="4524" y="23638"/>
                </a:cubicBezTo>
                <a:cubicBezTo>
                  <a:pt x="5422" y="23667"/>
                  <a:pt x="6328" y="23682"/>
                  <a:pt x="7237" y="23682"/>
                </a:cubicBezTo>
                <a:cubicBezTo>
                  <a:pt x="10019" y="23682"/>
                  <a:pt x="12835" y="23545"/>
                  <a:pt x="15585" y="23259"/>
                </a:cubicBezTo>
                <a:cubicBezTo>
                  <a:pt x="17658" y="23025"/>
                  <a:pt x="19467" y="21333"/>
                  <a:pt x="18737" y="19144"/>
                </a:cubicBezTo>
                <a:cubicBezTo>
                  <a:pt x="17658" y="15496"/>
                  <a:pt x="16928" y="11701"/>
                  <a:pt x="15585" y="8053"/>
                </a:cubicBezTo>
                <a:cubicBezTo>
                  <a:pt x="14631" y="5499"/>
                  <a:pt x="13595" y="1"/>
                  <a:pt x="99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 txBox="1"/>
          <p:nvPr>
            <p:ph type="ctrTitle"/>
          </p:nvPr>
        </p:nvSpPr>
        <p:spPr>
          <a:xfrm>
            <a:off x="311700" y="1657350"/>
            <a:ext cx="85206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Team 3:</a:t>
            </a:r>
            <a:br>
              <a:rPr lang="en-US"/>
            </a:br>
            <a:r>
              <a:rPr lang="en-US"/>
              <a:t>Megalodon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 txBox="1"/>
          <p:nvPr>
            <p:ph type="title"/>
          </p:nvPr>
        </p:nvSpPr>
        <p:spPr>
          <a:xfrm>
            <a:off x="713225" y="36882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Project: Game Shop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"/>
          <p:cNvSpPr txBox="1"/>
          <p:nvPr>
            <p:ph idx="1" type="body"/>
          </p:nvPr>
        </p:nvSpPr>
        <p:spPr>
          <a:xfrm>
            <a:off x="713225" y="1258645"/>
            <a:ext cx="7708200" cy="33426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solidFill>
                  <a:srgbClr val="6661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solidFill>
                  <a:srgbClr val="6661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Nguyễn Phát Đạt</a:t>
            </a:r>
            <a:endParaRPr b="1" sz="2000">
              <a:solidFill>
                <a:srgbClr val="66615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solidFill>
                  <a:srgbClr val="6661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Dương Ngọc Nguyên Phương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solidFill>
                  <a:srgbClr val="6661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Nguyễn Văn An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solidFill>
                  <a:srgbClr val="6661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Hà Vũ Đạt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solidFill>
                  <a:srgbClr val="6661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Nguyễn Hữu Sơn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solidFill>
                <a:srgbClr val="66615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/>
          <p:nvPr>
            <p:ph type="title"/>
          </p:nvPr>
        </p:nvSpPr>
        <p:spPr>
          <a:xfrm>
            <a:off x="584134" y="0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OVERVIEWS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6" name="Google Shape;196;p3"/>
          <p:cNvGraphicFramePr/>
          <p:nvPr/>
        </p:nvGraphicFramePr>
        <p:xfrm>
          <a:off x="584134" y="572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{AD59A247-74C4-4CEC-A4F8-1EEFD8C6ADCD}</a:tableStyleId>
              </a:tblPr>
              <a:tblGrid>
                <a:gridCol w="1599675"/>
                <a:gridCol w="6108525"/>
              </a:tblGrid>
              <a:tr h="358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Classification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Content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6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Display various games with recommended options, payment method, discount, feedback.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6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Background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We’re trying to combine user-friendly and aesthetically-pleasing features, ensure your account privacy.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46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Purpose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Help customer easy to search game product, providing qualified games for customer with many different competitive level of price.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43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Expectation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Increasing approaching ability with many type of clients</a:t>
                      </a:r>
                      <a:r>
                        <a:rPr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help save </a:t>
                      </a:r>
                      <a:r>
                        <a:rPr i="0" lang="en-US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time and effort for shop’s owner, increasing profit and earning for shop.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46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 functions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Login/Register/Logout.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Manage Game Products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Cart (Buy, Edit), Payment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Search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Statistics, Manage users, Category, comments, Blog (News)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6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Targeted clients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Concerned objects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6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 channel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Web, Internet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6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Publishing time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23/07</a:t>
                      </a:r>
                      <a:endParaRPr sz="1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/>
          <p:nvPr>
            <p:ph type="title"/>
          </p:nvPr>
        </p:nvSpPr>
        <p:spPr>
          <a:xfrm>
            <a:off x="675550" y="987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FLOWCHART</a:t>
            </a:r>
            <a:endParaRPr/>
          </a:p>
        </p:txBody>
      </p:sp>
      <p:pic>
        <p:nvPicPr>
          <p:cNvPr id="202" name="Google Shape;20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413" y="986350"/>
            <a:ext cx="4257176" cy="38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"/>
          <p:cNvSpPr txBox="1"/>
          <p:nvPr/>
        </p:nvSpPr>
        <p:spPr>
          <a:xfrm>
            <a:off x="3994000" y="586150"/>
            <a:ext cx="7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LOGIN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1c3fb9d00_4_2"/>
          <p:cNvSpPr txBox="1"/>
          <p:nvPr>
            <p:ph type="title"/>
          </p:nvPr>
        </p:nvSpPr>
        <p:spPr>
          <a:xfrm>
            <a:off x="675550" y="987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FLOWCHART</a:t>
            </a:r>
            <a:endParaRPr/>
          </a:p>
        </p:txBody>
      </p:sp>
      <p:sp>
        <p:nvSpPr>
          <p:cNvPr id="209" name="Google Shape;209;ge1c3fb9d00_4_2"/>
          <p:cNvSpPr txBox="1"/>
          <p:nvPr/>
        </p:nvSpPr>
        <p:spPr>
          <a:xfrm>
            <a:off x="3886225" y="671475"/>
            <a:ext cx="12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SEARCHING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10" name="Google Shape;210;ge1c3fb9d00_4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925" y="1245200"/>
            <a:ext cx="32004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081fb9eee_1_0"/>
          <p:cNvSpPr txBox="1"/>
          <p:nvPr>
            <p:ph type="title"/>
          </p:nvPr>
        </p:nvSpPr>
        <p:spPr>
          <a:xfrm>
            <a:off x="675550" y="987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FLOWCHART</a:t>
            </a:r>
            <a:endParaRPr/>
          </a:p>
        </p:txBody>
      </p:sp>
      <p:sp>
        <p:nvSpPr>
          <p:cNvPr id="216" name="Google Shape;216;ge081fb9eee_1_0"/>
          <p:cNvSpPr txBox="1"/>
          <p:nvPr/>
        </p:nvSpPr>
        <p:spPr>
          <a:xfrm>
            <a:off x="4012950" y="534150"/>
            <a:ext cx="12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PAYMENT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17" name="Google Shape;217;ge081fb9eee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25" y="934350"/>
            <a:ext cx="7940550" cy="40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1c3fb9d00_4_13"/>
          <p:cNvSpPr txBox="1"/>
          <p:nvPr>
            <p:ph type="title"/>
          </p:nvPr>
        </p:nvSpPr>
        <p:spPr>
          <a:xfrm>
            <a:off x="675550" y="987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FLOWCHART</a:t>
            </a:r>
            <a:endParaRPr/>
          </a:p>
        </p:txBody>
      </p:sp>
      <p:sp>
        <p:nvSpPr>
          <p:cNvPr id="223" name="Google Shape;223;ge1c3fb9d00_4_13"/>
          <p:cNvSpPr txBox="1"/>
          <p:nvPr/>
        </p:nvSpPr>
        <p:spPr>
          <a:xfrm>
            <a:off x="3948550" y="671475"/>
            <a:ext cx="11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BUY GAME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24" name="Google Shape;224;ge1c3fb9d00_4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363" y="944100"/>
            <a:ext cx="6907274" cy="40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 txBox="1"/>
          <p:nvPr>
            <p:ph type="title"/>
          </p:nvPr>
        </p:nvSpPr>
        <p:spPr>
          <a:xfrm>
            <a:off x="622825" y="519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Story board</a:t>
            </a:r>
            <a:endParaRPr/>
          </a:p>
        </p:txBody>
      </p:sp>
      <p:pic>
        <p:nvPicPr>
          <p:cNvPr id="230" name="Google Shape;2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00" y="686500"/>
            <a:ext cx="4161550" cy="42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5"/>
          <p:cNvSpPr txBox="1"/>
          <p:nvPr/>
        </p:nvSpPr>
        <p:spPr>
          <a:xfrm>
            <a:off x="4968925" y="941525"/>
            <a:ext cx="26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2" name="Google Shape;232;p5"/>
          <p:cNvSpPr txBox="1"/>
          <p:nvPr/>
        </p:nvSpPr>
        <p:spPr>
          <a:xfrm>
            <a:off x="5264375" y="647700"/>
            <a:ext cx="3317100" cy="4109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bin"/>
                <a:ea typeface="Cabin"/>
                <a:cs typeface="Cabin"/>
                <a:sym typeface="Cabin"/>
              </a:rPr>
              <a:t>Description:</a:t>
            </a:r>
            <a:endParaRPr sz="1500">
              <a:latin typeface="Cabin"/>
              <a:ea typeface="Cabin"/>
              <a:cs typeface="Cabin"/>
              <a:sym typeface="Cabi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bin"/>
              <a:buAutoNum type="arabicPeriod"/>
            </a:pPr>
            <a:r>
              <a:rPr lang="en-US" sz="15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Input email account to login: </a:t>
            </a:r>
            <a:r>
              <a:rPr lang="en-US" sz="15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Typing</a:t>
            </a:r>
            <a:r>
              <a:rPr lang="en-US" sz="15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 gmail Admin account, employee gmail account.</a:t>
            </a:r>
            <a:endParaRPr sz="1500">
              <a:latin typeface="Cabin"/>
              <a:ea typeface="Cabin"/>
              <a:cs typeface="Cabin"/>
              <a:sym typeface="Cabi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bin"/>
              <a:buAutoNum type="arabicPeriod"/>
            </a:pPr>
            <a:r>
              <a:rPr lang="en-US" sz="15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Input password to login: </a:t>
            </a:r>
            <a:r>
              <a:rPr lang="en-US" sz="15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Typing A</a:t>
            </a:r>
            <a:r>
              <a:rPr lang="en-US" sz="15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dmin password or employee password.</a:t>
            </a:r>
            <a:endParaRPr sz="1500">
              <a:latin typeface="Cabin"/>
              <a:ea typeface="Cabin"/>
              <a:cs typeface="Cabin"/>
              <a:sym typeface="Cabi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bin"/>
              <a:buAutoNum type="arabicPeriod"/>
            </a:pPr>
            <a:r>
              <a:rPr lang="en-US" sz="15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Button to save account and password: Used to save accounts and passwords on the local computer.</a:t>
            </a:r>
            <a:endParaRPr sz="1500">
              <a:latin typeface="Cabin"/>
              <a:ea typeface="Cabin"/>
              <a:cs typeface="Cabin"/>
              <a:sym typeface="Cabi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bin"/>
              <a:buAutoNum type="arabicPeriod"/>
            </a:pPr>
            <a:r>
              <a:rPr lang="en-US" sz="15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The link for forgot password case: Go to a web page and restore the former password.</a:t>
            </a:r>
            <a:endParaRPr sz="1500">
              <a:latin typeface="Cabin"/>
              <a:ea typeface="Cabin"/>
              <a:cs typeface="Cabin"/>
              <a:sym typeface="Cabi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bin"/>
              <a:buAutoNum type="arabicPeriod"/>
            </a:pPr>
            <a:r>
              <a:rPr lang="en-US" sz="15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Sign in </a:t>
            </a:r>
            <a:r>
              <a:rPr lang="en-US" sz="15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Button: Used to login with suitable account and password go to indexAdmin page.</a:t>
            </a:r>
            <a:endParaRPr sz="15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081fb9eee_1_13"/>
          <p:cNvSpPr txBox="1"/>
          <p:nvPr>
            <p:ph type="title"/>
          </p:nvPr>
        </p:nvSpPr>
        <p:spPr>
          <a:xfrm>
            <a:off x="622825" y="519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Story board</a:t>
            </a:r>
            <a:endParaRPr/>
          </a:p>
        </p:txBody>
      </p:sp>
      <p:sp>
        <p:nvSpPr>
          <p:cNvPr id="238" name="Google Shape;238;ge081fb9eee_1_13"/>
          <p:cNvSpPr txBox="1"/>
          <p:nvPr/>
        </p:nvSpPr>
        <p:spPr>
          <a:xfrm>
            <a:off x="4968925" y="941525"/>
            <a:ext cx="26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9" name="Google Shape;239;ge081fb9eee_1_13"/>
          <p:cNvSpPr txBox="1"/>
          <p:nvPr/>
        </p:nvSpPr>
        <p:spPr>
          <a:xfrm>
            <a:off x="5197225" y="262950"/>
            <a:ext cx="3787200" cy="4617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bin"/>
                <a:ea typeface="Cabin"/>
                <a:cs typeface="Cabin"/>
                <a:sym typeface="Cabin"/>
              </a:rPr>
              <a:t>Description:</a:t>
            </a:r>
            <a:endParaRPr sz="1300"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bin"/>
              <a:buAutoNum type="arabicPeriod"/>
            </a:pPr>
            <a:r>
              <a:rPr lang="en-US" sz="13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Web logo: Click it to go to Admin Index page.</a:t>
            </a:r>
            <a:endParaRPr sz="1300">
              <a:solidFill>
                <a:srgbClr val="202124"/>
              </a:solidFill>
              <a:highlight>
                <a:srgbClr val="F8F9FA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abin"/>
              <a:buAutoNum type="arabicPeriod"/>
            </a:pPr>
            <a:r>
              <a:rPr lang="en-US" sz="13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User Info: forwarding to user information page</a:t>
            </a:r>
            <a:endParaRPr sz="1300">
              <a:solidFill>
                <a:srgbClr val="202124"/>
              </a:solidFill>
              <a:highlight>
                <a:srgbClr val="F8F9FA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bin"/>
              <a:buAutoNum type="arabicPeriod"/>
            </a:pPr>
            <a:r>
              <a:rPr lang="en-US" sz="13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Logout: log out current user.</a:t>
            </a:r>
            <a:endParaRPr sz="1300">
              <a:solidFill>
                <a:srgbClr val="202124"/>
              </a:solidFill>
              <a:highlight>
                <a:srgbClr val="F8F9FA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bin"/>
              <a:buAutoNum type="arabicPeriod"/>
            </a:pPr>
            <a:r>
              <a:rPr lang="en-US" sz="13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DashBoard bar: drop menu items list down.</a:t>
            </a:r>
            <a:endParaRPr sz="1300">
              <a:solidFill>
                <a:srgbClr val="202124"/>
              </a:solidFill>
              <a:highlight>
                <a:srgbClr val="F8F9FA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bin"/>
              <a:buAutoNum type="arabicPeriod"/>
            </a:pPr>
            <a:r>
              <a:rPr lang="en-US" sz="13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SubMenu:</a:t>
            </a:r>
            <a:endParaRPr sz="1300">
              <a:solidFill>
                <a:srgbClr val="202124"/>
              </a:solidFill>
              <a:highlight>
                <a:srgbClr val="F8F9FA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bin"/>
              <a:buChar char="+"/>
            </a:pPr>
            <a:r>
              <a:rPr lang="en-US" sz="13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Game: forwarding to Game management.</a:t>
            </a:r>
            <a:endParaRPr sz="1300">
              <a:solidFill>
                <a:srgbClr val="202124"/>
              </a:solidFill>
              <a:highlight>
                <a:srgbClr val="F8F9FA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bin"/>
              <a:buChar char="+"/>
            </a:pPr>
            <a:r>
              <a:rPr lang="en-US" sz="13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Blog: forwarding to Blog management.</a:t>
            </a:r>
            <a:endParaRPr sz="1300">
              <a:solidFill>
                <a:srgbClr val="202124"/>
              </a:solidFill>
              <a:highlight>
                <a:srgbClr val="F8F9FA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bin"/>
              <a:buChar char="+"/>
            </a:pPr>
            <a:r>
              <a:rPr lang="en-US" sz="13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Employee: forwarding to Employee management.</a:t>
            </a:r>
            <a:endParaRPr sz="1300">
              <a:solidFill>
                <a:srgbClr val="202124"/>
              </a:solidFill>
              <a:highlight>
                <a:srgbClr val="F8F9FA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bin"/>
              <a:buAutoNum type="arabicPeriod"/>
            </a:pPr>
            <a:r>
              <a:rPr lang="en-US" sz="13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Total post: show total number of Posts.</a:t>
            </a:r>
            <a:endParaRPr sz="1300">
              <a:solidFill>
                <a:srgbClr val="202124"/>
              </a:solidFill>
              <a:highlight>
                <a:srgbClr val="F8F9FA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bin"/>
              <a:buAutoNum type="arabicPeriod"/>
            </a:pPr>
            <a:r>
              <a:rPr lang="en-US" sz="13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Views: show total number of views.</a:t>
            </a:r>
            <a:endParaRPr sz="1300">
              <a:solidFill>
                <a:srgbClr val="202124"/>
              </a:solidFill>
              <a:highlight>
                <a:srgbClr val="F8F9FA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bin"/>
              <a:buAutoNum type="arabicPeriod"/>
            </a:pPr>
            <a:r>
              <a:rPr lang="en-US" sz="13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Comments: show total number of comments.</a:t>
            </a:r>
            <a:endParaRPr sz="1300">
              <a:solidFill>
                <a:srgbClr val="202124"/>
              </a:solidFill>
              <a:highlight>
                <a:srgbClr val="F8F9FA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bin"/>
              <a:buAutoNum type="arabicPeriod"/>
            </a:pPr>
            <a:r>
              <a:rPr lang="en-US" sz="13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Chart displays views by month.</a:t>
            </a:r>
            <a:endParaRPr sz="1300">
              <a:solidFill>
                <a:srgbClr val="202124"/>
              </a:solidFill>
              <a:highlight>
                <a:srgbClr val="F8F9FA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bin"/>
              <a:buAutoNum type="arabicPeriod"/>
            </a:pPr>
            <a:r>
              <a:rPr lang="en-US" sz="13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Create Blog: go to New Blog page.</a:t>
            </a:r>
            <a:endParaRPr sz="1300">
              <a:solidFill>
                <a:srgbClr val="202124"/>
              </a:solidFill>
              <a:highlight>
                <a:srgbClr val="F8F9FA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bin"/>
              <a:buAutoNum type="arabicPeriod"/>
            </a:pPr>
            <a:r>
              <a:rPr lang="en-US" sz="13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Table List Blog: display Blog List</a:t>
            </a:r>
            <a:endParaRPr sz="1300">
              <a:solidFill>
                <a:srgbClr val="202124"/>
              </a:solidFill>
              <a:highlight>
                <a:srgbClr val="F8F9FA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bin"/>
              <a:buAutoNum type="arabicPeriod"/>
            </a:pPr>
            <a:r>
              <a:rPr lang="en-US" sz="13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Edit: go to edit corresponding Blog.</a:t>
            </a:r>
            <a:endParaRPr sz="1300">
              <a:solidFill>
                <a:srgbClr val="202124"/>
              </a:solidFill>
              <a:highlight>
                <a:srgbClr val="F8F9FA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bin"/>
              <a:buAutoNum type="arabicPeriod"/>
            </a:pPr>
            <a:r>
              <a:rPr lang="en-US" sz="13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Delete: remove selected Blog.</a:t>
            </a:r>
            <a:endParaRPr sz="1300">
              <a:solidFill>
                <a:srgbClr val="202124"/>
              </a:solidFill>
              <a:highlight>
                <a:srgbClr val="F8F9FA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Cabin"/>
              <a:buAutoNum type="arabicPeriod"/>
            </a:pPr>
            <a:r>
              <a:rPr lang="en-US" sz="1300">
                <a:solidFill>
                  <a:srgbClr val="202124"/>
                </a:solidFill>
                <a:highlight>
                  <a:srgbClr val="F8F9FA"/>
                </a:highlight>
                <a:latin typeface="Cabin"/>
                <a:ea typeface="Cabin"/>
                <a:cs typeface="Cabin"/>
                <a:sym typeface="Cabin"/>
              </a:rPr>
              <a:t>Paging for showing Blog list by table. </a:t>
            </a:r>
            <a:endParaRPr sz="1300">
              <a:solidFill>
                <a:srgbClr val="202124"/>
              </a:solidFill>
              <a:highlight>
                <a:srgbClr val="F8F9FA"/>
              </a:highlight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40" name="Google Shape;240;ge081fb9eee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50" y="624675"/>
            <a:ext cx="4915200" cy="43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mory Gam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AD87F"/>
      </a:accent1>
      <a:accent2>
        <a:srgbClr val="F492BC"/>
      </a:accent2>
      <a:accent3>
        <a:srgbClr val="87D1D8"/>
      </a:accent3>
      <a:accent4>
        <a:srgbClr val="666153"/>
      </a:accent4>
      <a:accent5>
        <a:srgbClr val="FFFFFF"/>
      </a:accent5>
      <a:accent6>
        <a:srgbClr val="E1F4F5"/>
      </a:accent6>
      <a:hlink>
        <a:srgbClr val="6661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</cp:coreProperties>
</file>