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4"/>
    <p:sldMasterId id="2147483727" r:id="rId5"/>
  </p:sldMasterIdLst>
  <p:notesMasterIdLst>
    <p:notesMasterId r:id="rId18"/>
  </p:notesMasterIdLst>
  <p:handoutMasterIdLst>
    <p:handoutMasterId r:id="rId19"/>
  </p:handoutMasterIdLst>
  <p:sldIdLst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 varScale="1">
        <p:scale>
          <a:sx n="81" d="100"/>
          <a:sy n="8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79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50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5487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461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354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7808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5993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0739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3174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977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7267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9838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4633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01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9255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7626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5049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55629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760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26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524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65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790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583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88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F0BE8-73BA-2312-4AAA-9118C29D5477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</p:spTree>
    <p:extLst>
      <p:ext uri="{BB962C8B-B14F-4D97-AF65-F5344CB8AC3E}">
        <p14:creationId xmlns:p14="http://schemas.microsoft.com/office/powerpoint/2010/main" val="42690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669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EC893-C8E6-C3FA-70F3-ED10791693AE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</p:spTree>
    <p:extLst>
      <p:ext uri="{BB962C8B-B14F-4D97-AF65-F5344CB8AC3E}">
        <p14:creationId xmlns:p14="http://schemas.microsoft.com/office/powerpoint/2010/main" val="391620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>
            <a:fillRect/>
          </a:stretch>
        </p:blipFill>
        <p:spPr>
          <a:xfrm>
            <a:off x="0" y="0"/>
            <a:ext cx="12192000" cy="7192652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375" y="2903455"/>
            <a:ext cx="10944520" cy="1317397"/>
          </a:xfrm>
        </p:spPr>
        <p:txBody>
          <a:bodyPr/>
          <a:lstStyle/>
          <a:p>
            <a:r>
              <a:rPr lang="en-US" sz="67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Used-Car  Price Prediction 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861AE6-4D65-5766-D5ED-28BDB836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D7CF-0472-6BDB-45CB-0E846E35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Result 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338AF-32E7-4305-20CB-727163D5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94" b="-521"/>
          <a:stretch/>
        </p:blipFill>
        <p:spPr>
          <a:xfrm>
            <a:off x="0" y="1690688"/>
            <a:ext cx="12192000" cy="3999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437041-9378-30B0-DFFD-3C79E57CF8EC}"/>
              </a:ext>
            </a:extLst>
          </p:cNvPr>
          <p:cNvSpPr txBox="1"/>
          <p:nvPr/>
        </p:nvSpPr>
        <p:spPr>
          <a:xfrm>
            <a:off x="452487" y="5778631"/>
            <a:ext cx="1090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cost of the car is 83,3,470 /-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2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A7BF9-230D-5346-3EEA-A32E5C2D9EEC}"/>
              </a:ext>
            </a:extLst>
          </p:cNvPr>
          <p:cNvSpPr txBox="1"/>
          <p:nvPr/>
        </p:nvSpPr>
        <p:spPr>
          <a:xfrm>
            <a:off x="1244338" y="2416083"/>
            <a:ext cx="1028464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latin typeface="Lucida Calligraphy" panose="03010101010101010101" pitchFamily="66" charset="0"/>
              </a:rPr>
              <a:t>Thank you ! </a:t>
            </a:r>
          </a:p>
          <a:p>
            <a:pPr algn="ctr"/>
            <a:endParaRPr lang="en-US" sz="3200">
              <a:latin typeface="Lucida Calligraphy" panose="03010101010101010101" pitchFamily="66" charset="0"/>
            </a:endParaRPr>
          </a:p>
          <a:p>
            <a:pPr algn="ctr"/>
            <a:endParaRPr lang="en-US" sz="3200">
              <a:latin typeface="Lucida Calligraphy" panose="03010101010101010101" pitchFamily="66" charset="0"/>
            </a:endParaRPr>
          </a:p>
          <a:p>
            <a:pPr algn="ctr"/>
            <a:endParaRPr lang="en-US" sz="3200">
              <a:latin typeface="Lucida Calligraphy" panose="03010101010101010101" pitchFamily="66" charset="0"/>
            </a:endParaRPr>
          </a:p>
          <a:p>
            <a:pPr algn="ctr"/>
            <a:r>
              <a:rPr lang="en-US" sz="4400">
                <a:latin typeface="Lucida Calligraphy" panose="03010101010101010101" pitchFamily="66" charset="0"/>
              </a:rPr>
              <a:t>                   </a:t>
            </a:r>
          </a:p>
          <a:p>
            <a:pPr algn="ctr"/>
            <a:r>
              <a:rPr lang="en-US" sz="4400">
                <a:latin typeface="Lucida Calligraphy" panose="03010101010101010101" pitchFamily="66" charset="0"/>
              </a:rPr>
              <a:t>                                </a:t>
            </a:r>
            <a:r>
              <a:rPr lang="en-US" sz="2800">
                <a:latin typeface="Lucida Calligraphy" panose="03010101010101010101" pitchFamily="66" charset="0"/>
              </a:rPr>
              <a:t>Shivaleela K</a:t>
            </a:r>
          </a:p>
          <a:p>
            <a:pPr algn="ctr"/>
            <a:r>
              <a:rPr lang="en-US" sz="2800">
                <a:latin typeface="Lucida Calligraphy" panose="03010101010101010101" pitchFamily="66" charset="0"/>
              </a:rPr>
              <a:t>                   </a:t>
            </a:r>
          </a:p>
          <a:p>
            <a:pPr algn="ctr"/>
            <a:r>
              <a:rPr lang="en-US" sz="2800">
                <a:latin typeface="Lucida Calligraphy" panose="03010101010101010101" pitchFamily="66" charset="0"/>
              </a:rPr>
              <a:t>                              </a:t>
            </a:r>
            <a:endParaRPr lang="en-IN" sz="280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6CDF-27DE-F61C-09AE-03E61F8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666"/>
            <a:ext cx="9568992" cy="923330"/>
          </a:xfrm>
        </p:spPr>
        <p:txBody>
          <a:bodyPr/>
          <a:lstStyle/>
          <a:p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BBBBA-65EA-A420-C298-07FD1DD8DFFF}"/>
              </a:ext>
            </a:extLst>
          </p:cNvPr>
          <p:cNvSpPr txBox="1"/>
          <p:nvPr/>
        </p:nvSpPr>
        <p:spPr>
          <a:xfrm>
            <a:off x="395925" y="1838225"/>
            <a:ext cx="11293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car price prediction project is to create a machine learning model that can accurately predict the price of a car based on various features such as brand, model, year, mileage, fuel type, and other specifications.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Kaggle Platform.</a:t>
            </a:r>
          </a:p>
          <a:p>
            <a:r>
              <a:rPr lang="en-US" b="1"/>
              <a:t>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Car brand and model (Name)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Selling price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Km Driven                                       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Year of manufacture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Mileage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Engine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Fuel type (petrol, diesel, electric,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type (manual, automatic)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Number of owners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Seats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FFCA-F248-3D5D-6E8B-6DE0E789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598BEE-3651-8D7C-1436-4E7F5583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9" y="1868530"/>
            <a:ext cx="11528981" cy="31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8E8DC3-DC72-5D38-F4AB-F6F6FC3D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62" y="2182217"/>
            <a:ext cx="4820323" cy="407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26902-86D1-3535-95C9-6F5C8C9E3ABF}"/>
              </a:ext>
            </a:extLst>
          </p:cNvPr>
          <p:cNvSpPr txBox="1"/>
          <p:nvPr/>
        </p:nvSpPr>
        <p:spPr>
          <a:xfrm>
            <a:off x="1058158" y="652718"/>
            <a:ext cx="98486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 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423124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09B-DC43-A154-7B7A-A55B65A0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Found Zero null values after EDA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D5C27-DE33-BBC5-752F-0679F74C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2" y="1994193"/>
            <a:ext cx="3655822" cy="42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7A75-911B-DCF9-AF8A-416C0D11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 And Training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3B858-5242-BDA9-B10B-7C0897CD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3" y="2191942"/>
            <a:ext cx="869753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4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1820-67E0-1E2B-F52A-FEDE59A5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0C55C-93F1-22E6-2EC4-33E9B1AD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885734"/>
            <a:ext cx="10831437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06A380-ADBC-F456-E133-EB30DC56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1" y="5554979"/>
            <a:ext cx="4105848" cy="857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76E73F-8081-C6EF-C78F-9598C85E6537}"/>
              </a:ext>
            </a:extLst>
          </p:cNvPr>
          <p:cNvSpPr txBox="1"/>
          <p:nvPr/>
        </p:nvSpPr>
        <p:spPr>
          <a:xfrm>
            <a:off x="680281" y="4972265"/>
            <a:ext cx="623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#Importing pickle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2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95EB-791E-10B4-5B7B-08E8FB3C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</p:spPr>
        <p:txBody>
          <a:bodyPr/>
          <a:lstStyle/>
          <a:p>
            <a:r>
              <a:rPr lang="en-US"/>
              <a:t>Creation of Prediction environment VS Code 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56E66-054B-FDCA-E106-2135259C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893"/>
          <a:stretch/>
        </p:blipFill>
        <p:spPr>
          <a:xfrm>
            <a:off x="2344799" y="1798326"/>
            <a:ext cx="9519737" cy="4053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835E1-43BD-F6E0-554B-53E19875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6" y="1798326"/>
            <a:ext cx="217200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4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1A11-568A-E647-191C-CD949F21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Streamlit app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7E3D7A-0B92-77C7-7CDB-5A7699E2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2810271"/>
            <a:ext cx="1170785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</TotalTime>
  <Words>156</Words>
  <Application>Microsoft Office PowerPoint</Application>
  <PresentationFormat>Widescreen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Lucida Calligraphy</vt:lpstr>
      <vt:lpstr>Times New Roman</vt:lpstr>
      <vt:lpstr>Office Theme</vt:lpstr>
      <vt:lpstr>1_Office Theme</vt:lpstr>
      <vt:lpstr>Used-Car  Price Prediction </vt:lpstr>
      <vt:lpstr> Project Overview </vt:lpstr>
      <vt:lpstr>DataSet Details </vt:lpstr>
      <vt:lpstr>PowerPoint Presentation</vt:lpstr>
      <vt:lpstr>Found Zero null values after EDA </vt:lpstr>
      <vt:lpstr>Model Creation And Training</vt:lpstr>
      <vt:lpstr>Input </vt:lpstr>
      <vt:lpstr>Creation of Prediction environment VS Code </vt:lpstr>
      <vt:lpstr>Streamlit app</vt:lpstr>
      <vt:lpstr>PowerPoint Presentation</vt:lpstr>
      <vt:lpstr>Final Result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Shivaleela K</dc:creator>
  <cp:lastModifiedBy>Shivaleela K</cp:lastModifiedBy>
  <cp:revision>29</cp:revision>
  <dcterms:created xsi:type="dcterms:W3CDTF">2024-09-08T15:55:06Z</dcterms:created>
  <dcterms:modified xsi:type="dcterms:W3CDTF">2024-09-09T15:47:48Z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