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02BE1-D9F8-4801-A854-E5B82BFFFF8D}" v="9" dt="2021-12-07T19:56:50.124"/>
    <p1510:client id="{DA02AF4E-FC1B-4E5D-B7F1-5FC69FEA8A24}" v="554" dt="2021-12-07T19:54:21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mia, Shivali" userId="S::dalm3066@stthomas.edu::4faa8a02-de95-4b8e-91fe-45d2e531841b" providerId="AD" clId="Web-{DA02AF4E-FC1B-4E5D-B7F1-5FC69FEA8A24}"/>
    <pc:docChg chg="modSld">
      <pc:chgData name="Dalmia, Shivali" userId="S::dalm3066@stthomas.edu::4faa8a02-de95-4b8e-91fe-45d2e531841b" providerId="AD" clId="Web-{DA02AF4E-FC1B-4E5D-B7F1-5FC69FEA8A24}" dt="2021-12-07T19:54:21.356" v="563" actId="14100"/>
      <pc:docMkLst>
        <pc:docMk/>
      </pc:docMkLst>
      <pc:sldChg chg="modSp">
        <pc:chgData name="Dalmia, Shivali" userId="S::dalm3066@stthomas.edu::4faa8a02-de95-4b8e-91fe-45d2e531841b" providerId="AD" clId="Web-{DA02AF4E-FC1B-4E5D-B7F1-5FC69FEA8A24}" dt="2021-12-07T19:44:58.271" v="266" actId="20577"/>
        <pc:sldMkLst>
          <pc:docMk/>
          <pc:sldMk cId="797010791" sldId="256"/>
        </pc:sldMkLst>
        <pc:spChg chg="mod">
          <ac:chgData name="Dalmia, Shivali" userId="S::dalm3066@stthomas.edu::4faa8a02-de95-4b8e-91fe-45d2e531841b" providerId="AD" clId="Web-{DA02AF4E-FC1B-4E5D-B7F1-5FC69FEA8A24}" dt="2021-12-07T19:34:38.685" v="66" actId="20577"/>
          <ac:spMkLst>
            <pc:docMk/>
            <pc:sldMk cId="797010791" sldId="256"/>
            <ac:spMk id="2" creationId="{DB1A429F-6EE0-4150-9039-9485A7DE10AE}"/>
          </ac:spMkLst>
        </pc:spChg>
        <pc:spChg chg="mod">
          <ac:chgData name="Dalmia, Shivali" userId="S::dalm3066@stthomas.edu::4faa8a02-de95-4b8e-91fe-45d2e531841b" providerId="AD" clId="Web-{DA02AF4E-FC1B-4E5D-B7F1-5FC69FEA8A24}" dt="2021-12-07T19:44:58.271" v="266" actId="20577"/>
          <ac:spMkLst>
            <pc:docMk/>
            <pc:sldMk cId="797010791" sldId="256"/>
            <ac:spMk id="3" creationId="{167C8AE5-72B8-4DF0-955F-F7D8EEEC6123}"/>
          </ac:spMkLst>
        </pc:spChg>
      </pc:sldChg>
      <pc:sldChg chg="modSp">
        <pc:chgData name="Dalmia, Shivali" userId="S::dalm3066@stthomas.edu::4faa8a02-de95-4b8e-91fe-45d2e531841b" providerId="AD" clId="Web-{DA02AF4E-FC1B-4E5D-B7F1-5FC69FEA8A24}" dt="2021-12-07T19:43:21.553" v="254" actId="20577"/>
        <pc:sldMkLst>
          <pc:docMk/>
          <pc:sldMk cId="3096250889" sldId="257"/>
        </pc:sldMkLst>
        <pc:spChg chg="mod">
          <ac:chgData name="Dalmia, Shivali" userId="S::dalm3066@stthomas.edu::4faa8a02-de95-4b8e-91fe-45d2e531841b" providerId="AD" clId="Web-{DA02AF4E-FC1B-4E5D-B7F1-5FC69FEA8A24}" dt="2021-12-07T19:42:16.820" v="217" actId="14100"/>
          <ac:spMkLst>
            <pc:docMk/>
            <pc:sldMk cId="3096250889" sldId="257"/>
            <ac:spMk id="2" creationId="{67DBC6B6-0BE1-4787-B58C-43A39996BAB3}"/>
          </ac:spMkLst>
        </pc:spChg>
        <pc:spChg chg="mod">
          <ac:chgData name="Dalmia, Shivali" userId="S::dalm3066@stthomas.edu::4faa8a02-de95-4b8e-91fe-45d2e531841b" providerId="AD" clId="Web-{DA02AF4E-FC1B-4E5D-B7F1-5FC69FEA8A24}" dt="2021-12-07T19:43:21.553" v="254" actId="20577"/>
          <ac:spMkLst>
            <pc:docMk/>
            <pc:sldMk cId="3096250889" sldId="257"/>
            <ac:spMk id="3" creationId="{06526A39-8B89-4B77-ABC9-8E3CC2E85FEA}"/>
          </ac:spMkLst>
        </pc:spChg>
      </pc:sldChg>
      <pc:sldChg chg="modSp">
        <pc:chgData name="Dalmia, Shivali" userId="S::dalm3066@stthomas.edu::4faa8a02-de95-4b8e-91fe-45d2e531841b" providerId="AD" clId="Web-{DA02AF4E-FC1B-4E5D-B7F1-5FC69FEA8A24}" dt="2021-12-07T19:54:21.356" v="563" actId="14100"/>
        <pc:sldMkLst>
          <pc:docMk/>
          <pc:sldMk cId="1186207262" sldId="259"/>
        </pc:sldMkLst>
        <pc:spChg chg="mod">
          <ac:chgData name="Dalmia, Shivali" userId="S::dalm3066@stthomas.edu::4faa8a02-de95-4b8e-91fe-45d2e531841b" providerId="AD" clId="Web-{DA02AF4E-FC1B-4E5D-B7F1-5FC69FEA8A24}" dt="2021-12-07T19:45:30.411" v="273" actId="20577"/>
          <ac:spMkLst>
            <pc:docMk/>
            <pc:sldMk cId="1186207262" sldId="259"/>
            <ac:spMk id="2" creationId="{E6A7AA91-ED6A-4D6F-8616-0A127CFA04DD}"/>
          </ac:spMkLst>
        </pc:spChg>
        <pc:spChg chg="mod">
          <ac:chgData name="Dalmia, Shivali" userId="S::dalm3066@stthomas.edu::4faa8a02-de95-4b8e-91fe-45d2e531841b" providerId="AD" clId="Web-{DA02AF4E-FC1B-4E5D-B7F1-5FC69FEA8A24}" dt="2021-12-07T19:54:21.356" v="563" actId="14100"/>
          <ac:spMkLst>
            <pc:docMk/>
            <pc:sldMk cId="1186207262" sldId="259"/>
            <ac:spMk id="3" creationId="{FA65FF44-63C4-433D-930F-7EE17C296932}"/>
          </ac:spMkLst>
        </pc:spChg>
      </pc:sldChg>
    </pc:docChg>
  </pc:docChgLst>
  <pc:docChgLst>
    <pc:chgData name="Sinchana Bettadapura" userId="904c10b17e7a39a6" providerId="LiveId" clId="{04A67B29-D83E-4B00-8803-BA759156A992}"/>
    <pc:docChg chg="custSel delSld modSld">
      <pc:chgData name="Sinchana Bettadapura" userId="904c10b17e7a39a6" providerId="LiveId" clId="{04A67B29-D83E-4B00-8803-BA759156A992}" dt="2021-12-07T18:44:25.989" v="64" actId="20577"/>
      <pc:docMkLst>
        <pc:docMk/>
      </pc:docMkLst>
      <pc:sldChg chg="modSp mod">
        <pc:chgData name="Sinchana Bettadapura" userId="904c10b17e7a39a6" providerId="LiveId" clId="{04A67B29-D83E-4B00-8803-BA759156A992}" dt="2021-12-07T18:42:19.739" v="63" actId="20577"/>
        <pc:sldMkLst>
          <pc:docMk/>
          <pc:sldMk cId="3096250889" sldId="257"/>
        </pc:sldMkLst>
        <pc:spChg chg="mod">
          <ac:chgData name="Sinchana Bettadapura" userId="904c10b17e7a39a6" providerId="LiveId" clId="{04A67B29-D83E-4B00-8803-BA759156A992}" dt="2021-12-07T18:42:19.739" v="63" actId="20577"/>
          <ac:spMkLst>
            <pc:docMk/>
            <pc:sldMk cId="3096250889" sldId="257"/>
            <ac:spMk id="3" creationId="{06526A39-8B89-4B77-ABC9-8E3CC2E85FEA}"/>
          </ac:spMkLst>
        </pc:spChg>
      </pc:sldChg>
      <pc:sldChg chg="del">
        <pc:chgData name="Sinchana Bettadapura" userId="904c10b17e7a39a6" providerId="LiveId" clId="{04A67B29-D83E-4B00-8803-BA759156A992}" dt="2021-12-05T14:09:41.188" v="0" actId="2696"/>
        <pc:sldMkLst>
          <pc:docMk/>
          <pc:sldMk cId="691454069" sldId="258"/>
        </pc:sldMkLst>
      </pc:sldChg>
      <pc:sldChg chg="modSp mod">
        <pc:chgData name="Sinchana Bettadapura" userId="904c10b17e7a39a6" providerId="LiveId" clId="{04A67B29-D83E-4B00-8803-BA759156A992}" dt="2021-12-07T18:44:25.989" v="64" actId="20577"/>
        <pc:sldMkLst>
          <pc:docMk/>
          <pc:sldMk cId="1186207262" sldId="259"/>
        </pc:sldMkLst>
        <pc:spChg chg="mod">
          <ac:chgData name="Sinchana Bettadapura" userId="904c10b17e7a39a6" providerId="LiveId" clId="{04A67B29-D83E-4B00-8803-BA759156A992}" dt="2021-12-05T14:10:23.196" v="6" actId="2711"/>
          <ac:spMkLst>
            <pc:docMk/>
            <pc:sldMk cId="1186207262" sldId="259"/>
            <ac:spMk id="2" creationId="{E6A7AA91-ED6A-4D6F-8616-0A127CFA04DD}"/>
          </ac:spMkLst>
        </pc:spChg>
        <pc:spChg chg="mod">
          <ac:chgData name="Sinchana Bettadapura" userId="904c10b17e7a39a6" providerId="LiveId" clId="{04A67B29-D83E-4B00-8803-BA759156A992}" dt="2021-12-07T18:44:25.989" v="64" actId="20577"/>
          <ac:spMkLst>
            <pc:docMk/>
            <pc:sldMk cId="1186207262" sldId="259"/>
            <ac:spMk id="3" creationId="{FA65FF44-63C4-433D-930F-7EE17C296932}"/>
          </ac:spMkLst>
        </pc:spChg>
      </pc:sldChg>
    </pc:docChg>
  </pc:docChgLst>
  <pc:docChgLst>
    <pc:chgData name="Sinchana Bettadapura" userId="904c10b17e7a39a6" providerId="LiveId" clId="{C95500C2-1B95-47A4-8A91-2A82D8A06BFE}"/>
    <pc:docChg chg="undo redo custSel addSld modSld">
      <pc:chgData name="Sinchana Bettadapura" userId="904c10b17e7a39a6" providerId="LiveId" clId="{C95500C2-1B95-47A4-8A91-2A82D8A06BFE}" dt="2021-12-05T14:08:50.378" v="1926" actId="27636"/>
      <pc:docMkLst>
        <pc:docMk/>
      </pc:docMkLst>
      <pc:sldChg chg="modSp mod">
        <pc:chgData name="Sinchana Bettadapura" userId="904c10b17e7a39a6" providerId="LiveId" clId="{C95500C2-1B95-47A4-8A91-2A82D8A06BFE}" dt="2021-12-05T13:36:22.290" v="127" actId="14100"/>
        <pc:sldMkLst>
          <pc:docMk/>
          <pc:sldMk cId="797010791" sldId="256"/>
        </pc:sldMkLst>
        <pc:spChg chg="mod">
          <ac:chgData name="Sinchana Bettadapura" userId="904c10b17e7a39a6" providerId="LiveId" clId="{C95500C2-1B95-47A4-8A91-2A82D8A06BFE}" dt="2021-12-05T13:34:20.634" v="33" actId="20577"/>
          <ac:spMkLst>
            <pc:docMk/>
            <pc:sldMk cId="797010791" sldId="256"/>
            <ac:spMk id="2" creationId="{DB1A429F-6EE0-4150-9039-9485A7DE10AE}"/>
          </ac:spMkLst>
        </pc:spChg>
        <pc:spChg chg="mod">
          <ac:chgData name="Sinchana Bettadapura" userId="904c10b17e7a39a6" providerId="LiveId" clId="{C95500C2-1B95-47A4-8A91-2A82D8A06BFE}" dt="2021-12-05T13:36:22.290" v="127" actId="14100"/>
          <ac:spMkLst>
            <pc:docMk/>
            <pc:sldMk cId="797010791" sldId="256"/>
            <ac:spMk id="3" creationId="{167C8AE5-72B8-4DF0-955F-F7D8EEEC6123}"/>
          </ac:spMkLst>
        </pc:spChg>
      </pc:sldChg>
      <pc:sldChg chg="addSp delSp modSp mod setBg">
        <pc:chgData name="Sinchana Bettadapura" userId="904c10b17e7a39a6" providerId="LiveId" clId="{C95500C2-1B95-47A4-8A91-2A82D8A06BFE}" dt="2021-12-05T13:55:08.344" v="916" actId="931"/>
        <pc:sldMkLst>
          <pc:docMk/>
          <pc:sldMk cId="3096250889" sldId="257"/>
        </pc:sldMkLst>
        <pc:spChg chg="mod">
          <ac:chgData name="Sinchana Bettadapura" userId="904c10b17e7a39a6" providerId="LiveId" clId="{C95500C2-1B95-47A4-8A91-2A82D8A06BFE}" dt="2021-12-05T13:54:57.431" v="908" actId="26606"/>
          <ac:spMkLst>
            <pc:docMk/>
            <pc:sldMk cId="3096250889" sldId="257"/>
            <ac:spMk id="2" creationId="{67DBC6B6-0BE1-4787-B58C-43A39996BAB3}"/>
          </ac:spMkLst>
        </pc:spChg>
        <pc:spChg chg="mod ord">
          <ac:chgData name="Sinchana Bettadapura" userId="904c10b17e7a39a6" providerId="LiveId" clId="{C95500C2-1B95-47A4-8A91-2A82D8A06BFE}" dt="2021-12-05T13:54:57.431" v="908" actId="26606"/>
          <ac:spMkLst>
            <pc:docMk/>
            <pc:sldMk cId="3096250889" sldId="257"/>
            <ac:spMk id="3" creationId="{06526A39-8B89-4B77-ABC9-8E3CC2E85FEA}"/>
          </ac:spMkLst>
        </pc:spChg>
        <pc:spChg chg="add del">
          <ac:chgData name="Sinchana Bettadapura" userId="904c10b17e7a39a6" providerId="LiveId" clId="{C95500C2-1B95-47A4-8A91-2A82D8A06BFE}" dt="2021-12-05T13:54:44.983" v="902" actId="26606"/>
          <ac:spMkLst>
            <pc:docMk/>
            <pc:sldMk cId="3096250889" sldId="257"/>
            <ac:spMk id="9" creationId="{3F088236-D655-4F88-B238-E16762358025}"/>
          </ac:spMkLst>
        </pc:spChg>
        <pc:spChg chg="add del">
          <ac:chgData name="Sinchana Bettadapura" userId="904c10b17e7a39a6" providerId="LiveId" clId="{C95500C2-1B95-47A4-8A91-2A82D8A06BFE}" dt="2021-12-05T13:54:23.990" v="892" actId="26606"/>
          <ac:spMkLst>
            <pc:docMk/>
            <pc:sldMk cId="3096250889" sldId="257"/>
            <ac:spMk id="10" creationId="{A65AC7D1-EAA9-48F5-B509-60A7F50BF703}"/>
          </ac:spMkLst>
        </pc:spChg>
        <pc:spChg chg="add del">
          <ac:chgData name="Sinchana Bettadapura" userId="904c10b17e7a39a6" providerId="LiveId" clId="{C95500C2-1B95-47A4-8A91-2A82D8A06BFE}" dt="2021-12-05T13:54:44.983" v="902" actId="26606"/>
          <ac:spMkLst>
            <pc:docMk/>
            <pc:sldMk cId="3096250889" sldId="257"/>
            <ac:spMk id="11" creationId="{3DAC0C92-199E-475C-9390-119A9B027276}"/>
          </ac:spMkLst>
        </pc:spChg>
        <pc:spChg chg="add del">
          <ac:chgData name="Sinchana Bettadapura" userId="904c10b17e7a39a6" providerId="LiveId" clId="{C95500C2-1B95-47A4-8A91-2A82D8A06BFE}" dt="2021-12-05T13:54:23.990" v="892" actId="26606"/>
          <ac:spMkLst>
            <pc:docMk/>
            <pc:sldMk cId="3096250889" sldId="257"/>
            <ac:spMk id="12" creationId="{D6320AF9-619A-4175-865B-5663E1AEF4C5}"/>
          </ac:spMkLst>
        </pc:spChg>
        <pc:spChg chg="add del">
          <ac:chgData name="Sinchana Bettadapura" userId="904c10b17e7a39a6" providerId="LiveId" clId="{C95500C2-1B95-47A4-8A91-2A82D8A06BFE}" dt="2021-12-05T13:54:44.983" v="902" actId="26606"/>
          <ac:spMkLst>
            <pc:docMk/>
            <pc:sldMk cId="3096250889" sldId="257"/>
            <ac:spMk id="13" creationId="{C4CFB339-0ED8-4FE2-9EF1-6D1375B8499B}"/>
          </ac:spMkLst>
        </pc:spChg>
        <pc:spChg chg="add del">
          <ac:chgData name="Sinchana Bettadapura" userId="904c10b17e7a39a6" providerId="LiveId" clId="{C95500C2-1B95-47A4-8A91-2A82D8A06BFE}" dt="2021-12-05T13:54:44.983" v="902" actId="26606"/>
          <ac:spMkLst>
            <pc:docMk/>
            <pc:sldMk cId="3096250889" sldId="257"/>
            <ac:spMk id="15" creationId="{31896C80-2069-4431-9C19-83B913734490}"/>
          </ac:spMkLst>
        </pc:spChg>
        <pc:spChg chg="add del">
          <ac:chgData name="Sinchana Bettadapura" userId="904c10b17e7a39a6" providerId="LiveId" clId="{C95500C2-1B95-47A4-8A91-2A82D8A06BFE}" dt="2021-12-05T13:54:44.983" v="902" actId="26606"/>
          <ac:spMkLst>
            <pc:docMk/>
            <pc:sldMk cId="3096250889" sldId="257"/>
            <ac:spMk id="17" creationId="{BF120A21-0841-4823-B0C4-28AEBCEF9B78}"/>
          </ac:spMkLst>
        </pc:spChg>
        <pc:spChg chg="add del">
          <ac:chgData name="Sinchana Bettadapura" userId="904c10b17e7a39a6" providerId="LiveId" clId="{C95500C2-1B95-47A4-8A91-2A82D8A06BFE}" dt="2021-12-05T13:54:23.990" v="892" actId="26606"/>
          <ac:spMkLst>
            <pc:docMk/>
            <pc:sldMk cId="3096250889" sldId="257"/>
            <ac:spMk id="18" creationId="{7E018740-5C2B-4A41-AC1A-7E68D1EC1954}"/>
          </ac:spMkLst>
        </pc:spChg>
        <pc:spChg chg="add del">
          <ac:chgData name="Sinchana Bettadapura" userId="904c10b17e7a39a6" providerId="LiveId" clId="{C95500C2-1B95-47A4-8A91-2A82D8A06BFE}" dt="2021-12-05T13:54:44.983" v="902" actId="26606"/>
          <ac:spMkLst>
            <pc:docMk/>
            <pc:sldMk cId="3096250889" sldId="257"/>
            <ac:spMk id="19" creationId="{DBB05BAE-BBD3-4289-899F-A6851503C6B0}"/>
          </ac:spMkLst>
        </pc:spChg>
        <pc:spChg chg="add del">
          <ac:chgData name="Sinchana Bettadapura" userId="904c10b17e7a39a6" providerId="LiveId" clId="{C95500C2-1B95-47A4-8A91-2A82D8A06BFE}" dt="2021-12-05T13:54:23.990" v="892" actId="26606"/>
          <ac:spMkLst>
            <pc:docMk/>
            <pc:sldMk cId="3096250889" sldId="257"/>
            <ac:spMk id="20" creationId="{166F75A4-C475-4941-8EE2-B80A06A2C1BB}"/>
          </ac:spMkLst>
        </pc:spChg>
        <pc:spChg chg="add del">
          <ac:chgData name="Sinchana Bettadapura" userId="904c10b17e7a39a6" providerId="LiveId" clId="{C95500C2-1B95-47A4-8A91-2A82D8A06BFE}" dt="2021-12-05T13:54:44.983" v="902" actId="26606"/>
          <ac:spMkLst>
            <pc:docMk/>
            <pc:sldMk cId="3096250889" sldId="257"/>
            <ac:spMk id="21" creationId="{9874D11C-36F5-4BBE-A490-019A54E953B0}"/>
          </ac:spMkLst>
        </pc:spChg>
        <pc:spChg chg="add del">
          <ac:chgData name="Sinchana Bettadapura" userId="904c10b17e7a39a6" providerId="LiveId" clId="{C95500C2-1B95-47A4-8A91-2A82D8A06BFE}" dt="2021-12-05T13:54:23.990" v="892" actId="26606"/>
          <ac:spMkLst>
            <pc:docMk/>
            <pc:sldMk cId="3096250889" sldId="257"/>
            <ac:spMk id="22" creationId="{A032553A-72E8-4B0D-8405-FF9771C9AF05}"/>
          </ac:spMkLst>
        </pc:spChg>
        <pc:spChg chg="add del">
          <ac:chgData name="Sinchana Bettadapura" userId="904c10b17e7a39a6" providerId="LiveId" clId="{C95500C2-1B95-47A4-8A91-2A82D8A06BFE}" dt="2021-12-05T13:54:57.431" v="908" actId="26606"/>
          <ac:spMkLst>
            <pc:docMk/>
            <pc:sldMk cId="3096250889" sldId="257"/>
            <ac:spMk id="23" creationId="{9F4444CE-BC8D-4D61-B303-4C05614E62AB}"/>
          </ac:spMkLst>
        </pc:spChg>
        <pc:spChg chg="add del">
          <ac:chgData name="Sinchana Bettadapura" userId="904c10b17e7a39a6" providerId="LiveId" clId="{C95500C2-1B95-47A4-8A91-2A82D8A06BFE}" dt="2021-12-05T13:54:23.990" v="892" actId="26606"/>
          <ac:spMkLst>
            <pc:docMk/>
            <pc:sldMk cId="3096250889" sldId="257"/>
            <ac:spMk id="24" creationId="{765800AC-C3B9-498E-87BC-29FAE4C76B21}"/>
          </ac:spMkLst>
        </pc:spChg>
        <pc:spChg chg="add del">
          <ac:chgData name="Sinchana Bettadapura" userId="904c10b17e7a39a6" providerId="LiveId" clId="{C95500C2-1B95-47A4-8A91-2A82D8A06BFE}" dt="2021-12-05T13:54:57.431" v="908" actId="26606"/>
          <ac:spMkLst>
            <pc:docMk/>
            <pc:sldMk cId="3096250889" sldId="257"/>
            <ac:spMk id="25" creationId="{62423CA5-E2E1-4789-B759-9906C1C94063}"/>
          </ac:spMkLst>
        </pc:spChg>
        <pc:spChg chg="add del">
          <ac:chgData name="Sinchana Bettadapura" userId="904c10b17e7a39a6" providerId="LiveId" clId="{C95500C2-1B95-47A4-8A91-2A82D8A06BFE}" dt="2021-12-05T13:54:23.990" v="892" actId="26606"/>
          <ac:spMkLst>
            <pc:docMk/>
            <pc:sldMk cId="3096250889" sldId="257"/>
            <ac:spMk id="26" creationId="{1F9D6ACB-2FF4-49F9-978A-E0D5327FC635}"/>
          </ac:spMkLst>
        </pc:spChg>
        <pc:spChg chg="add del">
          <ac:chgData name="Sinchana Bettadapura" userId="904c10b17e7a39a6" providerId="LiveId" clId="{C95500C2-1B95-47A4-8A91-2A82D8A06BFE}" dt="2021-12-05T13:54:57.431" v="908" actId="26606"/>
          <ac:spMkLst>
            <pc:docMk/>
            <pc:sldMk cId="3096250889" sldId="257"/>
            <ac:spMk id="27" creationId="{73772B81-181F-48B7-8826-4D9686D15DF5}"/>
          </ac:spMkLst>
        </pc:spChg>
        <pc:spChg chg="add del">
          <ac:chgData name="Sinchana Bettadapura" userId="904c10b17e7a39a6" providerId="LiveId" clId="{C95500C2-1B95-47A4-8A91-2A82D8A06BFE}" dt="2021-12-05T13:54:23.990" v="892" actId="26606"/>
          <ac:spMkLst>
            <pc:docMk/>
            <pc:sldMk cId="3096250889" sldId="257"/>
            <ac:spMk id="28" creationId="{A5EC319D-0FEA-4B95-A3EA-01E35672C95B}"/>
          </ac:spMkLst>
        </pc:spChg>
        <pc:spChg chg="add del">
          <ac:chgData name="Sinchana Bettadapura" userId="904c10b17e7a39a6" providerId="LiveId" clId="{C95500C2-1B95-47A4-8A91-2A82D8A06BFE}" dt="2021-12-05T13:54:57.431" v="908" actId="26606"/>
          <ac:spMkLst>
            <pc:docMk/>
            <pc:sldMk cId="3096250889" sldId="257"/>
            <ac:spMk id="29" creationId="{B2205F6E-03C6-4E92-877C-E2482F6599AA}"/>
          </ac:spMkLst>
        </pc:spChg>
        <pc:spChg chg="add del">
          <ac:chgData name="Sinchana Bettadapura" userId="904c10b17e7a39a6" providerId="LiveId" clId="{C95500C2-1B95-47A4-8A91-2A82D8A06BFE}" dt="2021-12-05T13:54:30.071" v="894" actId="26606"/>
          <ac:spMkLst>
            <pc:docMk/>
            <pc:sldMk cId="3096250889" sldId="257"/>
            <ac:spMk id="30" creationId="{9F4444CE-BC8D-4D61-B303-4C05614E62AB}"/>
          </ac:spMkLst>
        </pc:spChg>
        <pc:spChg chg="add del">
          <ac:chgData name="Sinchana Bettadapura" userId="904c10b17e7a39a6" providerId="LiveId" clId="{C95500C2-1B95-47A4-8A91-2A82D8A06BFE}" dt="2021-12-05T13:54:30.071" v="894" actId="26606"/>
          <ac:spMkLst>
            <pc:docMk/>
            <pc:sldMk cId="3096250889" sldId="257"/>
            <ac:spMk id="31" creationId="{62423CA5-E2E1-4789-B759-9906C1C94063}"/>
          </ac:spMkLst>
        </pc:spChg>
        <pc:spChg chg="add del">
          <ac:chgData name="Sinchana Bettadapura" userId="904c10b17e7a39a6" providerId="LiveId" clId="{C95500C2-1B95-47A4-8A91-2A82D8A06BFE}" dt="2021-12-05T13:54:30.071" v="894" actId="26606"/>
          <ac:spMkLst>
            <pc:docMk/>
            <pc:sldMk cId="3096250889" sldId="257"/>
            <ac:spMk id="32" creationId="{73772B81-181F-48B7-8826-4D9686D15DF5}"/>
          </ac:spMkLst>
        </pc:spChg>
        <pc:spChg chg="add del">
          <ac:chgData name="Sinchana Bettadapura" userId="904c10b17e7a39a6" providerId="LiveId" clId="{C95500C2-1B95-47A4-8A91-2A82D8A06BFE}" dt="2021-12-05T13:54:30.071" v="894" actId="26606"/>
          <ac:spMkLst>
            <pc:docMk/>
            <pc:sldMk cId="3096250889" sldId="257"/>
            <ac:spMk id="33" creationId="{B2205F6E-03C6-4E92-877C-E2482F6599AA}"/>
          </ac:spMkLst>
        </pc:spChg>
        <pc:picChg chg="add del mod ord">
          <ac:chgData name="Sinchana Bettadapura" userId="904c10b17e7a39a6" providerId="LiveId" clId="{C95500C2-1B95-47A4-8A91-2A82D8A06BFE}" dt="2021-12-05T13:55:08.344" v="916" actId="931"/>
          <ac:picMkLst>
            <pc:docMk/>
            <pc:sldMk cId="3096250889" sldId="257"/>
            <ac:picMk id="5" creationId="{984EBA5B-44A2-4692-BEE9-100DB82F1DCB}"/>
          </ac:picMkLst>
        </pc:picChg>
        <pc:cxnChg chg="add del">
          <ac:chgData name="Sinchana Bettadapura" userId="904c10b17e7a39a6" providerId="LiveId" clId="{C95500C2-1B95-47A4-8A91-2A82D8A06BFE}" dt="2021-12-05T13:54:44.983" v="902" actId="26606"/>
          <ac:cxnSpMkLst>
            <pc:docMk/>
            <pc:sldMk cId="3096250889" sldId="257"/>
            <ac:cxnSpMk id="7" creationId="{64FA5DFF-7FE6-4855-84E6-DFA78EE978BD}"/>
          </ac:cxnSpMkLst>
        </pc:cxnChg>
        <pc:cxnChg chg="add del">
          <ac:chgData name="Sinchana Bettadapura" userId="904c10b17e7a39a6" providerId="LiveId" clId="{C95500C2-1B95-47A4-8A91-2A82D8A06BFE}" dt="2021-12-05T13:54:44.983" v="902" actId="26606"/>
          <ac:cxnSpMkLst>
            <pc:docMk/>
            <pc:sldMk cId="3096250889" sldId="257"/>
            <ac:cxnSpMk id="8" creationId="{2AFD8CBA-54A3-4363-991B-B9C631BBFA74}"/>
          </ac:cxnSpMkLst>
        </pc:cxnChg>
        <pc:cxnChg chg="add del">
          <ac:chgData name="Sinchana Bettadapura" userId="904c10b17e7a39a6" providerId="LiveId" clId="{C95500C2-1B95-47A4-8A91-2A82D8A06BFE}" dt="2021-12-05T13:54:23.990" v="892" actId="26606"/>
          <ac:cxnSpMkLst>
            <pc:docMk/>
            <pc:sldMk cId="3096250889" sldId="257"/>
            <ac:cxnSpMk id="14" creationId="{063B6EC6-D752-4EE7-908B-F8F19E8C7FEA}"/>
          </ac:cxnSpMkLst>
        </pc:cxnChg>
        <pc:cxnChg chg="add del">
          <ac:chgData name="Sinchana Bettadapura" userId="904c10b17e7a39a6" providerId="LiveId" clId="{C95500C2-1B95-47A4-8A91-2A82D8A06BFE}" dt="2021-12-05T13:54:23.990" v="892" actId="26606"/>
          <ac:cxnSpMkLst>
            <pc:docMk/>
            <pc:sldMk cId="3096250889" sldId="257"/>
            <ac:cxnSpMk id="16" creationId="{EFECD4E8-AD3E-4228-82A2-9461958EA94D}"/>
          </ac:cxnSpMkLst>
        </pc:cxnChg>
      </pc:sldChg>
      <pc:sldChg chg="modSp new mod">
        <pc:chgData name="Sinchana Bettadapura" userId="904c10b17e7a39a6" providerId="LiveId" clId="{C95500C2-1B95-47A4-8A91-2A82D8A06BFE}" dt="2021-12-05T14:08:50.378" v="1926" actId="27636"/>
        <pc:sldMkLst>
          <pc:docMk/>
          <pc:sldMk cId="1186207262" sldId="259"/>
        </pc:sldMkLst>
        <pc:spChg chg="mod">
          <ac:chgData name="Sinchana Bettadapura" userId="904c10b17e7a39a6" providerId="LiveId" clId="{C95500C2-1B95-47A4-8A91-2A82D8A06BFE}" dt="2021-12-05T13:56:20.498" v="971" actId="14100"/>
          <ac:spMkLst>
            <pc:docMk/>
            <pc:sldMk cId="1186207262" sldId="259"/>
            <ac:spMk id="2" creationId="{E6A7AA91-ED6A-4D6F-8616-0A127CFA04DD}"/>
          </ac:spMkLst>
        </pc:spChg>
        <pc:spChg chg="mod">
          <ac:chgData name="Sinchana Bettadapura" userId="904c10b17e7a39a6" providerId="LiveId" clId="{C95500C2-1B95-47A4-8A91-2A82D8A06BFE}" dt="2021-12-05T14:08:50.378" v="1926" actId="27636"/>
          <ac:spMkLst>
            <pc:docMk/>
            <pc:sldMk cId="1186207262" sldId="259"/>
            <ac:spMk id="3" creationId="{FA65FF44-63C4-433D-930F-7EE17C296932}"/>
          </ac:spMkLst>
        </pc:spChg>
      </pc:sldChg>
    </pc:docChg>
  </pc:docChgLst>
  <pc:docChgLst>
    <pc:chgData name="Dalmia, Shivali" userId="S::dalm3066@stthomas.edu::4faa8a02-de95-4b8e-91fe-45d2e531841b" providerId="AD" clId="Web-{71602BE1-D9F8-4801-A854-E5B82BFFFF8D}"/>
    <pc:docChg chg="modSld">
      <pc:chgData name="Dalmia, Shivali" userId="S::dalm3066@stthomas.edu::4faa8a02-de95-4b8e-91fe-45d2e531841b" providerId="AD" clId="Web-{71602BE1-D9F8-4801-A854-E5B82BFFFF8D}" dt="2021-12-07T19:56:41.562" v="7" actId="20577"/>
      <pc:docMkLst>
        <pc:docMk/>
      </pc:docMkLst>
      <pc:sldChg chg="modSp">
        <pc:chgData name="Dalmia, Shivali" userId="S::dalm3066@stthomas.edu::4faa8a02-de95-4b8e-91fe-45d2e531841b" providerId="AD" clId="Web-{71602BE1-D9F8-4801-A854-E5B82BFFFF8D}" dt="2021-12-07T19:56:41.562" v="7" actId="20577"/>
        <pc:sldMkLst>
          <pc:docMk/>
          <pc:sldMk cId="1186207262" sldId="259"/>
        </pc:sldMkLst>
        <pc:spChg chg="mod">
          <ac:chgData name="Dalmia, Shivali" userId="S::dalm3066@stthomas.edu::4faa8a02-de95-4b8e-91fe-45d2e531841b" providerId="AD" clId="Web-{71602BE1-D9F8-4801-A854-E5B82BFFFF8D}" dt="2021-12-07T19:56:41.562" v="7" actId="20577"/>
          <ac:spMkLst>
            <pc:docMk/>
            <pc:sldMk cId="1186207262" sldId="259"/>
            <ac:spMk id="3" creationId="{FA65FF44-63C4-433D-930F-7EE17C2969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5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03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01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2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0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6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429F-6EE0-4150-9039-9485A7DE1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91" y="2183694"/>
            <a:ext cx="8242852" cy="120461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Employee Attrition Rate</a:t>
            </a:r>
            <a:b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SEIS 632-Data Analytics &amp; Visualization-Final Project</a:t>
            </a:r>
            <a:endParaRPr lang="en-US" sz="1800">
              <a:solidFill>
                <a:schemeClr val="tx1"/>
              </a:solidFill>
              <a:latin typeface="Times New Roman"/>
              <a:ea typeface="+mj-lt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C8AE5-72B8-4DF0-955F-F7D8EEEC6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640" y="4457384"/>
            <a:ext cx="2946887" cy="2356085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Times New Roman"/>
                <a:cs typeface="Times New Roman"/>
              </a:rPr>
              <a:t>Mentor - 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Dr. Manjeet Rege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 sz="2000" b="1">
                <a:solidFill>
                  <a:schemeClr val="tx1"/>
                </a:solidFill>
                <a:latin typeface="Times New Roman"/>
                <a:cs typeface="Times New Roman"/>
              </a:rPr>
              <a:t>Team3  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2000" b="1">
                <a:solidFill>
                  <a:schemeClr val="tx1"/>
                </a:solidFill>
                <a:latin typeface="Times New Roman"/>
                <a:cs typeface="Times New Roman"/>
              </a:rPr>
              <a:t>- 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Sinchana</a:t>
            </a:r>
            <a:r>
              <a:rPr lang="en-US" sz="2000" cap="none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Bettadapura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-Shivali</a:t>
            </a:r>
            <a:r>
              <a:rPr lang="en-US" sz="2000" cap="none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Dalmia</a:t>
            </a:r>
            <a:endParaRPr lang="en-US">
              <a:solidFill>
                <a:schemeClr val="tx1"/>
              </a:solidFill>
              <a:latin typeface="Trebuchet MS" panose="020B0603020202020204"/>
              <a:cs typeface="Times New Roman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-Pavan</a:t>
            </a:r>
            <a:r>
              <a:rPr lang="en-US" sz="2000" cap="none">
                <a:solidFill>
                  <a:schemeClr val="tx1"/>
                </a:solidFill>
                <a:latin typeface="Times New Roman"/>
                <a:cs typeface="Times New Roman"/>
              </a:rPr>
              <a:t> Kumar</a:t>
            </a:r>
            <a:endParaRPr lang="en-US">
              <a:solidFill>
                <a:schemeClr val="tx1"/>
              </a:solidFill>
              <a:latin typeface="Trebuchet MS" panose="020B0603020202020204"/>
              <a:cs typeface="Times New Roman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2000" cap="none">
                <a:solidFill>
                  <a:schemeClr val="tx1"/>
                </a:solidFill>
                <a:latin typeface="Times New Roman"/>
                <a:cs typeface="Times New Roman"/>
              </a:rPr>
              <a:t>Benjamin Bassey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1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C6B6-0BE1-4787-B58C-43A39996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42624"/>
            <a:ext cx="7482656" cy="732733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Introduction to Employee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6A39-8B89-4B77-ABC9-8E3CC2E8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25" y="1075357"/>
            <a:ext cx="10429590" cy="565795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7200" b="1">
                <a:latin typeface="Times New Roman"/>
                <a:cs typeface="Times New Roman"/>
              </a:rPr>
              <a:t>Overview:</a:t>
            </a:r>
            <a:endParaRPr lang="en-US" sz="7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No of instances - </a:t>
            </a:r>
            <a:r>
              <a:rPr lang="en-US" sz="7200">
                <a:latin typeface="Times New Roman"/>
                <a:cs typeface="Times New Roman"/>
              </a:rPr>
              <a:t>15000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No of features - </a:t>
            </a:r>
            <a:r>
              <a:rPr lang="en-US" sz="7200">
                <a:latin typeface="Times New Roman"/>
                <a:cs typeface="Times New Roman"/>
              </a:rPr>
              <a:t>10</a:t>
            </a:r>
          </a:p>
          <a:p>
            <a:pPr marL="0" indent="0" algn="just">
              <a:buNone/>
            </a:pPr>
            <a:endParaRPr lang="en-US" sz="7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7200" b="1">
                <a:latin typeface="Times New Roman"/>
                <a:cs typeface="Times New Roman"/>
              </a:rPr>
              <a:t>Features Description:</a:t>
            </a:r>
            <a:endParaRPr lang="en-US" sz="7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Satisfaction Level </a:t>
            </a:r>
            <a:r>
              <a:rPr lang="en-US" sz="7200">
                <a:latin typeface="Times New Roman"/>
                <a:cs typeface="Times New Roman"/>
              </a:rPr>
              <a:t>– Satisfaction level of employees on a scale of 0-1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Last Evaluation </a:t>
            </a:r>
            <a:r>
              <a:rPr lang="en-US" sz="7200">
                <a:latin typeface="Times New Roman"/>
                <a:cs typeface="Times New Roman"/>
              </a:rPr>
              <a:t>– Last evaluation score which is between 0-1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Number of Projects </a:t>
            </a:r>
            <a:r>
              <a:rPr lang="en-US" sz="7200">
                <a:latin typeface="Times New Roman"/>
                <a:cs typeface="Times New Roman"/>
              </a:rPr>
              <a:t>– Number of projects being done by employees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Average Monthly hours </a:t>
            </a:r>
            <a:r>
              <a:rPr lang="en-US" sz="7200">
                <a:latin typeface="Times New Roman"/>
                <a:cs typeface="Times New Roman"/>
              </a:rPr>
              <a:t>– Average hours spent by employee in a month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Time Spend Company</a:t>
            </a:r>
            <a:r>
              <a:rPr lang="en-US" sz="7200">
                <a:latin typeface="Times New Roman"/>
                <a:cs typeface="Times New Roman"/>
              </a:rPr>
              <a:t> – How long is the employee in the company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Work Accident </a:t>
            </a:r>
            <a:r>
              <a:rPr lang="en-US" sz="7200">
                <a:latin typeface="Times New Roman"/>
                <a:cs typeface="Times New Roman"/>
              </a:rPr>
              <a:t>– weather an employee had a work accident or no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Left (target) </a:t>
            </a:r>
            <a:r>
              <a:rPr lang="en-US" sz="7200">
                <a:latin typeface="Times New Roman"/>
                <a:cs typeface="Times New Roman"/>
              </a:rPr>
              <a:t>– Weather employee left or stayed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Promotion last 5 years </a:t>
            </a:r>
            <a:r>
              <a:rPr lang="en-US" sz="7200">
                <a:latin typeface="Times New Roman"/>
                <a:cs typeface="Times New Roman"/>
              </a:rPr>
              <a:t>– Weather employee received promotion in the last 5 years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Department -  </a:t>
            </a:r>
            <a:r>
              <a:rPr lang="en-US" sz="7200">
                <a:latin typeface="Times New Roman"/>
                <a:cs typeface="Times New Roman"/>
              </a:rPr>
              <a:t>Department to which employee works in (sales, technical, accounting </a:t>
            </a:r>
            <a:r>
              <a:rPr lang="en-US" sz="7200" err="1">
                <a:latin typeface="Times New Roman"/>
                <a:cs typeface="Times New Roman"/>
              </a:rPr>
              <a:t>etc</a:t>
            </a:r>
            <a:r>
              <a:rPr lang="en-US" sz="7200">
                <a:latin typeface="Times New Roman"/>
                <a:cs typeface="Times New Roman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b="1">
                <a:latin typeface="Times New Roman"/>
                <a:cs typeface="Times New Roman"/>
              </a:rPr>
              <a:t>Salary – </a:t>
            </a:r>
            <a:r>
              <a:rPr lang="en-US" sz="7200">
                <a:latin typeface="Times New Roman"/>
                <a:cs typeface="Times New Roman"/>
              </a:rPr>
              <a:t>low, medium or high salary </a:t>
            </a:r>
            <a:endParaRPr 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6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6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5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AA91-ED6A-4D6F-8616-0A127CFA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65" y="566468"/>
            <a:ext cx="9976289" cy="727494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Why Employees are leaving!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FF44-63C4-433D-930F-7EE17C29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51" y="1488613"/>
            <a:ext cx="8596668" cy="4761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About </a:t>
            </a:r>
            <a:r>
              <a:rPr lang="en-US" b="1">
                <a:latin typeface="Times New Roman"/>
                <a:cs typeface="Times New Roman"/>
              </a:rPr>
              <a:t>23.8%</a:t>
            </a:r>
            <a:r>
              <a:rPr lang="en-US">
                <a:latin typeface="Times New Roman"/>
                <a:cs typeface="Times New Roman"/>
              </a:rPr>
              <a:t> of the employees left the company.</a:t>
            </a:r>
            <a:endParaRPr lang="en-US"/>
          </a:p>
          <a:p>
            <a:pPr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Average satisfaction level for the employees who left is </a:t>
            </a:r>
            <a:r>
              <a:rPr lang="en-US" b="1">
                <a:latin typeface="Times New Roman"/>
                <a:cs typeface="Times New Roman"/>
              </a:rPr>
              <a:t>0.44</a:t>
            </a:r>
            <a:r>
              <a:rPr lang="en-US">
                <a:latin typeface="Times New Roman"/>
                <a:cs typeface="Times New Roman"/>
              </a:rPr>
              <a:t>, which is lower than for employees who stayed </a:t>
            </a:r>
            <a:r>
              <a:rPr lang="en-US" b="1">
                <a:latin typeface="Times New Roman"/>
                <a:cs typeface="Times New Roman"/>
              </a:rPr>
              <a:t>(0.66)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Promotion rate for the employees who left  is </a:t>
            </a:r>
            <a:r>
              <a:rPr lang="en-US" b="1">
                <a:latin typeface="Times New Roman"/>
                <a:cs typeface="Times New Roman"/>
              </a:rPr>
              <a:t>0.005</a:t>
            </a:r>
            <a:r>
              <a:rPr lang="en-US">
                <a:latin typeface="Times New Roman"/>
                <a:cs typeface="Times New Roman"/>
              </a:rPr>
              <a:t>, much lower in comparison to 0.026 for the employees who stayed.</a:t>
            </a:r>
          </a:p>
          <a:p>
            <a:pPr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Number of employees who left the company have salaries in low and medium salary ranges.</a:t>
            </a:r>
          </a:p>
          <a:p>
            <a:pPr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Employees are not paid in proportion to hours worked, as average monthly hours of low and medium salary ranged employees are high than employees with high salaries.</a:t>
            </a:r>
          </a:p>
          <a:p>
            <a:pPr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Employees who have less than </a:t>
            </a:r>
            <a:r>
              <a:rPr lang="en-US" b="1">
                <a:latin typeface="Times New Roman"/>
                <a:cs typeface="Times New Roman"/>
              </a:rPr>
              <a:t>2</a:t>
            </a:r>
            <a:r>
              <a:rPr lang="en-US">
                <a:latin typeface="Times New Roman"/>
                <a:cs typeface="Times New Roman"/>
              </a:rPr>
              <a:t> projects tend to leave as they are not being given enough work, also employees who are handling </a:t>
            </a:r>
            <a:r>
              <a:rPr lang="en-US" b="1">
                <a:latin typeface="Times New Roman"/>
                <a:cs typeface="Times New Roman"/>
              </a:rPr>
              <a:t>6-7</a:t>
            </a:r>
            <a:r>
              <a:rPr lang="en-US">
                <a:latin typeface="Times New Roman"/>
                <a:cs typeface="Times New Roman"/>
              </a:rPr>
              <a:t> projects tend to leave due to overburden.</a:t>
            </a:r>
          </a:p>
          <a:p>
            <a:pPr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Employees who are close to </a:t>
            </a:r>
            <a:r>
              <a:rPr lang="en-US" b="1">
                <a:latin typeface="Times New Roman"/>
                <a:cs typeface="Times New Roman"/>
              </a:rPr>
              <a:t>4-year</a:t>
            </a:r>
            <a:r>
              <a:rPr lang="en-US">
                <a:latin typeface="Times New Roman"/>
                <a:cs typeface="Times New Roman"/>
              </a:rPr>
              <a:t> mark tend to look for new opportunities, and eventually leaves the company.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07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8784FD161E744A26CAEA385FD1F82" ma:contentTypeVersion="2" ma:contentTypeDescription="Create a new document." ma:contentTypeScope="" ma:versionID="144e7e98c91d0dc1199cb96805094072">
  <xsd:schema xmlns:xsd="http://www.w3.org/2001/XMLSchema" xmlns:xs="http://www.w3.org/2001/XMLSchema" xmlns:p="http://schemas.microsoft.com/office/2006/metadata/properties" xmlns:ns2="0e8feb39-09d8-484c-997a-68fb07d18f71" targetNamespace="http://schemas.microsoft.com/office/2006/metadata/properties" ma:root="true" ma:fieldsID="da715a13ce4c8bb696e63de49831fc79" ns2:_="">
    <xsd:import namespace="0e8feb39-09d8-484c-997a-68fb07d18f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feb39-09d8-484c-997a-68fb07d18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41CA94-6B0B-4311-850A-FB4F955CACCC}">
  <ds:schemaRefs>
    <ds:schemaRef ds:uri="0e8feb39-09d8-484c-997a-68fb07d18f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C6C4ED-7B46-443E-84AA-A81AB110F1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333BF-F999-43E2-A6E8-5B2B065031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Facet</vt:lpstr>
      <vt:lpstr>Employee Attrition Rate SEIS 632-Data Analytics &amp; Visualization-Final Project</vt:lpstr>
      <vt:lpstr>Introduction to Employee Dataset</vt:lpstr>
      <vt:lpstr>Why Employees are leaving!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Job Change by Industry Visualization </dc:title>
  <dc:creator>Thapa, Siru</dc:creator>
  <cp:revision>1</cp:revision>
  <dcterms:created xsi:type="dcterms:W3CDTF">2020-07-05T15:15:29Z</dcterms:created>
  <dcterms:modified xsi:type="dcterms:W3CDTF">2021-12-07T19:57:11Z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0x010100BBA8784FD161E744A26CAEA385FD1F82</vt:lpwstr>
  </property>
</Properties>
</file>