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77" r:id="rId7"/>
    <p:sldId id="279" r:id="rId8"/>
    <p:sldId id="280" r:id="rId9"/>
    <p:sldId id="263" r:id="rId10"/>
    <p:sldId id="264" r:id="rId11"/>
    <p:sldId id="265" r:id="rId12"/>
    <p:sldId id="267" r:id="rId13"/>
    <p:sldId id="269" r:id="rId14"/>
    <p:sldId id="270" r:id="rId15"/>
    <p:sldId id="271" r:id="rId16"/>
    <p:sldId id="272" r:id="rId17"/>
    <p:sldId id="275" r:id="rId18"/>
    <p:sldId id="274" r:id="rId19"/>
    <p:sldId id="282" r:id="rId20"/>
    <p:sldId id="276" r:id="rId21"/>
  </p:sldIdLst>
  <p:sldSz cx="12192000" cy="6858000"/>
  <p:notesSz cx="6858000" cy="9144000"/>
  <p:embeddedFontLst>
    <p:embeddedFont>
      <p:font typeface="Gill Sans" panose="020B0604020202020204" charset="0"/>
      <p:regular r:id="rId23"/>
      <p:bold r:id="rId24"/>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3" d="100"/>
          <a:sy n="93" d="100"/>
        </p:scale>
        <p:origin x="516"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Google Shape;3;n">
            <a:extLst>
              <a:ext uri="{FF2B5EF4-FFF2-40B4-BE49-F238E27FC236}">
                <a16:creationId xmlns:a16="http://schemas.microsoft.com/office/drawing/2014/main" id="{030C9809-9CFD-4F33-831E-0D8BAFC05E6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2291" name="Google Shape;4;n">
            <a:extLst>
              <a:ext uri="{FF2B5EF4-FFF2-40B4-BE49-F238E27FC236}">
                <a16:creationId xmlns:a16="http://schemas.microsoft.com/office/drawing/2014/main" id="{BB140C11-9FA2-4E6A-B449-E010177DC759}"/>
              </a:ext>
            </a:extLst>
          </p:cNvPr>
          <p:cNvSpPr txBox="1">
            <a:spLocks noGrp="1" noChangeArrowheads="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914400" lvl="1"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371600" lvl="2"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828800" lvl="3"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286000" lvl="4"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Google Shape;97;p1:notes">
            <a:extLst>
              <a:ext uri="{FF2B5EF4-FFF2-40B4-BE49-F238E27FC236}">
                <a16:creationId xmlns:a16="http://schemas.microsoft.com/office/drawing/2014/main" id="{17DCA4FE-CE7A-42E3-86BE-1DA6839A2BEC}"/>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4339" name="Google Shape;98;p1:notes">
            <a:extLst>
              <a:ext uri="{FF2B5EF4-FFF2-40B4-BE49-F238E27FC236}">
                <a16:creationId xmlns:a16="http://schemas.microsoft.com/office/drawing/2014/main" id="{C21F3EEB-AD72-43DE-B27B-4E95265BF995}"/>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156;p9:notes">
            <a:extLst>
              <a:ext uri="{FF2B5EF4-FFF2-40B4-BE49-F238E27FC236}">
                <a16:creationId xmlns:a16="http://schemas.microsoft.com/office/drawing/2014/main" id="{653D148B-6F5D-4708-9CA7-DC2FD2770CFD}"/>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32771" name="Google Shape;157;p9:notes">
            <a:extLst>
              <a:ext uri="{FF2B5EF4-FFF2-40B4-BE49-F238E27FC236}">
                <a16:creationId xmlns:a16="http://schemas.microsoft.com/office/drawing/2014/main" id="{7F532AC8-37F8-4D9F-8BBB-DA0AE3669571}"/>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4818" name="Google Shape;162;p10:notes">
            <a:extLst>
              <a:ext uri="{FF2B5EF4-FFF2-40B4-BE49-F238E27FC236}">
                <a16:creationId xmlns:a16="http://schemas.microsoft.com/office/drawing/2014/main" id="{E3ACF5F1-6C04-4066-9B27-6859DEB68AC1}"/>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34819" name="Google Shape;163;p10:notes">
            <a:extLst>
              <a:ext uri="{FF2B5EF4-FFF2-40B4-BE49-F238E27FC236}">
                <a16:creationId xmlns:a16="http://schemas.microsoft.com/office/drawing/2014/main" id="{06633067-5714-4805-A76A-556D487D1EB0}"/>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14" name="Google Shape;174;p12:notes">
            <a:extLst>
              <a:ext uri="{FF2B5EF4-FFF2-40B4-BE49-F238E27FC236}">
                <a16:creationId xmlns:a16="http://schemas.microsoft.com/office/drawing/2014/main" id="{C77DB6C5-BA11-4F45-B36A-22AB321FA57F}"/>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38915" name="Google Shape;175;p12:notes">
            <a:extLst>
              <a:ext uri="{FF2B5EF4-FFF2-40B4-BE49-F238E27FC236}">
                <a16:creationId xmlns:a16="http://schemas.microsoft.com/office/drawing/2014/main" id="{FE592737-BA0B-44A1-A842-AA5E9B3BDA37}"/>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3010" name="Google Shape;186;p14:notes">
            <a:extLst>
              <a:ext uri="{FF2B5EF4-FFF2-40B4-BE49-F238E27FC236}">
                <a16:creationId xmlns:a16="http://schemas.microsoft.com/office/drawing/2014/main" id="{90C02F37-09C4-486E-99FD-999ACA3E0421}"/>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43011" name="Google Shape;187;p14:notes">
            <a:extLst>
              <a:ext uri="{FF2B5EF4-FFF2-40B4-BE49-F238E27FC236}">
                <a16:creationId xmlns:a16="http://schemas.microsoft.com/office/drawing/2014/main" id="{309F3928-F675-4875-982E-F58C51DC5112}"/>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5058" name="Google Shape;192;p15:notes">
            <a:extLst>
              <a:ext uri="{FF2B5EF4-FFF2-40B4-BE49-F238E27FC236}">
                <a16:creationId xmlns:a16="http://schemas.microsoft.com/office/drawing/2014/main" id="{4940BC16-465B-49D1-9E60-E75638BCC21E}"/>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45059" name="Google Shape;193;p15:notes">
            <a:extLst>
              <a:ext uri="{FF2B5EF4-FFF2-40B4-BE49-F238E27FC236}">
                <a16:creationId xmlns:a16="http://schemas.microsoft.com/office/drawing/2014/main" id="{57361DF5-2667-4AAE-9889-3D66F0A3782A}"/>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198;p17:notes">
            <a:extLst>
              <a:ext uri="{FF2B5EF4-FFF2-40B4-BE49-F238E27FC236}">
                <a16:creationId xmlns:a16="http://schemas.microsoft.com/office/drawing/2014/main" id="{2DCA6421-133C-48DE-BE23-E4949022F2F0}"/>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47107" name="Google Shape;199;p17:notes">
            <a:extLst>
              <a:ext uri="{FF2B5EF4-FFF2-40B4-BE49-F238E27FC236}">
                <a16:creationId xmlns:a16="http://schemas.microsoft.com/office/drawing/2014/main" id="{D1A11DF8-5109-4CC7-AE78-1D9FC7D07708}"/>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204;g1063253359e_2_0:notes">
            <a:extLst>
              <a:ext uri="{FF2B5EF4-FFF2-40B4-BE49-F238E27FC236}">
                <a16:creationId xmlns:a16="http://schemas.microsoft.com/office/drawing/2014/main" id="{B2DE3979-7DB9-4DEF-B307-9907C0E15CE4}"/>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49155" name="Google Shape;205;g1063253359e_2_0:notes">
            <a:extLst>
              <a:ext uri="{FF2B5EF4-FFF2-40B4-BE49-F238E27FC236}">
                <a16:creationId xmlns:a16="http://schemas.microsoft.com/office/drawing/2014/main" id="{1067B067-0BE7-42EA-A9E0-27D85D1646D3}"/>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Google Shape;228;g1063253359e_2_5:notes">
            <a:extLst>
              <a:ext uri="{FF2B5EF4-FFF2-40B4-BE49-F238E27FC236}">
                <a16:creationId xmlns:a16="http://schemas.microsoft.com/office/drawing/2014/main" id="{99B2668B-029F-41C6-A285-7DB6B0D969A0}"/>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53251" name="Google Shape;229;g1063253359e_2_5:notes">
            <a:extLst>
              <a:ext uri="{FF2B5EF4-FFF2-40B4-BE49-F238E27FC236}">
                <a16:creationId xmlns:a16="http://schemas.microsoft.com/office/drawing/2014/main" id="{E05C71C0-9F7D-425A-9285-5C354A70389D}"/>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2" name="Google Shape;216;p20:notes">
            <a:extLst>
              <a:ext uri="{FF2B5EF4-FFF2-40B4-BE49-F238E27FC236}">
                <a16:creationId xmlns:a16="http://schemas.microsoft.com/office/drawing/2014/main" id="{E3BF7AF9-E428-4302-9A11-A5A376D05D95}"/>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51203" name="Google Shape;217;p20:notes">
            <a:extLst>
              <a:ext uri="{FF2B5EF4-FFF2-40B4-BE49-F238E27FC236}">
                <a16:creationId xmlns:a16="http://schemas.microsoft.com/office/drawing/2014/main" id="{A61740A0-01A3-484F-B2EB-C8291D43AC07}"/>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2" name="Google Shape;216;p20:notes">
            <a:extLst>
              <a:ext uri="{FF2B5EF4-FFF2-40B4-BE49-F238E27FC236}">
                <a16:creationId xmlns:a16="http://schemas.microsoft.com/office/drawing/2014/main" id="{E3BF7AF9-E428-4302-9A11-A5A376D05D95}"/>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51203" name="Google Shape;217;p20:notes">
            <a:extLst>
              <a:ext uri="{FF2B5EF4-FFF2-40B4-BE49-F238E27FC236}">
                <a16:creationId xmlns:a16="http://schemas.microsoft.com/office/drawing/2014/main" id="{A61740A0-01A3-484F-B2EB-C8291D43AC07}"/>
              </a:ext>
            </a:extLst>
          </p:cNvPr>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360718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386" name="Google Shape;103;p2:notes">
            <a:extLst>
              <a:ext uri="{FF2B5EF4-FFF2-40B4-BE49-F238E27FC236}">
                <a16:creationId xmlns:a16="http://schemas.microsoft.com/office/drawing/2014/main" id="{DC18980E-B70D-41D4-8410-A6D6C8ED9583}"/>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6387" name="Google Shape;104;p2:notes">
            <a:extLst>
              <a:ext uri="{FF2B5EF4-FFF2-40B4-BE49-F238E27FC236}">
                <a16:creationId xmlns:a16="http://schemas.microsoft.com/office/drawing/2014/main" id="{5A696C47-31C3-4FD1-8D4F-6DAF91AEA00F}"/>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Google Shape;246;p21:notes">
            <a:extLst>
              <a:ext uri="{FF2B5EF4-FFF2-40B4-BE49-F238E27FC236}">
                <a16:creationId xmlns:a16="http://schemas.microsoft.com/office/drawing/2014/main" id="{E8190E7F-333C-4D55-BD7D-F96F00D8F0EE}"/>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55299" name="Google Shape;247;p21:notes">
            <a:extLst>
              <a:ext uri="{FF2B5EF4-FFF2-40B4-BE49-F238E27FC236}">
                <a16:creationId xmlns:a16="http://schemas.microsoft.com/office/drawing/2014/main" id="{1DDF3BA8-50D8-471B-9293-376E27357BA1}"/>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8434" name="Google Shape;109;p3:notes">
            <a:extLst>
              <a:ext uri="{FF2B5EF4-FFF2-40B4-BE49-F238E27FC236}">
                <a16:creationId xmlns:a16="http://schemas.microsoft.com/office/drawing/2014/main" id="{726896AA-8E9B-4742-ABDE-16EAD04C2300}"/>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18435" name="Google Shape;110;p3:notes">
            <a:extLst>
              <a:ext uri="{FF2B5EF4-FFF2-40B4-BE49-F238E27FC236}">
                <a16:creationId xmlns:a16="http://schemas.microsoft.com/office/drawing/2014/main" id="{5761AE2F-E467-4BBB-A294-983415780A9D}"/>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482" name="Google Shape;115;p4:notes">
            <a:extLst>
              <a:ext uri="{FF2B5EF4-FFF2-40B4-BE49-F238E27FC236}">
                <a16:creationId xmlns:a16="http://schemas.microsoft.com/office/drawing/2014/main" id="{0A129705-279B-4B09-90D0-CF07626B0060}"/>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0483" name="Google Shape;116;p4:notes">
            <a:extLst>
              <a:ext uri="{FF2B5EF4-FFF2-40B4-BE49-F238E27FC236}">
                <a16:creationId xmlns:a16="http://schemas.microsoft.com/office/drawing/2014/main" id="{BEEEE9EF-CF9A-4305-A6C0-C44CA8C4414A}"/>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2530" name="Google Shape;121;p5:notes">
            <a:extLst>
              <a:ext uri="{FF2B5EF4-FFF2-40B4-BE49-F238E27FC236}">
                <a16:creationId xmlns:a16="http://schemas.microsoft.com/office/drawing/2014/main" id="{338E1087-C0E2-4098-97D1-739D2F700779}"/>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2531" name="Google Shape;122;p5:notes">
            <a:extLst>
              <a:ext uri="{FF2B5EF4-FFF2-40B4-BE49-F238E27FC236}">
                <a16:creationId xmlns:a16="http://schemas.microsoft.com/office/drawing/2014/main" id="{E90F6EC8-8293-4B8E-874A-5DAA92ABB33B}"/>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21;p5:notes">
            <a:extLst>
              <a:ext uri="{FF2B5EF4-FFF2-40B4-BE49-F238E27FC236}">
                <a16:creationId xmlns:a16="http://schemas.microsoft.com/office/drawing/2014/main" id="{5C2D94CE-840F-4C7D-B992-EBDB17EC746C}"/>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4579" name="Google Shape;122;p5:notes">
            <a:extLst>
              <a:ext uri="{FF2B5EF4-FFF2-40B4-BE49-F238E27FC236}">
                <a16:creationId xmlns:a16="http://schemas.microsoft.com/office/drawing/2014/main" id="{B42227B7-ECD2-4653-BB1C-CDD5C3C92357}"/>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21;p5:notes">
            <a:extLst>
              <a:ext uri="{FF2B5EF4-FFF2-40B4-BE49-F238E27FC236}">
                <a16:creationId xmlns:a16="http://schemas.microsoft.com/office/drawing/2014/main" id="{5C2D94CE-840F-4C7D-B992-EBDB17EC746C}"/>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4579" name="Google Shape;122;p5:notes">
            <a:extLst>
              <a:ext uri="{FF2B5EF4-FFF2-40B4-BE49-F238E27FC236}">
                <a16:creationId xmlns:a16="http://schemas.microsoft.com/office/drawing/2014/main" id="{B42227B7-ECD2-4653-BB1C-CDD5C3C92357}"/>
              </a:ext>
            </a:extLst>
          </p:cNvPr>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1605487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21;p5:notes">
            <a:extLst>
              <a:ext uri="{FF2B5EF4-FFF2-40B4-BE49-F238E27FC236}">
                <a16:creationId xmlns:a16="http://schemas.microsoft.com/office/drawing/2014/main" id="{5C2D94CE-840F-4C7D-B992-EBDB17EC746C}"/>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24579" name="Google Shape;122;p5:notes">
            <a:extLst>
              <a:ext uri="{FF2B5EF4-FFF2-40B4-BE49-F238E27FC236}">
                <a16:creationId xmlns:a16="http://schemas.microsoft.com/office/drawing/2014/main" id="{B42227B7-ECD2-4653-BB1C-CDD5C3C92357}"/>
              </a:ext>
            </a:extLst>
          </p:cNvPr>
          <p:cNvSpPr>
            <a:spLocks noGrp="1" noRot="1" noChangeAspect="1" noTextEdit="1"/>
          </p:cNvSpPr>
          <p:nvPr>
            <p:ph type="sldImg" idx="2"/>
          </p:nvPr>
        </p:nvSpPr>
        <p:spPr>
          <a:xfrm>
            <a:off x="381000" y="685800"/>
            <a:ext cx="6096000" cy="3429000"/>
          </a:xfrm>
          <a:noFill/>
          <a:ln>
            <a:headEnd/>
            <a:tailEnd/>
          </a:ln>
        </p:spPr>
      </p:sp>
    </p:spTree>
    <p:extLst>
      <p:ext uri="{BB962C8B-B14F-4D97-AF65-F5344CB8AC3E}">
        <p14:creationId xmlns:p14="http://schemas.microsoft.com/office/powerpoint/2010/main" val="396831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722" name="Google Shape;150;p8:notes">
            <a:extLst>
              <a:ext uri="{FF2B5EF4-FFF2-40B4-BE49-F238E27FC236}">
                <a16:creationId xmlns:a16="http://schemas.microsoft.com/office/drawing/2014/main" id="{5DF1D7E9-B46D-4676-90EF-27C0BE68BE8D}"/>
              </a:ext>
            </a:extLst>
          </p:cNvPr>
          <p:cNvSpPr txBox="1">
            <a:spLocks noGrp="1" noChangeArrowheads="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30723" name="Google Shape;151;p8:notes">
            <a:extLst>
              <a:ext uri="{FF2B5EF4-FFF2-40B4-BE49-F238E27FC236}">
                <a16:creationId xmlns:a16="http://schemas.microsoft.com/office/drawing/2014/main" id="{EDF1A140-F793-4C09-856B-E018A8B3DBCF}"/>
              </a:ext>
            </a:extLst>
          </p:cNvPr>
          <p:cNvSpPr>
            <a:spLocks noGrp="1" noRot="1" noChangeAspect="1" noTextEdit="1"/>
          </p:cNvSpPr>
          <p:nvPr>
            <p:ph type="sldImg" idx="2"/>
          </p:nvPr>
        </p:nvSpPr>
        <p:spPr>
          <a:xfrm>
            <a:off x="381000" y="685800"/>
            <a:ext cx="6096000" cy="3429000"/>
          </a:xfrm>
          <a:noFill/>
          <a:ln>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cxnSp>
        <p:nvCxnSpPr>
          <p:cNvPr id="4" name="Google Shape;20;p23">
            <a:extLst>
              <a:ext uri="{FF2B5EF4-FFF2-40B4-BE49-F238E27FC236}">
                <a16:creationId xmlns:a16="http://schemas.microsoft.com/office/drawing/2014/main" id="{790D3535-2601-46B4-B073-36B7B6E6B2C7}"/>
              </a:ext>
            </a:extLst>
          </p:cNvPr>
          <p:cNvCxnSpPr>
            <a:cxnSpLocks noChangeShapeType="1"/>
          </p:cNvCxnSpPr>
          <p:nvPr/>
        </p:nvCxnSpPr>
        <p:spPr bwMode="auto">
          <a:xfrm>
            <a:off x="2417763" y="3529013"/>
            <a:ext cx="8637587" cy="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15" name="Google Shape;15;p23"/>
          <p:cNvSpPr txBox="1">
            <a:spLocks noGrp="1"/>
          </p:cNvSpPr>
          <p:nvPr>
            <p:ph type="ctrTitle"/>
          </p:nvPr>
        </p:nvSpPr>
        <p:spPr>
          <a:xfrm>
            <a:off x="2417779" y="802298"/>
            <a:ext cx="8637073" cy="2541431"/>
          </a:xfrm>
          <a:prstGeom prst="rect">
            <a:avLst/>
          </a:prstGeom>
          <a:noFill/>
          <a:ln>
            <a:noFill/>
          </a:ln>
        </p:spPr>
        <p:txBody>
          <a:bodyPr spcFirstLastPara="1" bIns="0" anchor="b">
            <a:normAutofit/>
          </a:bodyPr>
          <a:lstStyle>
            <a:lvl1pPr lvl="0" algn="l">
              <a:lnSpc>
                <a:spcPct val="90000"/>
              </a:lnSpc>
              <a:spcBef>
                <a:spcPts val="0"/>
              </a:spcBef>
              <a:spcAft>
                <a:spcPts val="0"/>
              </a:spcAft>
              <a:buClr>
                <a:schemeClr val="dk1"/>
              </a:buClr>
              <a:buSzPts val="6600"/>
              <a:buFont typeface="Gill Sans"/>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3"/>
          <p:cNvSpPr txBox="1">
            <a:spLocks noGrp="1"/>
          </p:cNvSpPr>
          <p:nvPr>
            <p:ph type="subTitle" idx="1"/>
          </p:nvPr>
        </p:nvSpPr>
        <p:spPr>
          <a:xfrm>
            <a:off x="2417780" y="3531204"/>
            <a:ext cx="8637072" cy="977621"/>
          </a:xfrm>
          <a:prstGeom prst="rect">
            <a:avLst/>
          </a:prstGeom>
          <a:noFill/>
          <a:ln>
            <a:noFill/>
          </a:ln>
        </p:spPr>
        <p:txBody>
          <a:bodyPr spcFirstLastPara="1" tIns="91425" bIns="91425">
            <a:normAutofit/>
          </a:bodyPr>
          <a:lstStyle>
            <a:lvl1pPr lvl="0" algn="l">
              <a:lnSpc>
                <a:spcPct val="120000"/>
              </a:lnSpc>
              <a:spcBef>
                <a:spcPts val="1000"/>
              </a:spcBef>
              <a:spcAft>
                <a:spcPts val="0"/>
              </a:spcAft>
              <a:buSzPts val="1800"/>
              <a:buNone/>
              <a:defRPr sz="1800" b="0" cap="none">
                <a:solidFill>
                  <a:schemeClr val="dk1"/>
                </a:solidFill>
              </a:defRPr>
            </a:lvl1pPr>
            <a:lvl2pPr lvl="1" algn="ctr">
              <a:lnSpc>
                <a:spcPct val="120000"/>
              </a:lnSpc>
              <a:spcBef>
                <a:spcPts val="500"/>
              </a:spcBef>
              <a:spcAft>
                <a:spcPts val="0"/>
              </a:spcAft>
              <a:buSzPts val="1800"/>
              <a:buNone/>
              <a:defRPr sz="18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a:endParaRPr/>
          </a:p>
        </p:txBody>
      </p:sp>
      <p:sp>
        <p:nvSpPr>
          <p:cNvPr id="5" name="Google Shape;17;p23">
            <a:extLst>
              <a:ext uri="{FF2B5EF4-FFF2-40B4-BE49-F238E27FC236}">
                <a16:creationId xmlns:a16="http://schemas.microsoft.com/office/drawing/2014/main" id="{796FBC8B-CFFD-4129-8CD4-DA7AC5343CD8}"/>
              </a:ext>
            </a:extLst>
          </p:cNvPr>
          <p:cNvSpPr txBox="1">
            <a:spLocks noGrp="1" noChangeArrowheads="1"/>
          </p:cNvSpPr>
          <p:nvPr>
            <p:ph type="dt" idx="10"/>
          </p:nvPr>
        </p:nvSpPr>
        <p:spPr/>
        <p:txBody>
          <a:bodyPr/>
          <a:lstStyle>
            <a:lvl1pPr>
              <a:defRPr/>
            </a:lvl1pPr>
          </a:lstStyle>
          <a:p>
            <a:endParaRPr lang="en-US" altLang="en-US"/>
          </a:p>
        </p:txBody>
      </p:sp>
      <p:sp>
        <p:nvSpPr>
          <p:cNvPr id="6" name="Google Shape;18;p23">
            <a:extLst>
              <a:ext uri="{FF2B5EF4-FFF2-40B4-BE49-F238E27FC236}">
                <a16:creationId xmlns:a16="http://schemas.microsoft.com/office/drawing/2014/main" id="{1BC09FEC-3681-4B83-ACF0-723EE0A0DF39}"/>
              </a:ext>
            </a:extLst>
          </p:cNvPr>
          <p:cNvSpPr txBox="1">
            <a:spLocks noGrp="1" noChangeArrowheads="1"/>
          </p:cNvSpPr>
          <p:nvPr>
            <p:ph type="ftr" idx="11"/>
          </p:nvPr>
        </p:nvSpPr>
        <p:spPr>
          <a:xfrm>
            <a:off x="2416175" y="328613"/>
            <a:ext cx="4973638" cy="309562"/>
          </a:xfrm>
        </p:spPr>
        <p:txBody>
          <a:bodyPr/>
          <a:lstStyle>
            <a:lvl1pPr>
              <a:defRPr/>
            </a:lvl1pPr>
          </a:lstStyle>
          <a:p>
            <a:endParaRPr lang="en-US" altLang="en-US"/>
          </a:p>
        </p:txBody>
      </p:sp>
      <p:sp>
        <p:nvSpPr>
          <p:cNvPr id="7" name="Google Shape;19;p23">
            <a:extLst>
              <a:ext uri="{FF2B5EF4-FFF2-40B4-BE49-F238E27FC236}">
                <a16:creationId xmlns:a16="http://schemas.microsoft.com/office/drawing/2014/main" id="{0F7F2C9A-6E51-4A16-9F95-C975BC31667B}"/>
              </a:ext>
            </a:extLst>
          </p:cNvPr>
          <p:cNvSpPr txBox="1">
            <a:spLocks noGrp="1" noChangeArrowheads="1"/>
          </p:cNvSpPr>
          <p:nvPr>
            <p:ph type="sldNum" idx="12"/>
          </p:nvPr>
        </p:nvSpPr>
        <p:spPr>
          <a:xfrm>
            <a:off x="1438275" y="798513"/>
            <a:ext cx="809625" cy="504825"/>
          </a:xfrm>
        </p:spPr>
        <p:txBody>
          <a:bodyPr/>
          <a:lstStyle>
            <a:lvl1pPr>
              <a:defRPr/>
            </a:lvl1pPr>
          </a:lstStyle>
          <a:p>
            <a:fld id="{7CC32D13-3F2B-4F9A-8116-9D9EB3AF9191}" type="slidenum">
              <a:rPr lang="en-US" altLang="en-US"/>
              <a:pPr/>
              <a:t>‹#›</a:t>
            </a:fld>
            <a:endParaRPr lang="en-US" altLang="en-US"/>
          </a:p>
        </p:txBody>
      </p:sp>
    </p:spTree>
    <p:extLst>
      <p:ext uri="{BB962C8B-B14F-4D97-AF65-F5344CB8AC3E}">
        <p14:creationId xmlns:p14="http://schemas.microsoft.com/office/powerpoint/2010/main" val="5914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cxnSp>
        <p:nvCxnSpPr>
          <p:cNvPr id="4" name="Google Shape;88;p32">
            <a:extLst>
              <a:ext uri="{FF2B5EF4-FFF2-40B4-BE49-F238E27FC236}">
                <a16:creationId xmlns:a16="http://schemas.microsoft.com/office/drawing/2014/main" id="{770CD113-632D-4028-A59F-4D14812FAD42}"/>
              </a:ext>
            </a:extLst>
          </p:cNvPr>
          <p:cNvCxnSpPr>
            <a:cxnSpLocks noChangeShapeType="1"/>
          </p:cNvCxnSpPr>
          <p:nvPr/>
        </p:nvCxnSpPr>
        <p:spPr bwMode="auto">
          <a:xfrm>
            <a:off x="1454150" y="1847850"/>
            <a:ext cx="9607550" cy="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83" name="Google Shape;83;p32"/>
          <p:cNvSpPr txBox="1">
            <a:spLocks noGrp="1"/>
          </p:cNvSpPr>
          <p:nvPr>
            <p:ph type="title"/>
          </p:nvPr>
        </p:nvSpPr>
        <p:spPr>
          <a:xfrm>
            <a:off x="1451579" y="804519"/>
            <a:ext cx="9603275" cy="1049235"/>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32"/>
          <p:cNvSpPr txBox="1">
            <a:spLocks noGrp="1"/>
          </p:cNvSpPr>
          <p:nvPr>
            <p:ph type="body" idx="1"/>
          </p:nvPr>
        </p:nvSpPr>
        <p:spPr>
          <a:xfrm rot="5400000">
            <a:off x="4527910" y="-1060599"/>
            <a:ext cx="3450613" cy="9603275"/>
          </a:xfrm>
          <a:prstGeom prst="rect">
            <a:avLst/>
          </a:prstGeom>
          <a:noFill/>
          <a:ln>
            <a:noFill/>
          </a:ln>
        </p:spPr>
        <p:txBody>
          <a:bodyPr spcFirstLastPara="1">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 name="Google Shape;85;p32">
            <a:extLst>
              <a:ext uri="{FF2B5EF4-FFF2-40B4-BE49-F238E27FC236}">
                <a16:creationId xmlns:a16="http://schemas.microsoft.com/office/drawing/2014/main" id="{7A71115F-3B8D-4F32-BF9B-0423D2ABB4B8}"/>
              </a:ext>
            </a:extLst>
          </p:cNvPr>
          <p:cNvSpPr txBox="1">
            <a:spLocks noGrp="1" noChangeArrowheads="1"/>
          </p:cNvSpPr>
          <p:nvPr>
            <p:ph type="dt" idx="10"/>
          </p:nvPr>
        </p:nvSpPr>
        <p:spPr/>
        <p:txBody>
          <a:bodyPr/>
          <a:lstStyle>
            <a:lvl1pPr>
              <a:defRPr/>
            </a:lvl1pPr>
          </a:lstStyle>
          <a:p>
            <a:endParaRPr lang="en-US" altLang="en-US"/>
          </a:p>
        </p:txBody>
      </p:sp>
      <p:sp>
        <p:nvSpPr>
          <p:cNvPr id="6" name="Google Shape;86;p32">
            <a:extLst>
              <a:ext uri="{FF2B5EF4-FFF2-40B4-BE49-F238E27FC236}">
                <a16:creationId xmlns:a16="http://schemas.microsoft.com/office/drawing/2014/main" id="{568F16F9-2550-4AD3-9956-59215C3CF8C4}"/>
              </a:ext>
            </a:extLst>
          </p:cNvPr>
          <p:cNvSpPr txBox="1">
            <a:spLocks noGrp="1" noChangeArrowheads="1"/>
          </p:cNvSpPr>
          <p:nvPr>
            <p:ph type="ftr" idx="11"/>
          </p:nvPr>
        </p:nvSpPr>
        <p:spPr/>
        <p:txBody>
          <a:bodyPr/>
          <a:lstStyle>
            <a:lvl1pPr>
              <a:defRPr/>
            </a:lvl1pPr>
          </a:lstStyle>
          <a:p>
            <a:endParaRPr lang="en-US" altLang="en-US"/>
          </a:p>
        </p:txBody>
      </p:sp>
      <p:sp>
        <p:nvSpPr>
          <p:cNvPr id="7" name="Google Shape;87;p32">
            <a:extLst>
              <a:ext uri="{FF2B5EF4-FFF2-40B4-BE49-F238E27FC236}">
                <a16:creationId xmlns:a16="http://schemas.microsoft.com/office/drawing/2014/main" id="{4F64EC89-C05F-4C14-9CA4-C226443B5DA1}"/>
              </a:ext>
            </a:extLst>
          </p:cNvPr>
          <p:cNvSpPr txBox="1">
            <a:spLocks noGrp="1" noChangeArrowheads="1"/>
          </p:cNvSpPr>
          <p:nvPr>
            <p:ph type="sldNum" idx="12"/>
          </p:nvPr>
        </p:nvSpPr>
        <p:spPr/>
        <p:txBody>
          <a:bodyPr/>
          <a:lstStyle>
            <a:lvl1pPr>
              <a:defRPr/>
            </a:lvl1pPr>
          </a:lstStyle>
          <a:p>
            <a:fld id="{1E22F09F-C58D-4299-BE54-F19A61AAF325}" type="slidenum">
              <a:rPr lang="en-US" altLang="en-US"/>
              <a:pPr/>
              <a:t>‹#›</a:t>
            </a:fld>
            <a:endParaRPr lang="en-US" altLang="en-US"/>
          </a:p>
        </p:txBody>
      </p:sp>
    </p:spTree>
    <p:extLst>
      <p:ext uri="{BB962C8B-B14F-4D97-AF65-F5344CB8AC3E}">
        <p14:creationId xmlns:p14="http://schemas.microsoft.com/office/powerpoint/2010/main" val="24067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cxnSp>
        <p:nvCxnSpPr>
          <p:cNvPr id="4" name="Google Shape;95;p33">
            <a:extLst>
              <a:ext uri="{FF2B5EF4-FFF2-40B4-BE49-F238E27FC236}">
                <a16:creationId xmlns:a16="http://schemas.microsoft.com/office/drawing/2014/main" id="{A5A9FE20-5D82-454D-B338-6FAE2FDD2DA4}"/>
              </a:ext>
            </a:extLst>
          </p:cNvPr>
          <p:cNvCxnSpPr>
            <a:cxnSpLocks noChangeShapeType="1"/>
          </p:cNvCxnSpPr>
          <p:nvPr/>
        </p:nvCxnSpPr>
        <p:spPr bwMode="auto">
          <a:xfrm>
            <a:off x="9439275" y="798513"/>
            <a:ext cx="0" cy="466090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90" name="Google Shape;90;p33"/>
          <p:cNvSpPr txBox="1">
            <a:spLocks noGrp="1"/>
          </p:cNvSpPr>
          <p:nvPr>
            <p:ph type="title"/>
          </p:nvPr>
        </p:nvSpPr>
        <p:spPr>
          <a:xfrm rot="5400000">
            <a:off x="7917038" y="2321047"/>
            <a:ext cx="4659889" cy="1615742"/>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3"/>
          <p:cNvSpPr txBox="1">
            <a:spLocks noGrp="1"/>
          </p:cNvSpPr>
          <p:nvPr>
            <p:ph type="body" idx="1"/>
          </p:nvPr>
        </p:nvSpPr>
        <p:spPr>
          <a:xfrm rot="5400000">
            <a:off x="3029143" y="-785498"/>
            <a:ext cx="4659889" cy="7828830"/>
          </a:xfrm>
          <a:prstGeom prst="rect">
            <a:avLst/>
          </a:prstGeom>
          <a:noFill/>
          <a:ln>
            <a:noFill/>
          </a:ln>
        </p:spPr>
        <p:txBody>
          <a:bodyPr spcFirstLastPara="1">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 name="Google Shape;92;p33">
            <a:extLst>
              <a:ext uri="{FF2B5EF4-FFF2-40B4-BE49-F238E27FC236}">
                <a16:creationId xmlns:a16="http://schemas.microsoft.com/office/drawing/2014/main" id="{66A1649E-BF39-48E4-AE1C-9206BA299DD7}"/>
              </a:ext>
            </a:extLst>
          </p:cNvPr>
          <p:cNvSpPr txBox="1">
            <a:spLocks noGrp="1" noChangeArrowheads="1"/>
          </p:cNvSpPr>
          <p:nvPr>
            <p:ph type="dt" idx="10"/>
          </p:nvPr>
        </p:nvSpPr>
        <p:spPr/>
        <p:txBody>
          <a:bodyPr/>
          <a:lstStyle>
            <a:lvl1pPr>
              <a:defRPr/>
            </a:lvl1pPr>
          </a:lstStyle>
          <a:p>
            <a:endParaRPr lang="en-US" altLang="en-US"/>
          </a:p>
        </p:txBody>
      </p:sp>
      <p:sp>
        <p:nvSpPr>
          <p:cNvPr id="6" name="Google Shape;93;p33">
            <a:extLst>
              <a:ext uri="{FF2B5EF4-FFF2-40B4-BE49-F238E27FC236}">
                <a16:creationId xmlns:a16="http://schemas.microsoft.com/office/drawing/2014/main" id="{26BF1897-2AFA-4334-86F9-142FF978EB96}"/>
              </a:ext>
            </a:extLst>
          </p:cNvPr>
          <p:cNvSpPr txBox="1">
            <a:spLocks noGrp="1" noChangeArrowheads="1"/>
          </p:cNvSpPr>
          <p:nvPr>
            <p:ph type="ftr" idx="11"/>
          </p:nvPr>
        </p:nvSpPr>
        <p:spPr/>
        <p:txBody>
          <a:bodyPr/>
          <a:lstStyle>
            <a:lvl1pPr>
              <a:defRPr/>
            </a:lvl1pPr>
          </a:lstStyle>
          <a:p>
            <a:endParaRPr lang="en-US" altLang="en-US"/>
          </a:p>
        </p:txBody>
      </p:sp>
      <p:sp>
        <p:nvSpPr>
          <p:cNvPr id="7" name="Google Shape;94;p33">
            <a:extLst>
              <a:ext uri="{FF2B5EF4-FFF2-40B4-BE49-F238E27FC236}">
                <a16:creationId xmlns:a16="http://schemas.microsoft.com/office/drawing/2014/main" id="{B3F38BB4-5806-4910-A00B-DE682754E552}"/>
              </a:ext>
            </a:extLst>
          </p:cNvPr>
          <p:cNvSpPr txBox="1">
            <a:spLocks noGrp="1" noChangeArrowheads="1"/>
          </p:cNvSpPr>
          <p:nvPr>
            <p:ph type="sldNum" idx="12"/>
          </p:nvPr>
        </p:nvSpPr>
        <p:spPr/>
        <p:txBody>
          <a:bodyPr/>
          <a:lstStyle>
            <a:lvl1pPr>
              <a:defRPr/>
            </a:lvl1pPr>
          </a:lstStyle>
          <a:p>
            <a:fld id="{6FFBBB8C-CAD1-43D1-B844-E94A30F929DD}" type="slidenum">
              <a:rPr lang="en-US" altLang="en-US"/>
              <a:pPr/>
              <a:t>‹#›</a:t>
            </a:fld>
            <a:endParaRPr lang="en-US" altLang="en-US"/>
          </a:p>
        </p:txBody>
      </p:sp>
    </p:spTree>
    <p:extLst>
      <p:ext uri="{BB962C8B-B14F-4D97-AF65-F5344CB8AC3E}">
        <p14:creationId xmlns:p14="http://schemas.microsoft.com/office/powerpoint/2010/main" val="242970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cxnSp>
        <p:nvCxnSpPr>
          <p:cNvPr id="4" name="Google Shape;27;p24">
            <a:extLst>
              <a:ext uri="{FF2B5EF4-FFF2-40B4-BE49-F238E27FC236}">
                <a16:creationId xmlns:a16="http://schemas.microsoft.com/office/drawing/2014/main" id="{F4AFB7E1-EFCC-444D-AC0F-60958A557E60}"/>
              </a:ext>
            </a:extLst>
          </p:cNvPr>
          <p:cNvCxnSpPr>
            <a:cxnSpLocks noChangeShapeType="1"/>
          </p:cNvCxnSpPr>
          <p:nvPr/>
        </p:nvCxnSpPr>
        <p:spPr bwMode="auto">
          <a:xfrm>
            <a:off x="1454150" y="1847850"/>
            <a:ext cx="9607550" cy="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22" name="Google Shape;22;p24"/>
          <p:cNvSpPr txBox="1">
            <a:spLocks noGrp="1"/>
          </p:cNvSpPr>
          <p:nvPr>
            <p:ph type="title"/>
          </p:nvPr>
        </p:nvSpPr>
        <p:spPr>
          <a:xfrm>
            <a:off x="1451579" y="804519"/>
            <a:ext cx="9603275" cy="1049235"/>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1451579" y="2015732"/>
            <a:ext cx="9603275" cy="3450613"/>
          </a:xfrm>
          <a:prstGeom prst="rect">
            <a:avLst/>
          </a:prstGeom>
          <a:noFill/>
          <a:ln>
            <a:noFill/>
          </a:ln>
        </p:spPr>
        <p:txBody>
          <a:bodyPr spcFirstLastPara="1">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5" name="Google Shape;24;p24">
            <a:extLst>
              <a:ext uri="{FF2B5EF4-FFF2-40B4-BE49-F238E27FC236}">
                <a16:creationId xmlns:a16="http://schemas.microsoft.com/office/drawing/2014/main" id="{DDC85C5C-8578-453E-A465-3ECB03237395}"/>
              </a:ext>
            </a:extLst>
          </p:cNvPr>
          <p:cNvSpPr txBox="1">
            <a:spLocks noGrp="1" noChangeArrowheads="1"/>
          </p:cNvSpPr>
          <p:nvPr>
            <p:ph type="dt" idx="10"/>
          </p:nvPr>
        </p:nvSpPr>
        <p:spPr/>
        <p:txBody>
          <a:bodyPr/>
          <a:lstStyle>
            <a:lvl1pPr>
              <a:defRPr/>
            </a:lvl1pPr>
          </a:lstStyle>
          <a:p>
            <a:endParaRPr lang="en-US" altLang="en-US"/>
          </a:p>
        </p:txBody>
      </p:sp>
      <p:sp>
        <p:nvSpPr>
          <p:cNvPr id="6" name="Google Shape;25;p24">
            <a:extLst>
              <a:ext uri="{FF2B5EF4-FFF2-40B4-BE49-F238E27FC236}">
                <a16:creationId xmlns:a16="http://schemas.microsoft.com/office/drawing/2014/main" id="{B68C2DEF-67C8-471B-8892-C42EEAE2269C}"/>
              </a:ext>
            </a:extLst>
          </p:cNvPr>
          <p:cNvSpPr txBox="1">
            <a:spLocks noGrp="1" noChangeArrowheads="1"/>
          </p:cNvSpPr>
          <p:nvPr>
            <p:ph type="ftr" idx="11"/>
          </p:nvPr>
        </p:nvSpPr>
        <p:spPr/>
        <p:txBody>
          <a:bodyPr/>
          <a:lstStyle>
            <a:lvl1pPr>
              <a:defRPr/>
            </a:lvl1pPr>
          </a:lstStyle>
          <a:p>
            <a:endParaRPr lang="en-US" altLang="en-US"/>
          </a:p>
        </p:txBody>
      </p:sp>
      <p:sp>
        <p:nvSpPr>
          <p:cNvPr id="7" name="Google Shape;26;p24">
            <a:extLst>
              <a:ext uri="{FF2B5EF4-FFF2-40B4-BE49-F238E27FC236}">
                <a16:creationId xmlns:a16="http://schemas.microsoft.com/office/drawing/2014/main" id="{9F00B865-4C37-48B6-9ECA-8B721FC46B5A}"/>
              </a:ext>
            </a:extLst>
          </p:cNvPr>
          <p:cNvSpPr txBox="1">
            <a:spLocks noGrp="1" noChangeArrowheads="1"/>
          </p:cNvSpPr>
          <p:nvPr>
            <p:ph type="sldNum" idx="12"/>
          </p:nvPr>
        </p:nvSpPr>
        <p:spPr/>
        <p:txBody>
          <a:bodyPr/>
          <a:lstStyle>
            <a:lvl1pPr>
              <a:defRPr/>
            </a:lvl1pPr>
          </a:lstStyle>
          <a:p>
            <a:fld id="{9A70EB10-91E1-409F-8EEC-0ACAE1243891}" type="slidenum">
              <a:rPr lang="en-US" altLang="en-US"/>
              <a:pPr/>
              <a:t>‹#›</a:t>
            </a:fld>
            <a:endParaRPr lang="en-US" altLang="en-US"/>
          </a:p>
        </p:txBody>
      </p:sp>
    </p:spTree>
    <p:extLst>
      <p:ext uri="{BB962C8B-B14F-4D97-AF65-F5344CB8AC3E}">
        <p14:creationId xmlns:p14="http://schemas.microsoft.com/office/powerpoint/2010/main" val="3293025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cxnSp>
        <p:nvCxnSpPr>
          <p:cNvPr id="4" name="Google Shape;34;p25">
            <a:extLst>
              <a:ext uri="{FF2B5EF4-FFF2-40B4-BE49-F238E27FC236}">
                <a16:creationId xmlns:a16="http://schemas.microsoft.com/office/drawing/2014/main" id="{59F0F502-640F-4C46-8EBF-017C8526428A}"/>
              </a:ext>
            </a:extLst>
          </p:cNvPr>
          <p:cNvCxnSpPr>
            <a:cxnSpLocks noChangeShapeType="1"/>
          </p:cNvCxnSpPr>
          <p:nvPr/>
        </p:nvCxnSpPr>
        <p:spPr bwMode="auto">
          <a:xfrm>
            <a:off x="1454150" y="3805238"/>
            <a:ext cx="8631238" cy="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29" name="Google Shape;29;p25"/>
          <p:cNvSpPr txBox="1">
            <a:spLocks noGrp="1"/>
          </p:cNvSpPr>
          <p:nvPr>
            <p:ph type="title"/>
          </p:nvPr>
        </p:nvSpPr>
        <p:spPr>
          <a:xfrm>
            <a:off x="1454239" y="1756130"/>
            <a:ext cx="8643154" cy="1887950"/>
          </a:xfrm>
          <a:prstGeom prst="rect">
            <a:avLst/>
          </a:prstGeom>
          <a:noFill/>
          <a:ln>
            <a:noFill/>
          </a:ln>
        </p:spPr>
        <p:txBody>
          <a:bodyPr spcFirstLastPara="1" anchor="b">
            <a:normAutofit/>
          </a:bodyPr>
          <a:lstStyle>
            <a:lvl1pPr lvl="0" algn="l">
              <a:lnSpc>
                <a:spcPct val="90000"/>
              </a:lnSpc>
              <a:spcBef>
                <a:spcPts val="0"/>
              </a:spcBef>
              <a:spcAft>
                <a:spcPts val="0"/>
              </a:spcAft>
              <a:buClr>
                <a:schemeClr val="dk1"/>
              </a:buClr>
              <a:buSzPts val="3600"/>
              <a:buFont typeface="Gill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5"/>
          <p:cNvSpPr txBox="1">
            <a:spLocks noGrp="1"/>
          </p:cNvSpPr>
          <p:nvPr>
            <p:ph type="body" idx="1"/>
          </p:nvPr>
        </p:nvSpPr>
        <p:spPr>
          <a:xfrm>
            <a:off x="1454239" y="3806195"/>
            <a:ext cx="8630446" cy="1012929"/>
          </a:xfrm>
          <a:prstGeom prst="rect">
            <a:avLst/>
          </a:prstGeom>
          <a:noFill/>
          <a:ln>
            <a:noFill/>
          </a:ln>
        </p:spPr>
        <p:txBody>
          <a:bodyPr spcFirstLastPara="1" tIns="91425">
            <a:normAutofit/>
          </a:bodyPr>
          <a:lstStyle>
            <a:lvl1pPr marL="457200" lvl="0" indent="-228600" algn="l">
              <a:lnSpc>
                <a:spcPct val="120000"/>
              </a:lnSpc>
              <a:spcBef>
                <a:spcPts val="1000"/>
              </a:spcBef>
              <a:spcAft>
                <a:spcPts val="0"/>
              </a:spcAft>
              <a:buSzPts val="1800"/>
              <a:buNone/>
              <a:defRPr sz="1800">
                <a:solidFill>
                  <a:schemeClr val="dk1"/>
                </a:solidFill>
              </a:defRPr>
            </a:lvl1pPr>
            <a:lvl2pPr marL="914400" lvl="1" indent="-228600" algn="l">
              <a:lnSpc>
                <a:spcPct val="120000"/>
              </a:lnSpc>
              <a:spcBef>
                <a:spcPts val="500"/>
              </a:spcBef>
              <a:spcAft>
                <a:spcPts val="0"/>
              </a:spcAft>
              <a:buSzPts val="1800"/>
              <a:buNone/>
              <a:defRPr sz="1800">
                <a:solidFill>
                  <a:srgbClr val="888888"/>
                </a:solidFill>
              </a:defRPr>
            </a:lvl2pPr>
            <a:lvl3pPr marL="1371600" lvl="2" indent="-228600" algn="l">
              <a:lnSpc>
                <a:spcPct val="120000"/>
              </a:lnSpc>
              <a:spcBef>
                <a:spcPts val="500"/>
              </a:spcBef>
              <a:spcAft>
                <a:spcPts val="0"/>
              </a:spcAft>
              <a:buSzPts val="1800"/>
              <a:buNone/>
              <a:defRPr sz="1800">
                <a:solidFill>
                  <a:srgbClr val="888888"/>
                </a:solidFill>
              </a:defRPr>
            </a:lvl3pPr>
            <a:lvl4pPr marL="1828800" lvl="3" indent="-228600" algn="l">
              <a:lnSpc>
                <a:spcPct val="120000"/>
              </a:lnSpc>
              <a:spcBef>
                <a:spcPts val="500"/>
              </a:spcBef>
              <a:spcAft>
                <a:spcPts val="0"/>
              </a:spcAft>
              <a:buSzPts val="1600"/>
              <a:buNone/>
              <a:defRPr sz="1600">
                <a:solidFill>
                  <a:srgbClr val="888888"/>
                </a:solidFill>
              </a:defRPr>
            </a:lvl4pPr>
            <a:lvl5pPr marL="2286000" lvl="4" indent="-228600" algn="l">
              <a:lnSpc>
                <a:spcPct val="120000"/>
              </a:lnSpc>
              <a:spcBef>
                <a:spcPts val="500"/>
              </a:spcBef>
              <a:spcAft>
                <a:spcPts val="0"/>
              </a:spcAft>
              <a:buSzPts val="1600"/>
              <a:buNone/>
              <a:defRPr sz="1600">
                <a:solidFill>
                  <a:srgbClr val="888888"/>
                </a:solidFill>
              </a:defRPr>
            </a:lvl5pPr>
            <a:lvl6pPr marL="2743200" lvl="5" indent="-228600" algn="l">
              <a:lnSpc>
                <a:spcPct val="120000"/>
              </a:lnSpc>
              <a:spcBef>
                <a:spcPts val="500"/>
              </a:spcBef>
              <a:spcAft>
                <a:spcPts val="0"/>
              </a:spcAft>
              <a:buSzPts val="1600"/>
              <a:buNone/>
              <a:defRPr sz="1600">
                <a:solidFill>
                  <a:srgbClr val="888888"/>
                </a:solidFill>
              </a:defRPr>
            </a:lvl6pPr>
            <a:lvl7pPr marL="3200400" lvl="6" indent="-228600" algn="l">
              <a:lnSpc>
                <a:spcPct val="120000"/>
              </a:lnSpc>
              <a:spcBef>
                <a:spcPts val="500"/>
              </a:spcBef>
              <a:spcAft>
                <a:spcPts val="0"/>
              </a:spcAft>
              <a:buSzPts val="1600"/>
              <a:buNone/>
              <a:defRPr sz="1600">
                <a:solidFill>
                  <a:srgbClr val="888888"/>
                </a:solidFill>
              </a:defRPr>
            </a:lvl7pPr>
            <a:lvl8pPr marL="3657600" lvl="7" indent="-228600" algn="l">
              <a:lnSpc>
                <a:spcPct val="120000"/>
              </a:lnSpc>
              <a:spcBef>
                <a:spcPts val="500"/>
              </a:spcBef>
              <a:spcAft>
                <a:spcPts val="0"/>
              </a:spcAft>
              <a:buSzPts val="1600"/>
              <a:buNone/>
              <a:defRPr sz="1600">
                <a:solidFill>
                  <a:srgbClr val="888888"/>
                </a:solidFill>
              </a:defRPr>
            </a:lvl8pPr>
            <a:lvl9pPr marL="4114800" lvl="8" indent="-228600" algn="l">
              <a:lnSpc>
                <a:spcPct val="120000"/>
              </a:lnSpc>
              <a:spcBef>
                <a:spcPts val="500"/>
              </a:spcBef>
              <a:spcAft>
                <a:spcPts val="0"/>
              </a:spcAft>
              <a:buSzPts val="1600"/>
              <a:buNone/>
              <a:defRPr sz="1600">
                <a:solidFill>
                  <a:srgbClr val="888888"/>
                </a:solidFill>
              </a:defRPr>
            </a:lvl9pPr>
          </a:lstStyle>
          <a:p>
            <a:endParaRPr/>
          </a:p>
        </p:txBody>
      </p:sp>
      <p:sp>
        <p:nvSpPr>
          <p:cNvPr id="5" name="Google Shape;31;p25">
            <a:extLst>
              <a:ext uri="{FF2B5EF4-FFF2-40B4-BE49-F238E27FC236}">
                <a16:creationId xmlns:a16="http://schemas.microsoft.com/office/drawing/2014/main" id="{A4882F9C-53F6-4761-9A5B-1E6530629A14}"/>
              </a:ext>
            </a:extLst>
          </p:cNvPr>
          <p:cNvSpPr txBox="1">
            <a:spLocks noGrp="1" noChangeArrowheads="1"/>
          </p:cNvSpPr>
          <p:nvPr>
            <p:ph type="dt" idx="10"/>
          </p:nvPr>
        </p:nvSpPr>
        <p:spPr/>
        <p:txBody>
          <a:bodyPr/>
          <a:lstStyle>
            <a:lvl1pPr>
              <a:defRPr/>
            </a:lvl1pPr>
          </a:lstStyle>
          <a:p>
            <a:endParaRPr lang="en-US" altLang="en-US"/>
          </a:p>
        </p:txBody>
      </p:sp>
      <p:sp>
        <p:nvSpPr>
          <p:cNvPr id="6" name="Google Shape;32;p25">
            <a:extLst>
              <a:ext uri="{FF2B5EF4-FFF2-40B4-BE49-F238E27FC236}">
                <a16:creationId xmlns:a16="http://schemas.microsoft.com/office/drawing/2014/main" id="{A61204AD-9769-488F-AB9D-4327971BE647}"/>
              </a:ext>
            </a:extLst>
          </p:cNvPr>
          <p:cNvSpPr txBox="1">
            <a:spLocks noGrp="1" noChangeArrowheads="1"/>
          </p:cNvSpPr>
          <p:nvPr>
            <p:ph type="ftr" idx="11"/>
          </p:nvPr>
        </p:nvSpPr>
        <p:spPr/>
        <p:txBody>
          <a:bodyPr/>
          <a:lstStyle>
            <a:lvl1pPr>
              <a:defRPr/>
            </a:lvl1pPr>
          </a:lstStyle>
          <a:p>
            <a:endParaRPr lang="en-US" altLang="en-US"/>
          </a:p>
        </p:txBody>
      </p:sp>
      <p:sp>
        <p:nvSpPr>
          <p:cNvPr id="7" name="Google Shape;33;p25">
            <a:extLst>
              <a:ext uri="{FF2B5EF4-FFF2-40B4-BE49-F238E27FC236}">
                <a16:creationId xmlns:a16="http://schemas.microsoft.com/office/drawing/2014/main" id="{A6FBF4A0-8AE6-4584-A7FF-38F9D40B6F90}"/>
              </a:ext>
            </a:extLst>
          </p:cNvPr>
          <p:cNvSpPr txBox="1">
            <a:spLocks noGrp="1" noChangeArrowheads="1"/>
          </p:cNvSpPr>
          <p:nvPr>
            <p:ph type="sldNum" idx="12"/>
          </p:nvPr>
        </p:nvSpPr>
        <p:spPr/>
        <p:txBody>
          <a:bodyPr/>
          <a:lstStyle>
            <a:lvl1pPr>
              <a:defRPr/>
            </a:lvl1pPr>
          </a:lstStyle>
          <a:p>
            <a:fld id="{A175223E-8042-46AC-9953-A755A6687E2B}" type="slidenum">
              <a:rPr lang="en-US" altLang="en-US"/>
              <a:pPr/>
              <a:t>‹#›</a:t>
            </a:fld>
            <a:endParaRPr lang="en-US" altLang="en-US"/>
          </a:p>
        </p:txBody>
      </p:sp>
    </p:spTree>
    <p:extLst>
      <p:ext uri="{BB962C8B-B14F-4D97-AF65-F5344CB8AC3E}">
        <p14:creationId xmlns:p14="http://schemas.microsoft.com/office/powerpoint/2010/main" val="440257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cxnSp>
        <p:nvCxnSpPr>
          <p:cNvPr id="5" name="Google Shape;42;p26">
            <a:extLst>
              <a:ext uri="{FF2B5EF4-FFF2-40B4-BE49-F238E27FC236}">
                <a16:creationId xmlns:a16="http://schemas.microsoft.com/office/drawing/2014/main" id="{D2FFF7E8-DA9E-421F-B13A-10241F9D5F09}"/>
              </a:ext>
            </a:extLst>
          </p:cNvPr>
          <p:cNvCxnSpPr>
            <a:cxnSpLocks noChangeShapeType="1"/>
          </p:cNvCxnSpPr>
          <p:nvPr/>
        </p:nvCxnSpPr>
        <p:spPr bwMode="auto">
          <a:xfrm>
            <a:off x="1454150" y="1847850"/>
            <a:ext cx="9607550" cy="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36" name="Google Shape;36;p26"/>
          <p:cNvSpPr txBox="1">
            <a:spLocks noGrp="1"/>
          </p:cNvSpPr>
          <p:nvPr>
            <p:ph type="title"/>
          </p:nvPr>
        </p:nvSpPr>
        <p:spPr>
          <a:xfrm>
            <a:off x="1449217" y="804889"/>
            <a:ext cx="9605635" cy="1059305"/>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6"/>
          <p:cNvSpPr txBox="1">
            <a:spLocks noGrp="1"/>
          </p:cNvSpPr>
          <p:nvPr>
            <p:ph type="body" idx="1"/>
          </p:nvPr>
        </p:nvSpPr>
        <p:spPr>
          <a:xfrm>
            <a:off x="1447331" y="2010878"/>
            <a:ext cx="4645152" cy="3448595"/>
          </a:xfrm>
          <a:prstGeom prst="rect">
            <a:avLst/>
          </a:prstGeom>
          <a:noFill/>
          <a:ln>
            <a:noFill/>
          </a:ln>
        </p:spPr>
        <p:txBody>
          <a:bodyPr spcFirstLastPara="1">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38" name="Google Shape;38;p26"/>
          <p:cNvSpPr txBox="1">
            <a:spLocks noGrp="1"/>
          </p:cNvSpPr>
          <p:nvPr>
            <p:ph type="body" idx="2"/>
          </p:nvPr>
        </p:nvSpPr>
        <p:spPr>
          <a:xfrm>
            <a:off x="6413771" y="2017343"/>
            <a:ext cx="4645152" cy="3441520"/>
          </a:xfrm>
          <a:prstGeom prst="rect">
            <a:avLst/>
          </a:prstGeom>
          <a:noFill/>
          <a:ln>
            <a:noFill/>
          </a:ln>
        </p:spPr>
        <p:txBody>
          <a:bodyPr spcFirstLastPara="1">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 name="Google Shape;39;p26">
            <a:extLst>
              <a:ext uri="{FF2B5EF4-FFF2-40B4-BE49-F238E27FC236}">
                <a16:creationId xmlns:a16="http://schemas.microsoft.com/office/drawing/2014/main" id="{7FDE56E5-C7A3-4B73-92B8-D1461A541153}"/>
              </a:ext>
            </a:extLst>
          </p:cNvPr>
          <p:cNvSpPr txBox="1">
            <a:spLocks noGrp="1" noChangeArrowheads="1"/>
          </p:cNvSpPr>
          <p:nvPr>
            <p:ph type="dt" idx="10"/>
          </p:nvPr>
        </p:nvSpPr>
        <p:spPr/>
        <p:txBody>
          <a:bodyPr/>
          <a:lstStyle>
            <a:lvl1pPr>
              <a:defRPr/>
            </a:lvl1pPr>
          </a:lstStyle>
          <a:p>
            <a:endParaRPr lang="en-US" altLang="en-US"/>
          </a:p>
        </p:txBody>
      </p:sp>
      <p:sp>
        <p:nvSpPr>
          <p:cNvPr id="7" name="Google Shape;40;p26">
            <a:extLst>
              <a:ext uri="{FF2B5EF4-FFF2-40B4-BE49-F238E27FC236}">
                <a16:creationId xmlns:a16="http://schemas.microsoft.com/office/drawing/2014/main" id="{6B459C43-7837-4CB9-8C1D-7B51E62579ED}"/>
              </a:ext>
            </a:extLst>
          </p:cNvPr>
          <p:cNvSpPr txBox="1">
            <a:spLocks noGrp="1" noChangeArrowheads="1"/>
          </p:cNvSpPr>
          <p:nvPr>
            <p:ph type="ftr" idx="11"/>
          </p:nvPr>
        </p:nvSpPr>
        <p:spPr/>
        <p:txBody>
          <a:bodyPr/>
          <a:lstStyle>
            <a:lvl1pPr>
              <a:defRPr/>
            </a:lvl1pPr>
          </a:lstStyle>
          <a:p>
            <a:endParaRPr lang="en-US" altLang="en-US"/>
          </a:p>
        </p:txBody>
      </p:sp>
      <p:sp>
        <p:nvSpPr>
          <p:cNvPr id="8" name="Google Shape;41;p26">
            <a:extLst>
              <a:ext uri="{FF2B5EF4-FFF2-40B4-BE49-F238E27FC236}">
                <a16:creationId xmlns:a16="http://schemas.microsoft.com/office/drawing/2014/main" id="{E602DEB5-E977-419E-9417-9FE49EA8EBED}"/>
              </a:ext>
            </a:extLst>
          </p:cNvPr>
          <p:cNvSpPr txBox="1">
            <a:spLocks noGrp="1" noChangeArrowheads="1"/>
          </p:cNvSpPr>
          <p:nvPr>
            <p:ph type="sldNum" idx="12"/>
          </p:nvPr>
        </p:nvSpPr>
        <p:spPr/>
        <p:txBody>
          <a:bodyPr/>
          <a:lstStyle>
            <a:lvl1pPr>
              <a:defRPr/>
            </a:lvl1pPr>
          </a:lstStyle>
          <a:p>
            <a:fld id="{3AEBB31E-DFCB-4606-ABC6-2DBAD2F9C402}" type="slidenum">
              <a:rPr lang="en-US" altLang="en-US"/>
              <a:pPr/>
              <a:t>‹#›</a:t>
            </a:fld>
            <a:endParaRPr lang="en-US" altLang="en-US"/>
          </a:p>
        </p:txBody>
      </p:sp>
    </p:spTree>
    <p:extLst>
      <p:ext uri="{BB962C8B-B14F-4D97-AF65-F5344CB8AC3E}">
        <p14:creationId xmlns:p14="http://schemas.microsoft.com/office/powerpoint/2010/main" val="394326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cxnSp>
        <p:nvCxnSpPr>
          <p:cNvPr id="7" name="Google Shape;52;p27">
            <a:extLst>
              <a:ext uri="{FF2B5EF4-FFF2-40B4-BE49-F238E27FC236}">
                <a16:creationId xmlns:a16="http://schemas.microsoft.com/office/drawing/2014/main" id="{1C2FA66D-F7DF-43D6-8702-4B1C99CFBB25}"/>
              </a:ext>
            </a:extLst>
          </p:cNvPr>
          <p:cNvCxnSpPr>
            <a:cxnSpLocks noChangeShapeType="1"/>
          </p:cNvCxnSpPr>
          <p:nvPr/>
        </p:nvCxnSpPr>
        <p:spPr bwMode="auto">
          <a:xfrm>
            <a:off x="1454150" y="1847850"/>
            <a:ext cx="9607550" cy="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44" name="Google Shape;44;p27"/>
          <p:cNvSpPr txBox="1">
            <a:spLocks noGrp="1"/>
          </p:cNvSpPr>
          <p:nvPr>
            <p:ph type="title"/>
          </p:nvPr>
        </p:nvSpPr>
        <p:spPr>
          <a:xfrm>
            <a:off x="1447191" y="804163"/>
            <a:ext cx="9607661" cy="1056319"/>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7"/>
          <p:cNvSpPr txBox="1">
            <a:spLocks noGrp="1"/>
          </p:cNvSpPr>
          <p:nvPr>
            <p:ph type="body" idx="1"/>
          </p:nvPr>
        </p:nvSpPr>
        <p:spPr>
          <a:xfrm>
            <a:off x="1447191" y="2019549"/>
            <a:ext cx="4645152" cy="801943"/>
          </a:xfrm>
          <a:prstGeom prst="rect">
            <a:avLst/>
          </a:prstGeom>
          <a:noFill/>
          <a:ln>
            <a:noFill/>
          </a:ln>
        </p:spPr>
        <p:txBody>
          <a:bodyPr spcFirstLastPara="1" anchor="b">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6" name="Google Shape;46;p27"/>
          <p:cNvSpPr txBox="1">
            <a:spLocks noGrp="1"/>
          </p:cNvSpPr>
          <p:nvPr>
            <p:ph type="body" idx="2"/>
          </p:nvPr>
        </p:nvSpPr>
        <p:spPr>
          <a:xfrm>
            <a:off x="1447191" y="2824269"/>
            <a:ext cx="4645152" cy="2644457"/>
          </a:xfrm>
          <a:prstGeom prst="rect">
            <a:avLst/>
          </a:prstGeom>
          <a:noFill/>
          <a:ln>
            <a:noFill/>
          </a:ln>
        </p:spPr>
        <p:txBody>
          <a:bodyPr spcFirstLastPara="1">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47" name="Google Shape;47;p27"/>
          <p:cNvSpPr txBox="1">
            <a:spLocks noGrp="1"/>
          </p:cNvSpPr>
          <p:nvPr>
            <p:ph type="body" idx="3"/>
          </p:nvPr>
        </p:nvSpPr>
        <p:spPr>
          <a:xfrm>
            <a:off x="6412362" y="2023003"/>
            <a:ext cx="4645152" cy="802237"/>
          </a:xfrm>
          <a:prstGeom prst="rect">
            <a:avLst/>
          </a:prstGeom>
          <a:noFill/>
          <a:ln>
            <a:noFill/>
          </a:ln>
        </p:spPr>
        <p:txBody>
          <a:bodyPr spcFirstLastPara="1" anchor="b">
            <a:normAutofit/>
          </a:bodyPr>
          <a:lstStyle>
            <a:lvl1pPr marL="457200" lvl="0" indent="-228600" algn="l">
              <a:lnSpc>
                <a:spcPct val="100000"/>
              </a:lnSpc>
              <a:spcBef>
                <a:spcPts val="1000"/>
              </a:spcBef>
              <a:spcAft>
                <a:spcPts val="0"/>
              </a:spcAft>
              <a:buSzPts val="2200"/>
              <a:buNone/>
              <a:defRPr sz="2200" b="0" cap="none">
                <a:solidFill>
                  <a:schemeClr val="accent1"/>
                </a:solidFill>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120000"/>
              </a:lnSpc>
              <a:spcBef>
                <a:spcPts val="500"/>
              </a:spcBef>
              <a:spcAft>
                <a:spcPts val="0"/>
              </a:spcAft>
              <a:buSzPts val="1600"/>
              <a:buNone/>
              <a:defRPr sz="1600" b="1"/>
            </a:lvl6pPr>
            <a:lvl7pPr marL="3200400" lvl="6" indent="-228600" algn="l">
              <a:lnSpc>
                <a:spcPct val="120000"/>
              </a:lnSpc>
              <a:spcBef>
                <a:spcPts val="500"/>
              </a:spcBef>
              <a:spcAft>
                <a:spcPts val="0"/>
              </a:spcAft>
              <a:buSzPts val="1600"/>
              <a:buNone/>
              <a:defRPr sz="1600" b="1"/>
            </a:lvl7pPr>
            <a:lvl8pPr marL="3657600" lvl="7" indent="-228600" algn="l">
              <a:lnSpc>
                <a:spcPct val="120000"/>
              </a:lnSpc>
              <a:spcBef>
                <a:spcPts val="500"/>
              </a:spcBef>
              <a:spcAft>
                <a:spcPts val="0"/>
              </a:spcAft>
              <a:buSzPts val="1600"/>
              <a:buNone/>
              <a:defRPr sz="1600" b="1"/>
            </a:lvl8pPr>
            <a:lvl9pPr marL="4114800" lvl="8" indent="-228600" algn="l">
              <a:lnSpc>
                <a:spcPct val="120000"/>
              </a:lnSpc>
              <a:spcBef>
                <a:spcPts val="500"/>
              </a:spcBef>
              <a:spcAft>
                <a:spcPts val="0"/>
              </a:spcAft>
              <a:buSzPts val="1600"/>
              <a:buNone/>
              <a:defRPr sz="1600" b="1"/>
            </a:lvl9pPr>
          </a:lstStyle>
          <a:p>
            <a:endParaRPr/>
          </a:p>
        </p:txBody>
      </p:sp>
      <p:sp>
        <p:nvSpPr>
          <p:cNvPr id="48" name="Google Shape;48;p27"/>
          <p:cNvSpPr txBox="1">
            <a:spLocks noGrp="1"/>
          </p:cNvSpPr>
          <p:nvPr>
            <p:ph type="body" idx="4"/>
          </p:nvPr>
        </p:nvSpPr>
        <p:spPr>
          <a:xfrm>
            <a:off x="6412362" y="2821491"/>
            <a:ext cx="4645152" cy="2637371"/>
          </a:xfrm>
          <a:prstGeom prst="rect">
            <a:avLst/>
          </a:prstGeom>
          <a:noFill/>
          <a:ln>
            <a:noFill/>
          </a:ln>
        </p:spPr>
        <p:txBody>
          <a:bodyPr spcFirstLastPara="1">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8" name="Google Shape;49;p27">
            <a:extLst>
              <a:ext uri="{FF2B5EF4-FFF2-40B4-BE49-F238E27FC236}">
                <a16:creationId xmlns:a16="http://schemas.microsoft.com/office/drawing/2014/main" id="{6ED9B0AB-4DF5-424C-9359-37E732750E77}"/>
              </a:ext>
            </a:extLst>
          </p:cNvPr>
          <p:cNvSpPr txBox="1">
            <a:spLocks noGrp="1" noChangeArrowheads="1"/>
          </p:cNvSpPr>
          <p:nvPr>
            <p:ph type="dt" idx="10"/>
          </p:nvPr>
        </p:nvSpPr>
        <p:spPr/>
        <p:txBody>
          <a:bodyPr/>
          <a:lstStyle>
            <a:lvl1pPr>
              <a:defRPr/>
            </a:lvl1pPr>
          </a:lstStyle>
          <a:p>
            <a:endParaRPr lang="en-US" altLang="en-US"/>
          </a:p>
        </p:txBody>
      </p:sp>
      <p:sp>
        <p:nvSpPr>
          <p:cNvPr id="9" name="Google Shape;50;p27">
            <a:extLst>
              <a:ext uri="{FF2B5EF4-FFF2-40B4-BE49-F238E27FC236}">
                <a16:creationId xmlns:a16="http://schemas.microsoft.com/office/drawing/2014/main" id="{28714146-28F0-48DB-AAFA-C7E6467A70F4}"/>
              </a:ext>
            </a:extLst>
          </p:cNvPr>
          <p:cNvSpPr txBox="1">
            <a:spLocks noGrp="1" noChangeArrowheads="1"/>
          </p:cNvSpPr>
          <p:nvPr>
            <p:ph type="ftr" idx="11"/>
          </p:nvPr>
        </p:nvSpPr>
        <p:spPr/>
        <p:txBody>
          <a:bodyPr/>
          <a:lstStyle>
            <a:lvl1pPr>
              <a:defRPr/>
            </a:lvl1pPr>
          </a:lstStyle>
          <a:p>
            <a:endParaRPr lang="en-US" altLang="en-US"/>
          </a:p>
        </p:txBody>
      </p:sp>
      <p:sp>
        <p:nvSpPr>
          <p:cNvPr id="10" name="Google Shape;51;p27">
            <a:extLst>
              <a:ext uri="{FF2B5EF4-FFF2-40B4-BE49-F238E27FC236}">
                <a16:creationId xmlns:a16="http://schemas.microsoft.com/office/drawing/2014/main" id="{E85F4A9F-BC5B-4A56-8ED8-D848E1CCFF0A}"/>
              </a:ext>
            </a:extLst>
          </p:cNvPr>
          <p:cNvSpPr txBox="1">
            <a:spLocks noGrp="1" noChangeArrowheads="1"/>
          </p:cNvSpPr>
          <p:nvPr>
            <p:ph type="sldNum" idx="12"/>
          </p:nvPr>
        </p:nvSpPr>
        <p:spPr/>
        <p:txBody>
          <a:bodyPr/>
          <a:lstStyle>
            <a:lvl1pPr>
              <a:defRPr/>
            </a:lvl1pPr>
          </a:lstStyle>
          <a:p>
            <a:fld id="{33D09C6B-520E-4721-988F-67ADBF88A40E}" type="slidenum">
              <a:rPr lang="en-US" altLang="en-US"/>
              <a:pPr/>
              <a:t>‹#›</a:t>
            </a:fld>
            <a:endParaRPr lang="en-US" altLang="en-US"/>
          </a:p>
        </p:txBody>
      </p:sp>
    </p:spTree>
    <p:extLst>
      <p:ext uri="{BB962C8B-B14F-4D97-AF65-F5344CB8AC3E}">
        <p14:creationId xmlns:p14="http://schemas.microsoft.com/office/powerpoint/2010/main" val="4271310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cxnSp>
        <p:nvCxnSpPr>
          <p:cNvPr id="3" name="Google Shape;58;p28">
            <a:extLst>
              <a:ext uri="{FF2B5EF4-FFF2-40B4-BE49-F238E27FC236}">
                <a16:creationId xmlns:a16="http://schemas.microsoft.com/office/drawing/2014/main" id="{D2A9EE24-0FA4-4978-A06A-9B865224664C}"/>
              </a:ext>
            </a:extLst>
          </p:cNvPr>
          <p:cNvCxnSpPr>
            <a:cxnSpLocks noChangeShapeType="1"/>
          </p:cNvCxnSpPr>
          <p:nvPr/>
        </p:nvCxnSpPr>
        <p:spPr bwMode="auto">
          <a:xfrm>
            <a:off x="1454150" y="1847850"/>
            <a:ext cx="9607550" cy="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54" name="Google Shape;54;p28"/>
          <p:cNvSpPr txBox="1">
            <a:spLocks noGrp="1"/>
          </p:cNvSpPr>
          <p:nvPr>
            <p:ph type="title"/>
          </p:nvPr>
        </p:nvSpPr>
        <p:spPr>
          <a:xfrm>
            <a:off x="1451579" y="804519"/>
            <a:ext cx="9603275" cy="1049235"/>
          </a:xfrm>
          <a:prstGeom prst="rect">
            <a:avLst/>
          </a:prstGeom>
          <a:noFill/>
          <a:ln>
            <a:noFill/>
          </a:ln>
        </p:spPr>
        <p:txBody>
          <a:bodyPr spcFirstLastPara="1">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 name="Google Shape;55;p28">
            <a:extLst>
              <a:ext uri="{FF2B5EF4-FFF2-40B4-BE49-F238E27FC236}">
                <a16:creationId xmlns:a16="http://schemas.microsoft.com/office/drawing/2014/main" id="{FFB65A7A-B7FA-4521-9E9C-16367D60CD76}"/>
              </a:ext>
            </a:extLst>
          </p:cNvPr>
          <p:cNvSpPr txBox="1">
            <a:spLocks noGrp="1" noChangeArrowheads="1"/>
          </p:cNvSpPr>
          <p:nvPr>
            <p:ph type="dt" idx="10"/>
          </p:nvPr>
        </p:nvSpPr>
        <p:spPr/>
        <p:txBody>
          <a:bodyPr/>
          <a:lstStyle>
            <a:lvl1pPr>
              <a:defRPr/>
            </a:lvl1pPr>
          </a:lstStyle>
          <a:p>
            <a:endParaRPr lang="en-US" altLang="en-US"/>
          </a:p>
        </p:txBody>
      </p:sp>
      <p:sp>
        <p:nvSpPr>
          <p:cNvPr id="5" name="Google Shape;56;p28">
            <a:extLst>
              <a:ext uri="{FF2B5EF4-FFF2-40B4-BE49-F238E27FC236}">
                <a16:creationId xmlns:a16="http://schemas.microsoft.com/office/drawing/2014/main" id="{204AC507-41E0-406F-8B87-9FAB04CC460F}"/>
              </a:ext>
            </a:extLst>
          </p:cNvPr>
          <p:cNvSpPr txBox="1">
            <a:spLocks noGrp="1" noChangeArrowheads="1"/>
          </p:cNvSpPr>
          <p:nvPr>
            <p:ph type="ftr" idx="11"/>
          </p:nvPr>
        </p:nvSpPr>
        <p:spPr/>
        <p:txBody>
          <a:bodyPr/>
          <a:lstStyle>
            <a:lvl1pPr>
              <a:defRPr/>
            </a:lvl1pPr>
          </a:lstStyle>
          <a:p>
            <a:endParaRPr lang="en-US" altLang="en-US"/>
          </a:p>
        </p:txBody>
      </p:sp>
      <p:sp>
        <p:nvSpPr>
          <p:cNvPr id="6" name="Google Shape;57;p28">
            <a:extLst>
              <a:ext uri="{FF2B5EF4-FFF2-40B4-BE49-F238E27FC236}">
                <a16:creationId xmlns:a16="http://schemas.microsoft.com/office/drawing/2014/main" id="{133F05AB-2132-46B0-A12C-609BF33970D4}"/>
              </a:ext>
            </a:extLst>
          </p:cNvPr>
          <p:cNvSpPr txBox="1">
            <a:spLocks noGrp="1" noChangeArrowheads="1"/>
          </p:cNvSpPr>
          <p:nvPr>
            <p:ph type="sldNum" idx="12"/>
          </p:nvPr>
        </p:nvSpPr>
        <p:spPr/>
        <p:txBody>
          <a:bodyPr/>
          <a:lstStyle>
            <a:lvl1pPr>
              <a:defRPr/>
            </a:lvl1pPr>
          </a:lstStyle>
          <a:p>
            <a:fld id="{E2727C97-506A-44B9-8BB6-AD35ED66BC1A}" type="slidenum">
              <a:rPr lang="en-US" altLang="en-US"/>
              <a:pPr/>
              <a:t>‹#›</a:t>
            </a:fld>
            <a:endParaRPr lang="en-US" altLang="en-US"/>
          </a:p>
        </p:txBody>
      </p:sp>
    </p:spTree>
    <p:extLst>
      <p:ext uri="{BB962C8B-B14F-4D97-AF65-F5344CB8AC3E}">
        <p14:creationId xmlns:p14="http://schemas.microsoft.com/office/powerpoint/2010/main" val="244275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2" name="Google Shape;10;p22">
            <a:extLst>
              <a:ext uri="{FF2B5EF4-FFF2-40B4-BE49-F238E27FC236}">
                <a16:creationId xmlns:a16="http://schemas.microsoft.com/office/drawing/2014/main" id="{E62DFAB3-7A70-45A6-BD44-646D85C41E14}"/>
              </a:ext>
            </a:extLst>
          </p:cNvPr>
          <p:cNvSpPr txBox="1">
            <a:spLocks noGrp="1" noChangeArrowheads="1"/>
          </p:cNvSpPr>
          <p:nvPr>
            <p:ph type="dt" idx="11"/>
          </p:nvPr>
        </p:nvSpPr>
        <p:spPr>
          <a:ln/>
        </p:spPr>
        <p:txBody>
          <a:bodyPr/>
          <a:lstStyle>
            <a:lvl1pPr>
              <a:defRPr/>
            </a:lvl1pPr>
          </a:lstStyle>
          <a:p>
            <a:endParaRPr lang="en-US" altLang="en-US"/>
          </a:p>
        </p:txBody>
      </p:sp>
      <p:sp>
        <p:nvSpPr>
          <p:cNvPr id="3" name="Google Shape;11;p22">
            <a:extLst>
              <a:ext uri="{FF2B5EF4-FFF2-40B4-BE49-F238E27FC236}">
                <a16:creationId xmlns:a16="http://schemas.microsoft.com/office/drawing/2014/main" id="{FCCB0806-4E1F-4F01-8EF7-6D07DCCF9F56}"/>
              </a:ext>
            </a:extLst>
          </p:cNvPr>
          <p:cNvSpPr txBox="1">
            <a:spLocks noGrp="1" noChangeArrowheads="1"/>
          </p:cNvSpPr>
          <p:nvPr>
            <p:ph type="ftr" idx="12"/>
          </p:nvPr>
        </p:nvSpPr>
        <p:spPr>
          <a:ln/>
        </p:spPr>
        <p:txBody>
          <a:bodyPr/>
          <a:lstStyle>
            <a:lvl1pPr>
              <a:defRPr/>
            </a:lvl1pPr>
          </a:lstStyle>
          <a:p>
            <a:endParaRPr lang="en-US" altLang="en-US"/>
          </a:p>
        </p:txBody>
      </p:sp>
      <p:sp>
        <p:nvSpPr>
          <p:cNvPr id="4" name="Google Shape;12;p22">
            <a:extLst>
              <a:ext uri="{FF2B5EF4-FFF2-40B4-BE49-F238E27FC236}">
                <a16:creationId xmlns:a16="http://schemas.microsoft.com/office/drawing/2014/main" id="{608D2A3A-1310-49C9-8A2D-D868976B9CFF}"/>
              </a:ext>
            </a:extLst>
          </p:cNvPr>
          <p:cNvSpPr txBox="1">
            <a:spLocks noGrp="1" noChangeArrowheads="1"/>
          </p:cNvSpPr>
          <p:nvPr>
            <p:ph type="sldNum" idx="13"/>
          </p:nvPr>
        </p:nvSpPr>
        <p:spPr>
          <a:ln/>
        </p:spPr>
        <p:txBody>
          <a:bodyPr/>
          <a:lstStyle>
            <a:lvl1pPr>
              <a:defRPr/>
            </a:lvl1pPr>
          </a:lstStyle>
          <a:p>
            <a:fld id="{8B1EB01B-9F20-485A-8727-56D945B8C54A}" type="slidenum">
              <a:rPr lang="en-US" altLang="en-US"/>
              <a:pPr/>
              <a:t>‹#›</a:t>
            </a:fld>
            <a:endParaRPr lang="en-US" altLang="en-US"/>
          </a:p>
        </p:txBody>
      </p:sp>
    </p:spTree>
    <p:extLst>
      <p:ext uri="{BB962C8B-B14F-4D97-AF65-F5344CB8AC3E}">
        <p14:creationId xmlns:p14="http://schemas.microsoft.com/office/powerpoint/2010/main" val="284962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cxnSp>
        <p:nvCxnSpPr>
          <p:cNvPr id="5" name="Google Shape;70;p30">
            <a:extLst>
              <a:ext uri="{FF2B5EF4-FFF2-40B4-BE49-F238E27FC236}">
                <a16:creationId xmlns:a16="http://schemas.microsoft.com/office/drawing/2014/main" id="{D4AC7552-B2DA-432B-8EF0-83CBFFEF78FB}"/>
              </a:ext>
            </a:extLst>
          </p:cNvPr>
          <p:cNvCxnSpPr>
            <a:cxnSpLocks noChangeShapeType="1"/>
          </p:cNvCxnSpPr>
          <p:nvPr/>
        </p:nvCxnSpPr>
        <p:spPr bwMode="auto">
          <a:xfrm>
            <a:off x="1447800" y="3205163"/>
            <a:ext cx="3270250" cy="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64" name="Google Shape;64;p30"/>
          <p:cNvSpPr txBox="1">
            <a:spLocks noGrp="1"/>
          </p:cNvSpPr>
          <p:nvPr>
            <p:ph type="title"/>
          </p:nvPr>
        </p:nvSpPr>
        <p:spPr>
          <a:xfrm>
            <a:off x="1444671" y="798973"/>
            <a:ext cx="3273099" cy="2247117"/>
          </a:xfrm>
          <a:prstGeom prst="rect">
            <a:avLst/>
          </a:prstGeom>
          <a:noFill/>
          <a:ln>
            <a:noFill/>
          </a:ln>
        </p:spPr>
        <p:txBody>
          <a:bodyPr spcFirstLastPara="1" anchor="b">
            <a:normAutofit/>
          </a:bodyPr>
          <a:lstStyle>
            <a:lvl1pPr lvl="0" algn="l">
              <a:lnSpc>
                <a:spcPct val="90000"/>
              </a:lnSpc>
              <a:spcBef>
                <a:spcPts val="0"/>
              </a:spcBef>
              <a:spcAft>
                <a:spcPts val="0"/>
              </a:spcAft>
              <a:buClr>
                <a:schemeClr val="dk1"/>
              </a:buClr>
              <a:buSzPts val="2400"/>
              <a:buFont typeface="Gill San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0"/>
          <p:cNvSpPr txBox="1">
            <a:spLocks noGrp="1"/>
          </p:cNvSpPr>
          <p:nvPr>
            <p:ph type="body" idx="1"/>
          </p:nvPr>
        </p:nvSpPr>
        <p:spPr>
          <a:xfrm>
            <a:off x="5043714" y="798974"/>
            <a:ext cx="6012470" cy="4658826"/>
          </a:xfrm>
          <a:prstGeom prst="rect">
            <a:avLst/>
          </a:prstGeom>
          <a:noFill/>
          <a:ln>
            <a:noFill/>
          </a:ln>
        </p:spPr>
        <p:txBody>
          <a:bodyPr spcFirstLastPara="1" anchor="ctr">
            <a:norm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120000"/>
              </a:lnSpc>
              <a:spcBef>
                <a:spcPts val="500"/>
              </a:spcBef>
              <a:spcAft>
                <a:spcPts val="0"/>
              </a:spcAft>
              <a:buSzPts val="1800"/>
              <a:buChar char="•"/>
              <a:defRPr/>
            </a:lvl6pPr>
            <a:lvl7pPr marL="3200400" lvl="6" indent="-342900" algn="l">
              <a:lnSpc>
                <a:spcPct val="120000"/>
              </a:lnSpc>
              <a:spcBef>
                <a:spcPts val="500"/>
              </a:spcBef>
              <a:spcAft>
                <a:spcPts val="0"/>
              </a:spcAft>
              <a:buSzPts val="1800"/>
              <a:buChar char="•"/>
              <a:defRPr/>
            </a:lvl7pPr>
            <a:lvl8pPr marL="3657600" lvl="7" indent="-342900" algn="l">
              <a:lnSpc>
                <a:spcPct val="120000"/>
              </a:lnSpc>
              <a:spcBef>
                <a:spcPts val="500"/>
              </a:spcBef>
              <a:spcAft>
                <a:spcPts val="0"/>
              </a:spcAft>
              <a:buSzPts val="1800"/>
              <a:buChar char="•"/>
              <a:defRPr/>
            </a:lvl8pPr>
            <a:lvl9pPr marL="4114800" lvl="8" indent="-342900" algn="l">
              <a:lnSpc>
                <a:spcPct val="120000"/>
              </a:lnSpc>
              <a:spcBef>
                <a:spcPts val="500"/>
              </a:spcBef>
              <a:spcAft>
                <a:spcPts val="0"/>
              </a:spcAft>
              <a:buSzPts val="1800"/>
              <a:buChar char="•"/>
              <a:defRPr/>
            </a:lvl9pPr>
          </a:lstStyle>
          <a:p>
            <a:endParaRPr/>
          </a:p>
        </p:txBody>
      </p:sp>
      <p:sp>
        <p:nvSpPr>
          <p:cNvPr id="66" name="Google Shape;66;p30"/>
          <p:cNvSpPr txBox="1">
            <a:spLocks noGrp="1"/>
          </p:cNvSpPr>
          <p:nvPr>
            <p:ph type="body" idx="2"/>
          </p:nvPr>
        </p:nvSpPr>
        <p:spPr>
          <a:xfrm>
            <a:off x="1444671" y="3205491"/>
            <a:ext cx="3275013" cy="2248181"/>
          </a:xfrm>
          <a:prstGeom prst="rect">
            <a:avLst/>
          </a:prstGeom>
          <a:noFill/>
          <a:ln>
            <a:noFill/>
          </a:ln>
        </p:spPr>
        <p:txBody>
          <a:bodyPr spcFirstLastPara="1">
            <a:normAutofit/>
          </a:bodyPr>
          <a:lstStyle>
            <a:lvl1pPr marL="457200" lvl="0" indent="-228600" algn="l">
              <a:lnSpc>
                <a:spcPct val="120000"/>
              </a:lnSpc>
              <a:spcBef>
                <a:spcPts val="1000"/>
              </a:spcBef>
              <a:spcAft>
                <a:spcPts val="0"/>
              </a:spcAft>
              <a:buSzPts val="1600"/>
              <a:buNone/>
              <a:defRPr sz="16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6" name="Google Shape;67;p30">
            <a:extLst>
              <a:ext uri="{FF2B5EF4-FFF2-40B4-BE49-F238E27FC236}">
                <a16:creationId xmlns:a16="http://schemas.microsoft.com/office/drawing/2014/main" id="{D9AE6DE9-A5E9-4B43-848A-2C891FDC970D}"/>
              </a:ext>
            </a:extLst>
          </p:cNvPr>
          <p:cNvSpPr txBox="1">
            <a:spLocks noGrp="1" noChangeArrowheads="1"/>
          </p:cNvSpPr>
          <p:nvPr>
            <p:ph type="dt" idx="10"/>
          </p:nvPr>
        </p:nvSpPr>
        <p:spPr/>
        <p:txBody>
          <a:bodyPr/>
          <a:lstStyle>
            <a:lvl1pPr>
              <a:defRPr/>
            </a:lvl1pPr>
          </a:lstStyle>
          <a:p>
            <a:endParaRPr lang="en-US" altLang="en-US"/>
          </a:p>
        </p:txBody>
      </p:sp>
      <p:sp>
        <p:nvSpPr>
          <p:cNvPr id="7" name="Google Shape;68;p30">
            <a:extLst>
              <a:ext uri="{FF2B5EF4-FFF2-40B4-BE49-F238E27FC236}">
                <a16:creationId xmlns:a16="http://schemas.microsoft.com/office/drawing/2014/main" id="{172A29DB-1847-4BD5-AE7D-B472B1C0C100}"/>
              </a:ext>
            </a:extLst>
          </p:cNvPr>
          <p:cNvSpPr txBox="1">
            <a:spLocks noGrp="1" noChangeArrowheads="1"/>
          </p:cNvSpPr>
          <p:nvPr>
            <p:ph type="ftr" idx="11"/>
          </p:nvPr>
        </p:nvSpPr>
        <p:spPr/>
        <p:txBody>
          <a:bodyPr/>
          <a:lstStyle>
            <a:lvl1pPr>
              <a:defRPr/>
            </a:lvl1pPr>
          </a:lstStyle>
          <a:p>
            <a:endParaRPr lang="en-US" altLang="en-US"/>
          </a:p>
        </p:txBody>
      </p:sp>
      <p:sp>
        <p:nvSpPr>
          <p:cNvPr id="8" name="Google Shape;69;p30">
            <a:extLst>
              <a:ext uri="{FF2B5EF4-FFF2-40B4-BE49-F238E27FC236}">
                <a16:creationId xmlns:a16="http://schemas.microsoft.com/office/drawing/2014/main" id="{B5E0E739-6266-4C7C-A937-FD91E9A9DD1A}"/>
              </a:ext>
            </a:extLst>
          </p:cNvPr>
          <p:cNvSpPr txBox="1">
            <a:spLocks noGrp="1" noChangeArrowheads="1"/>
          </p:cNvSpPr>
          <p:nvPr>
            <p:ph type="sldNum" idx="12"/>
          </p:nvPr>
        </p:nvSpPr>
        <p:spPr/>
        <p:txBody>
          <a:bodyPr/>
          <a:lstStyle>
            <a:lvl1pPr>
              <a:defRPr/>
            </a:lvl1pPr>
          </a:lstStyle>
          <a:p>
            <a:fld id="{2B344D6F-A254-41BC-965F-E52B4E815693}" type="slidenum">
              <a:rPr lang="en-US" altLang="en-US"/>
              <a:pPr/>
              <a:t>‹#›</a:t>
            </a:fld>
            <a:endParaRPr lang="en-US" altLang="en-US"/>
          </a:p>
        </p:txBody>
      </p:sp>
    </p:spTree>
    <p:extLst>
      <p:ext uri="{BB962C8B-B14F-4D97-AF65-F5344CB8AC3E}">
        <p14:creationId xmlns:p14="http://schemas.microsoft.com/office/powerpoint/2010/main" val="109312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grpSp>
        <p:nvGrpSpPr>
          <p:cNvPr id="5" name="Google Shape;72;p31">
            <a:extLst>
              <a:ext uri="{FF2B5EF4-FFF2-40B4-BE49-F238E27FC236}">
                <a16:creationId xmlns:a16="http://schemas.microsoft.com/office/drawing/2014/main" id="{7D7330B3-0E1A-4030-9A0E-320709C95237}"/>
              </a:ext>
            </a:extLst>
          </p:cNvPr>
          <p:cNvGrpSpPr>
            <a:grpSpLocks/>
          </p:cNvGrpSpPr>
          <p:nvPr/>
        </p:nvGrpSpPr>
        <p:grpSpPr bwMode="auto">
          <a:xfrm>
            <a:off x="7477125" y="482600"/>
            <a:ext cx="4075113" cy="5148263"/>
            <a:chOff x="7477387" y="482170"/>
            <a:chExt cx="4074533" cy="5149101"/>
          </a:xfrm>
        </p:grpSpPr>
        <p:sp>
          <p:nvSpPr>
            <p:cNvPr id="6" name="Google Shape;73;p31">
              <a:extLst>
                <a:ext uri="{FF2B5EF4-FFF2-40B4-BE49-F238E27FC236}">
                  <a16:creationId xmlns:a16="http://schemas.microsoft.com/office/drawing/2014/main" id="{52E9769E-6772-4877-B912-A894E9F69568}"/>
                </a:ext>
              </a:extLst>
            </p:cNvPr>
            <p:cNvSpPr/>
            <p:nvPr/>
          </p:nvSpPr>
          <p:spPr>
            <a:xfrm>
              <a:off x="7477387" y="482170"/>
              <a:ext cx="4074533" cy="5149101"/>
            </a:xfrm>
            <a:prstGeom prst="rect">
              <a:avLst/>
            </a:prstGeom>
            <a:gradFill>
              <a:gsLst>
                <a:gs pos="0">
                  <a:srgbClr val="000001"/>
                </a:gs>
                <a:gs pos="100000">
                  <a:srgbClr val="191919"/>
                </a:gs>
              </a:gsLst>
              <a:lin ang="5400000" scaled="0"/>
            </a:gradFill>
            <a:ln>
              <a:noFill/>
            </a:ln>
            <a:effectLst>
              <a:outerShdw blurRad="127000" dist="228600" dir="4740000" sx="98000" sy="98000" algn="tl" rotWithShape="0">
                <a:srgbClr val="000000">
                  <a:alpha val="33725"/>
                </a:srgbClr>
              </a:outerShdw>
            </a:effectLst>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kern="0">
                <a:latin typeface="Arial"/>
                <a:ea typeface="Arial"/>
                <a:cs typeface="Arial"/>
                <a:sym typeface="Arial"/>
              </a:endParaRPr>
            </a:p>
          </p:txBody>
        </p:sp>
        <p:sp>
          <p:nvSpPr>
            <p:cNvPr id="7" name="Google Shape;74;p31">
              <a:extLst>
                <a:ext uri="{FF2B5EF4-FFF2-40B4-BE49-F238E27FC236}">
                  <a16:creationId xmlns:a16="http://schemas.microsoft.com/office/drawing/2014/main" id="{51035EAF-69DC-426B-8126-6C66B382B96A}"/>
                </a:ext>
              </a:extLst>
            </p:cNvPr>
            <p:cNvSpPr>
              <a:spLocks noChangeArrowheads="1"/>
            </p:cNvSpPr>
            <p:nvPr/>
          </p:nvSpPr>
          <p:spPr bwMode="auto">
            <a:xfrm>
              <a:off x="7790446" y="812506"/>
              <a:ext cx="3450289" cy="4466452"/>
            </a:xfrm>
            <a:prstGeom prst="rect">
              <a:avLst/>
            </a:prstGeom>
            <a:gradFill rotWithShape="0">
              <a:gsLst>
                <a:gs pos="0">
                  <a:srgbClr val="DADADA"/>
                </a:gs>
                <a:gs pos="100000">
                  <a:srgbClr val="FFFFFE"/>
                </a:gs>
              </a:gsLst>
              <a:lin ang="16200000"/>
            </a:gradFill>
            <a:ln w="50800">
              <a:solidFill>
                <a:srgbClr val="191919"/>
              </a:solidFill>
              <a:miter lim="800000"/>
              <a:headEnd type="none" w="sm" len="sm"/>
              <a:tailEnd type="none" w="sm" len="sm"/>
            </a:ln>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grpSp>
      <p:cxnSp>
        <p:nvCxnSpPr>
          <p:cNvPr id="8" name="Google Shape;81;p31">
            <a:extLst>
              <a:ext uri="{FF2B5EF4-FFF2-40B4-BE49-F238E27FC236}">
                <a16:creationId xmlns:a16="http://schemas.microsoft.com/office/drawing/2014/main" id="{21239567-2A49-4145-8D3D-F10C5F63FBC7}"/>
              </a:ext>
            </a:extLst>
          </p:cNvPr>
          <p:cNvCxnSpPr>
            <a:cxnSpLocks noChangeShapeType="1"/>
          </p:cNvCxnSpPr>
          <p:nvPr/>
        </p:nvCxnSpPr>
        <p:spPr bwMode="auto">
          <a:xfrm>
            <a:off x="1447800" y="3143250"/>
            <a:ext cx="5527675" cy="0"/>
          </a:xfrm>
          <a:prstGeom prst="straightConnector1">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cxnSp>
      <p:sp>
        <p:nvSpPr>
          <p:cNvPr id="75" name="Google Shape;75;p31"/>
          <p:cNvSpPr txBox="1">
            <a:spLocks noGrp="1"/>
          </p:cNvSpPr>
          <p:nvPr>
            <p:ph type="title"/>
          </p:nvPr>
        </p:nvSpPr>
        <p:spPr>
          <a:xfrm>
            <a:off x="1451206" y="1129513"/>
            <a:ext cx="5532328" cy="1830584"/>
          </a:xfrm>
          <a:prstGeom prst="rect">
            <a:avLst/>
          </a:prstGeom>
          <a:noFill/>
          <a:ln>
            <a:noFill/>
          </a:ln>
        </p:spPr>
        <p:txBody>
          <a:bodyPr spcFirstLastPara="1" anchor="b">
            <a:normAutofit/>
          </a:bodyPr>
          <a:lstStyle>
            <a:lvl1pPr lvl="0" algn="l">
              <a:lnSpc>
                <a:spcPct val="90000"/>
              </a:lnSpc>
              <a:spcBef>
                <a:spcPts val="0"/>
              </a:spcBef>
              <a:spcAft>
                <a:spcPts val="0"/>
              </a:spcAft>
              <a:buClr>
                <a:schemeClr val="dk1"/>
              </a:buClr>
              <a:buSzPts val="3200"/>
              <a:buFont typeface="Gill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a:spLocks noGrp="1"/>
          </p:cNvSpPr>
          <p:nvPr>
            <p:ph type="pic" idx="2"/>
          </p:nvPr>
        </p:nvSpPr>
        <p:spPr>
          <a:xfrm>
            <a:off x="8124389" y="1122542"/>
            <a:ext cx="2791171" cy="3866327"/>
          </a:xfrm>
          <a:prstGeom prst="rect">
            <a:avLst/>
          </a:prstGeom>
          <a:solidFill>
            <a:srgbClr val="D8D8D8"/>
          </a:solidFill>
          <a:ln>
            <a:noFill/>
          </a:ln>
        </p:spPr>
      </p:sp>
      <p:sp>
        <p:nvSpPr>
          <p:cNvPr id="77" name="Google Shape;77;p31"/>
          <p:cNvSpPr txBox="1">
            <a:spLocks noGrp="1"/>
          </p:cNvSpPr>
          <p:nvPr>
            <p:ph type="body" idx="1"/>
          </p:nvPr>
        </p:nvSpPr>
        <p:spPr>
          <a:xfrm>
            <a:off x="1450329" y="3145992"/>
            <a:ext cx="5524404" cy="2003742"/>
          </a:xfrm>
          <a:prstGeom prst="rect">
            <a:avLst/>
          </a:prstGeom>
          <a:noFill/>
          <a:ln>
            <a:noFill/>
          </a:ln>
        </p:spPr>
        <p:txBody>
          <a:bodyPr spcFirstLastPara="1">
            <a:normAutofit/>
          </a:bodyPr>
          <a:lstStyle>
            <a:lvl1pPr marL="457200" lvl="0" indent="-228600" algn="l">
              <a:lnSpc>
                <a:spcPct val="120000"/>
              </a:lnSpc>
              <a:spcBef>
                <a:spcPts val="1000"/>
              </a:spcBef>
              <a:spcAft>
                <a:spcPts val="0"/>
              </a:spcAft>
              <a:buSzPts val="1800"/>
              <a:buNone/>
              <a:defRPr sz="18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120000"/>
              </a:lnSpc>
              <a:spcBef>
                <a:spcPts val="500"/>
              </a:spcBef>
              <a:spcAft>
                <a:spcPts val="0"/>
              </a:spcAft>
              <a:buSzPts val="1000"/>
              <a:buNone/>
              <a:defRPr sz="1000"/>
            </a:lvl6pPr>
            <a:lvl7pPr marL="3200400" lvl="6" indent="-228600" algn="l">
              <a:lnSpc>
                <a:spcPct val="120000"/>
              </a:lnSpc>
              <a:spcBef>
                <a:spcPts val="500"/>
              </a:spcBef>
              <a:spcAft>
                <a:spcPts val="0"/>
              </a:spcAft>
              <a:buSzPts val="1000"/>
              <a:buNone/>
              <a:defRPr sz="1000"/>
            </a:lvl7pPr>
            <a:lvl8pPr marL="3657600" lvl="7" indent="-228600" algn="l">
              <a:lnSpc>
                <a:spcPct val="120000"/>
              </a:lnSpc>
              <a:spcBef>
                <a:spcPts val="500"/>
              </a:spcBef>
              <a:spcAft>
                <a:spcPts val="0"/>
              </a:spcAft>
              <a:buSzPts val="1000"/>
              <a:buNone/>
              <a:defRPr sz="1000"/>
            </a:lvl8pPr>
            <a:lvl9pPr marL="4114800" lvl="8" indent="-228600" algn="l">
              <a:lnSpc>
                <a:spcPct val="120000"/>
              </a:lnSpc>
              <a:spcBef>
                <a:spcPts val="500"/>
              </a:spcBef>
              <a:spcAft>
                <a:spcPts val="0"/>
              </a:spcAft>
              <a:buSzPts val="1000"/>
              <a:buNone/>
              <a:defRPr sz="1000"/>
            </a:lvl9pPr>
          </a:lstStyle>
          <a:p>
            <a:endParaRPr/>
          </a:p>
        </p:txBody>
      </p:sp>
      <p:sp>
        <p:nvSpPr>
          <p:cNvPr id="9" name="Google Shape;78;p31">
            <a:extLst>
              <a:ext uri="{FF2B5EF4-FFF2-40B4-BE49-F238E27FC236}">
                <a16:creationId xmlns:a16="http://schemas.microsoft.com/office/drawing/2014/main" id="{771309BE-DC62-4DF0-8C71-58121711CF58}"/>
              </a:ext>
            </a:extLst>
          </p:cNvPr>
          <p:cNvSpPr txBox="1">
            <a:spLocks noGrp="1" noChangeArrowheads="1"/>
          </p:cNvSpPr>
          <p:nvPr>
            <p:ph type="dt" idx="10"/>
          </p:nvPr>
        </p:nvSpPr>
        <p:spPr>
          <a:xfrm>
            <a:off x="1447800" y="5470525"/>
            <a:ext cx="5527675" cy="319088"/>
          </a:xfrm>
        </p:spPr>
        <p:txBody>
          <a:bodyPr/>
          <a:lstStyle>
            <a:lvl1pPr algn="l">
              <a:defRPr/>
            </a:lvl1pPr>
          </a:lstStyle>
          <a:p>
            <a:endParaRPr lang="en-US" altLang="en-US"/>
          </a:p>
        </p:txBody>
      </p:sp>
      <p:sp>
        <p:nvSpPr>
          <p:cNvPr id="10" name="Google Shape;79;p31">
            <a:extLst>
              <a:ext uri="{FF2B5EF4-FFF2-40B4-BE49-F238E27FC236}">
                <a16:creationId xmlns:a16="http://schemas.microsoft.com/office/drawing/2014/main" id="{34932479-1B8F-4303-90FF-E2D6987E4873}"/>
              </a:ext>
            </a:extLst>
          </p:cNvPr>
          <p:cNvSpPr txBox="1">
            <a:spLocks noGrp="1" noChangeArrowheads="1"/>
          </p:cNvSpPr>
          <p:nvPr>
            <p:ph type="ftr" idx="11"/>
          </p:nvPr>
        </p:nvSpPr>
        <p:spPr>
          <a:xfrm>
            <a:off x="1447800" y="319088"/>
            <a:ext cx="5540375" cy="320675"/>
          </a:xfrm>
        </p:spPr>
        <p:txBody>
          <a:bodyPr/>
          <a:lstStyle>
            <a:lvl1pPr>
              <a:defRPr/>
            </a:lvl1pPr>
          </a:lstStyle>
          <a:p>
            <a:endParaRPr lang="en-US" altLang="en-US"/>
          </a:p>
        </p:txBody>
      </p:sp>
      <p:sp>
        <p:nvSpPr>
          <p:cNvPr id="11" name="Google Shape;80;p31">
            <a:extLst>
              <a:ext uri="{FF2B5EF4-FFF2-40B4-BE49-F238E27FC236}">
                <a16:creationId xmlns:a16="http://schemas.microsoft.com/office/drawing/2014/main" id="{1AA771C5-F6F1-4C7C-B767-B8342D79B5CE}"/>
              </a:ext>
            </a:extLst>
          </p:cNvPr>
          <p:cNvSpPr txBox="1">
            <a:spLocks noGrp="1" noChangeArrowheads="1"/>
          </p:cNvSpPr>
          <p:nvPr>
            <p:ph type="sldNum" idx="12"/>
          </p:nvPr>
        </p:nvSpPr>
        <p:spPr/>
        <p:txBody>
          <a:bodyPr/>
          <a:lstStyle>
            <a:lvl1pPr>
              <a:defRPr/>
            </a:lvl1pPr>
          </a:lstStyle>
          <a:p>
            <a:fld id="{4ABBD2CB-470E-44B0-BE64-B9C432BA99BD}" type="slidenum">
              <a:rPr lang="en-US" altLang="en-US"/>
              <a:pPr/>
              <a:t>‹#›</a:t>
            </a:fld>
            <a:endParaRPr lang="en-US" altLang="en-US"/>
          </a:p>
        </p:txBody>
      </p:sp>
    </p:spTree>
    <p:extLst>
      <p:ext uri="{BB962C8B-B14F-4D97-AF65-F5344CB8AC3E}">
        <p14:creationId xmlns:p14="http://schemas.microsoft.com/office/powerpoint/2010/main" val="3375864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Google Shape;6;p22">
            <a:extLst>
              <a:ext uri="{FF2B5EF4-FFF2-40B4-BE49-F238E27FC236}">
                <a16:creationId xmlns:a16="http://schemas.microsoft.com/office/drawing/2014/main" id="{1E884E4A-B70B-41F3-A5CA-C8C6968544A8}"/>
              </a:ext>
            </a:extLst>
          </p:cNvPr>
          <p:cNvSpPr>
            <a:spLocks noChangeArrowheads="1"/>
          </p:cNvSpPr>
          <p:nvPr/>
        </p:nvSpPr>
        <p:spPr bwMode="auto">
          <a:xfrm>
            <a:off x="0" y="2019300"/>
            <a:ext cx="12192000" cy="4106863"/>
          </a:xfrm>
          <a:prstGeom prst="rect">
            <a:avLst/>
          </a:prstGeom>
          <a:gradFill rotWithShape="0">
            <a:gsLst>
              <a:gs pos="0">
                <a:srgbClr val="DFDBD5">
                  <a:alpha val="0"/>
                </a:srgbClr>
              </a:gs>
              <a:gs pos="100000">
                <a:schemeClr val="tx2"/>
              </a:gs>
            </a:gsLst>
            <a:lin ang="5400000"/>
          </a:gra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a:p>
        </p:txBody>
      </p:sp>
      <p:pic>
        <p:nvPicPr>
          <p:cNvPr id="1027" name="Google Shape;7;p22">
            <a:extLst>
              <a:ext uri="{FF2B5EF4-FFF2-40B4-BE49-F238E27FC236}">
                <a16:creationId xmlns:a16="http://schemas.microsoft.com/office/drawing/2014/main" id="{3C88202B-0629-4A7C-9510-FC56ED615101}"/>
              </a:ext>
            </a:extLst>
          </p:cNvPr>
          <p:cNvPicPr preferRelativeResize="0">
            <a:picLocks noChangeAspect="1" noChangeArrowheads="1"/>
          </p:cNvPicPr>
          <p:nvPr/>
        </p:nvPicPr>
        <p:blipFill>
          <a:blip r:embed="rId14">
            <a:extLst>
              <a:ext uri="{28A0092B-C50C-407E-A947-70E740481C1C}">
                <a14:useLocalDpi xmlns:a14="http://schemas.microsoft.com/office/drawing/2010/main" val="0"/>
              </a:ext>
            </a:extLst>
          </a:blip>
          <a:srcRect t="1538" b="-1538"/>
          <a:stretch>
            <a:fillRect/>
          </a:stretch>
        </p:blipFill>
        <p:spPr bwMode="auto">
          <a:xfrm>
            <a:off x="0" y="6126163"/>
            <a:ext cx="12192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Google Shape;8;p22">
            <a:extLst>
              <a:ext uri="{FF2B5EF4-FFF2-40B4-BE49-F238E27FC236}">
                <a16:creationId xmlns:a16="http://schemas.microsoft.com/office/drawing/2014/main" id="{360060DC-4990-41C1-A4EF-D4215200D5F5}"/>
              </a:ext>
            </a:extLst>
          </p:cNvPr>
          <p:cNvSpPr txBox="1">
            <a:spLocks noGrp="1" noChangeArrowheads="1"/>
          </p:cNvSpPr>
          <p:nvPr>
            <p:ph type="title"/>
          </p:nvPr>
        </p:nvSpPr>
        <p:spPr bwMode="auto">
          <a:xfrm>
            <a:off x="1450975" y="804863"/>
            <a:ext cx="9604375"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1029" name="Google Shape;9;p22">
            <a:extLst>
              <a:ext uri="{FF2B5EF4-FFF2-40B4-BE49-F238E27FC236}">
                <a16:creationId xmlns:a16="http://schemas.microsoft.com/office/drawing/2014/main" id="{CE141DAF-2424-4560-B16F-068B6FB6A600}"/>
              </a:ext>
            </a:extLst>
          </p:cNvPr>
          <p:cNvSpPr txBox="1">
            <a:spLocks noGrp="1" noChangeArrowheads="1"/>
          </p:cNvSpPr>
          <p:nvPr>
            <p:ph type="body" idx="1"/>
          </p:nvPr>
        </p:nvSpPr>
        <p:spPr bwMode="auto">
          <a:xfrm>
            <a:off x="1450975" y="2016125"/>
            <a:ext cx="9604375"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p>
            <a:pPr lvl="0"/>
            <a:endParaRPr lang="en-US" altLang="en-US">
              <a:sym typeface="Arial" panose="020B0604020202020204" pitchFamily="34" charset="0"/>
            </a:endParaRPr>
          </a:p>
        </p:txBody>
      </p:sp>
      <p:sp>
        <p:nvSpPr>
          <p:cNvPr id="1030" name="Google Shape;10;p22">
            <a:extLst>
              <a:ext uri="{FF2B5EF4-FFF2-40B4-BE49-F238E27FC236}">
                <a16:creationId xmlns:a16="http://schemas.microsoft.com/office/drawing/2014/main" id="{F6CCDAF3-1A6A-484C-9503-1619C3858FBF}"/>
              </a:ext>
            </a:extLst>
          </p:cNvPr>
          <p:cNvSpPr txBox="1">
            <a:spLocks noGrp="1" noChangeArrowheads="1"/>
          </p:cNvSpPr>
          <p:nvPr>
            <p:ph type="dt" idx="10"/>
          </p:nvPr>
        </p:nvSpPr>
        <p:spPr bwMode="auto">
          <a:xfrm>
            <a:off x="7554913" y="330200"/>
            <a:ext cx="35004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Clr>
                <a:srgbClr val="000000"/>
              </a:buClr>
              <a:buSzPts val="1400"/>
              <a:buFont typeface="Arial" panose="020B0604020202020204" pitchFamily="34" charset="0"/>
              <a:buNone/>
              <a:defRPr sz="1000">
                <a:solidFill>
                  <a:srgbClr val="888888"/>
                </a:solidFill>
                <a:latin typeface="Gill Sans" charset="0"/>
                <a:cs typeface="Gill Sans" charset="0"/>
                <a:sym typeface="Gill Sans" charset="0"/>
              </a:defRPr>
            </a:lvl1pPr>
          </a:lstStyle>
          <a:p>
            <a:endParaRPr lang="en-US" altLang="en-US"/>
          </a:p>
        </p:txBody>
      </p:sp>
      <p:sp>
        <p:nvSpPr>
          <p:cNvPr id="1031" name="Google Shape;11;p22">
            <a:extLst>
              <a:ext uri="{FF2B5EF4-FFF2-40B4-BE49-F238E27FC236}">
                <a16:creationId xmlns:a16="http://schemas.microsoft.com/office/drawing/2014/main" id="{7E8D3C43-C87E-4810-8BA2-070B31CF2F58}"/>
              </a:ext>
            </a:extLst>
          </p:cNvPr>
          <p:cNvSpPr txBox="1">
            <a:spLocks noGrp="1" noChangeArrowheads="1"/>
          </p:cNvSpPr>
          <p:nvPr>
            <p:ph type="ftr" idx="11"/>
          </p:nvPr>
        </p:nvSpPr>
        <p:spPr bwMode="auto">
          <a:xfrm>
            <a:off x="1450975" y="328613"/>
            <a:ext cx="5938838"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eaLnBrk="1" hangingPunct="1">
              <a:buClr>
                <a:srgbClr val="000000"/>
              </a:buClr>
              <a:buSzPts val="1400"/>
              <a:buFont typeface="Arial" panose="020B0604020202020204" pitchFamily="34" charset="0"/>
              <a:buNone/>
              <a:defRPr sz="1000">
                <a:solidFill>
                  <a:srgbClr val="888888"/>
                </a:solidFill>
                <a:latin typeface="Gill Sans" charset="0"/>
                <a:cs typeface="Gill Sans" charset="0"/>
                <a:sym typeface="Gill Sans" charset="0"/>
              </a:defRPr>
            </a:lvl1pPr>
          </a:lstStyle>
          <a:p>
            <a:endParaRPr lang="en-US" altLang="en-US"/>
          </a:p>
        </p:txBody>
      </p:sp>
      <p:sp>
        <p:nvSpPr>
          <p:cNvPr id="1032" name="Google Shape;12;p22">
            <a:extLst>
              <a:ext uri="{FF2B5EF4-FFF2-40B4-BE49-F238E27FC236}">
                <a16:creationId xmlns:a16="http://schemas.microsoft.com/office/drawing/2014/main" id="{737AC730-7FBF-4005-A6D3-D6B777D67345}"/>
              </a:ext>
            </a:extLst>
          </p:cNvPr>
          <p:cNvSpPr txBox="1">
            <a:spLocks noGrp="1" noChangeArrowheads="1"/>
          </p:cNvSpPr>
          <p:nvPr>
            <p:ph type="sldNum" idx="12"/>
          </p:nvPr>
        </p:nvSpPr>
        <p:spPr bwMode="auto">
          <a:xfrm>
            <a:off x="479425" y="798513"/>
            <a:ext cx="8112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t" anchorCtr="0" compatLnSpc="1">
            <a:prstTxWarp prst="textNoShape">
              <a:avLst/>
            </a:prstTxWarp>
          </a:bodyPr>
          <a:lstStyle>
            <a:lvl1pPr algn="r" eaLnBrk="1" hangingPunct="1">
              <a:buClr>
                <a:srgbClr val="000000"/>
              </a:buClr>
              <a:buFont typeface="Arial" panose="020B0604020202020204" pitchFamily="34" charset="0"/>
              <a:buNone/>
              <a:defRPr sz="2800">
                <a:solidFill>
                  <a:schemeClr val="accent1"/>
                </a:solidFill>
                <a:latin typeface="Gill Sans" charset="0"/>
                <a:cs typeface="Gill Sans" charset="0"/>
                <a:sym typeface="Gill Sans" charset="0"/>
              </a:defRPr>
            </a:lvl1pPr>
          </a:lstStyle>
          <a:p>
            <a:fld id="{5F97D91A-7AB0-4AD5-9ED2-2047BBE27C8D}" type="slidenum">
              <a:rPr lang="en-US" altLang="en-US"/>
              <a:pPr/>
              <a:t>‹#›</a:t>
            </a:fld>
            <a:endParaRPr lang="en-US" altLang="en-US"/>
          </a:p>
        </p:txBody>
      </p:sp>
      <p:cxnSp>
        <p:nvCxnSpPr>
          <p:cNvPr id="1033" name="Google Shape;13;p22">
            <a:extLst>
              <a:ext uri="{FF2B5EF4-FFF2-40B4-BE49-F238E27FC236}">
                <a16:creationId xmlns:a16="http://schemas.microsoft.com/office/drawing/2014/main" id="{6341E277-178F-440B-9933-ADE832D5B565}"/>
              </a:ext>
            </a:extLst>
          </p:cNvPr>
          <p:cNvCxnSpPr>
            <a:cxnSpLocks noChangeShapeType="1"/>
          </p:cNvCxnSpPr>
          <p:nvPr/>
        </p:nvCxnSpPr>
        <p:spPr bwMode="auto">
          <a:xfrm>
            <a:off x="0" y="6127750"/>
            <a:ext cx="12192000" cy="0"/>
          </a:xfrm>
          <a:prstGeom prst="straightConnector1">
            <a:avLst/>
          </a:prstGeom>
          <a:noFill/>
          <a:ln w="12700">
            <a:solidFill>
              <a:srgbClr val="000001">
                <a:alpha val="20000"/>
              </a:srgbClr>
            </a:solidFill>
            <a:round/>
            <a:headEnd type="none" w="sm" len="sm"/>
            <a:tailEnd type="none" w="sm" len="sm"/>
          </a:ln>
          <a:extLst>
            <a:ext uri="{909E8E84-426E-40DD-AFC4-6F175D3DCCD1}">
              <a14:hiddenFill xmlns:a14="http://schemas.microsoft.com/office/drawing/2010/main">
                <a:noFill/>
              </a14:hiddenFill>
            </a:ext>
          </a:extLst>
        </p:spPr>
      </p:cxn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0"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ml/datasets/Seoul+Bike+Sharing+Deman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png"/><Relationship Id="rId4" Type="http://schemas.openxmlformats.org/officeDocument/2006/relationships/oleObject" Target="../embeddings/oleObject3.bin"/><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Google Shape;100;p1">
            <a:extLst>
              <a:ext uri="{FF2B5EF4-FFF2-40B4-BE49-F238E27FC236}">
                <a16:creationId xmlns:a16="http://schemas.microsoft.com/office/drawing/2014/main" id="{7243F4B8-7541-4E4E-A8F3-6E2815B2ED68}"/>
              </a:ext>
            </a:extLst>
          </p:cNvPr>
          <p:cNvSpPr txBox="1">
            <a:spLocks noGrp="1" noChangeArrowheads="1"/>
          </p:cNvSpPr>
          <p:nvPr>
            <p:ph type="ctrTitle"/>
          </p:nvPr>
        </p:nvSpPr>
        <p:spPr>
          <a:xfrm>
            <a:off x="2357943" y="2657741"/>
            <a:ext cx="8637587" cy="950453"/>
          </a:xfrm>
        </p:spPr>
        <p:txBody>
          <a:bodyPr>
            <a:normAutofit fontScale="90000"/>
          </a:bodyPr>
          <a:lstStyle/>
          <a:p>
            <a:pPr eaLnBrk="1" hangingPunct="1">
              <a:spcBef>
                <a:spcPct val="0"/>
              </a:spcBef>
              <a:spcAft>
                <a:spcPct val="0"/>
              </a:spcAft>
              <a:buClr>
                <a:srgbClr val="000000"/>
              </a:buClr>
              <a:buFont typeface="Gill Sans" charset="0"/>
              <a:buNone/>
            </a:pPr>
            <a:r>
              <a:rPr lang="en-US" altLang="en-US" dirty="0">
                <a:latin typeface="Times New Roman" panose="02020603050405020304" pitchFamily="18" charset="0"/>
                <a:cs typeface="Times New Roman" panose="02020603050405020304" pitchFamily="18" charset="0"/>
                <a:sym typeface="Gill Sans" charset="0"/>
              </a:rPr>
              <a:t>SEOUL BIKE RENTAL</a:t>
            </a:r>
          </a:p>
        </p:txBody>
      </p:sp>
      <p:sp>
        <p:nvSpPr>
          <p:cNvPr id="13315" name="Google Shape;101;p1">
            <a:extLst>
              <a:ext uri="{FF2B5EF4-FFF2-40B4-BE49-F238E27FC236}">
                <a16:creationId xmlns:a16="http://schemas.microsoft.com/office/drawing/2014/main" id="{18FE9269-F5AF-4619-8B1D-C8EC735A1EE8}"/>
              </a:ext>
            </a:extLst>
          </p:cNvPr>
          <p:cNvSpPr txBox="1">
            <a:spLocks noGrp="1" noChangeArrowheads="1"/>
          </p:cNvSpPr>
          <p:nvPr>
            <p:ph type="subTitle" idx="1"/>
          </p:nvPr>
        </p:nvSpPr>
        <p:spPr>
          <a:xfrm>
            <a:off x="9684625" y="4562344"/>
            <a:ext cx="2351865" cy="1493968"/>
          </a:xfrm>
        </p:spPr>
        <p:txBody>
          <a:bodyPr>
            <a:normAutofit lnSpcReduction="10000"/>
          </a:bodyPr>
          <a:lstStyle/>
          <a:p>
            <a:pPr eaLnBrk="1" hangingPunct="1">
              <a:spcBef>
                <a:spcPct val="0"/>
              </a:spcBef>
              <a:spcAft>
                <a:spcPct val="0"/>
              </a:spcAft>
              <a:buClr>
                <a:schemeClr val="accent1"/>
              </a:buClr>
            </a:pPr>
            <a:r>
              <a:rPr lang="en-US" altLang="en-US" dirty="0">
                <a:solidFill>
                  <a:srgbClr val="000000"/>
                </a:solidFill>
                <a:latin typeface="Times New Roman" panose="02020603050405020304" pitchFamily="18" charset="0"/>
                <a:cs typeface="Times New Roman" panose="02020603050405020304" pitchFamily="18" charset="0"/>
                <a:sym typeface="Gill Sans" charset="0"/>
              </a:rPr>
              <a:t>-Matt Adeola</a:t>
            </a:r>
          </a:p>
          <a:p>
            <a:pPr eaLnBrk="1" hangingPunct="1">
              <a:spcBef>
                <a:spcPct val="0"/>
              </a:spcBef>
              <a:spcAft>
                <a:spcPct val="0"/>
              </a:spcAft>
              <a:buClr>
                <a:schemeClr val="accent1"/>
              </a:buClr>
            </a:pPr>
            <a:r>
              <a:rPr lang="en-US" altLang="en-US" dirty="0">
                <a:solidFill>
                  <a:srgbClr val="000000"/>
                </a:solidFill>
                <a:latin typeface="Times New Roman" panose="02020603050405020304" pitchFamily="18" charset="0"/>
                <a:cs typeface="Times New Roman" panose="02020603050405020304" pitchFamily="18" charset="0"/>
                <a:sym typeface="Gill Sans" charset="0"/>
              </a:rPr>
              <a:t>-Sukaina Ali</a:t>
            </a:r>
          </a:p>
          <a:p>
            <a:pPr eaLnBrk="1" hangingPunct="1">
              <a:spcBef>
                <a:spcPct val="0"/>
              </a:spcBef>
              <a:spcAft>
                <a:spcPct val="0"/>
              </a:spcAft>
              <a:buClr>
                <a:schemeClr val="accent1"/>
              </a:buClr>
            </a:pPr>
            <a:r>
              <a:rPr lang="en-US" altLang="en-US" dirty="0">
                <a:solidFill>
                  <a:srgbClr val="000000"/>
                </a:solidFill>
                <a:latin typeface="Times New Roman" panose="02020603050405020304" pitchFamily="18" charset="0"/>
                <a:cs typeface="Times New Roman" panose="02020603050405020304" pitchFamily="18" charset="0"/>
                <a:sym typeface="Gill Sans" charset="0"/>
              </a:rPr>
              <a:t>-Shivali Dalmia</a:t>
            </a:r>
          </a:p>
          <a:p>
            <a:pPr eaLnBrk="1" hangingPunct="1">
              <a:spcBef>
                <a:spcPct val="0"/>
              </a:spcBef>
              <a:spcAft>
                <a:spcPct val="0"/>
              </a:spcAft>
              <a:buClr>
                <a:schemeClr val="accent1"/>
              </a:buClr>
            </a:pPr>
            <a:r>
              <a:rPr lang="en-US" altLang="en-US" dirty="0">
                <a:solidFill>
                  <a:srgbClr val="000000"/>
                </a:solidFill>
                <a:latin typeface="Times New Roman" panose="02020603050405020304" pitchFamily="18" charset="0"/>
                <a:cs typeface="Times New Roman" panose="02020603050405020304" pitchFamily="18" charset="0"/>
                <a:sym typeface="Gill Sans" charset="0"/>
              </a:rPr>
              <a:t>-Sushant Khullar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159;p9">
            <a:extLst>
              <a:ext uri="{FF2B5EF4-FFF2-40B4-BE49-F238E27FC236}">
                <a16:creationId xmlns:a16="http://schemas.microsoft.com/office/drawing/2014/main" id="{4501947C-9855-4332-8824-DCC3EC731233}"/>
              </a:ext>
            </a:extLst>
          </p:cNvPr>
          <p:cNvSpPr txBox="1">
            <a:spLocks noGrp="1" noChangeArrowheads="1"/>
          </p:cNvSpPr>
          <p:nvPr>
            <p:ph type="title"/>
          </p:nvPr>
        </p:nvSpPr>
        <p:spPr>
          <a:xfrm>
            <a:off x="1450975" y="1392237"/>
            <a:ext cx="9604375" cy="461963"/>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DATA PREPARATION</a:t>
            </a:r>
          </a:p>
        </p:txBody>
      </p:sp>
      <p:sp>
        <p:nvSpPr>
          <p:cNvPr id="160" name="Google Shape;160;p9">
            <a:extLst>
              <a:ext uri="{FF2B5EF4-FFF2-40B4-BE49-F238E27FC236}">
                <a16:creationId xmlns:a16="http://schemas.microsoft.com/office/drawing/2014/main" id="{F4C09E37-ED93-452B-A370-85D5582790F9}"/>
              </a:ext>
            </a:extLst>
          </p:cNvPr>
          <p:cNvSpPr txBox="1">
            <a:spLocks noGrp="1"/>
          </p:cNvSpPr>
          <p:nvPr>
            <p:ph type="body" idx="1"/>
          </p:nvPr>
        </p:nvSpPr>
        <p:spPr>
          <a:xfrm>
            <a:off x="1450975" y="2016125"/>
            <a:ext cx="9604375" cy="3449638"/>
          </a:xfrm>
        </p:spPr>
        <p:txBody>
          <a:bodyPr>
            <a:normAutofit/>
          </a:bodyPr>
          <a:lstStyle/>
          <a:p>
            <a:pPr marL="228600" indent="-228600" algn="just" eaLnBrk="1" fontAlgn="auto" hangingPunct="1">
              <a:spcBef>
                <a:spcPts val="0"/>
              </a:spcBef>
              <a:buClr>
                <a:schemeClr val="accent1"/>
              </a:buClr>
              <a:buFont typeface="Arial"/>
              <a:buChar char="•"/>
              <a:defRPr/>
            </a:pPr>
            <a:r>
              <a:rPr lang="en-US" sz="1800" dirty="0">
                <a:latin typeface="Times New Roman" panose="02020603050405020304" pitchFamily="18" charset="0"/>
                <a:cs typeface="Times New Roman" panose="02020603050405020304" pitchFamily="18" charset="0"/>
                <a:sym typeface="Arial"/>
              </a:rPr>
              <a:t>One hot encoding was performed on the categorical variables, including Seasons, Quarter, Request Time Slot using OneHotEncoding technique.</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algn="just" eaLnBrk="1" fontAlgn="auto" hangingPunct="1">
              <a:spcBef>
                <a:spcPts val="0"/>
              </a:spcBef>
              <a:buClr>
                <a:schemeClr val="accent1"/>
              </a:buClr>
              <a:buFont typeface="Arial"/>
              <a:buChar char="•"/>
              <a:defRPr/>
            </a:pPr>
            <a:r>
              <a:rPr lang="en-US" sz="1800" dirty="0">
                <a:latin typeface="Times New Roman" panose="02020603050405020304" pitchFamily="18" charset="0"/>
                <a:cs typeface="Times New Roman" panose="02020603050405020304" pitchFamily="18" charset="0"/>
                <a:sym typeface="Arial"/>
              </a:rPr>
              <a:t>Normalized to standard scale using StandardScaler.</a:t>
            </a:r>
          </a:p>
          <a:p>
            <a:pPr marL="228600" indent="-228600" algn="just" eaLnBrk="1" fontAlgn="auto" hangingPunct="1">
              <a:spcBef>
                <a:spcPts val="0"/>
              </a:spcBef>
              <a:buClr>
                <a:schemeClr val="accent1"/>
              </a:buClr>
              <a:buFont typeface="Arial"/>
              <a:buChar char="•"/>
              <a:defRPr/>
            </a:pPr>
            <a:r>
              <a:rPr lang="en-US" sz="1800" dirty="0">
                <a:latin typeface="Times New Roman" panose="02020603050405020304" pitchFamily="18" charset="0"/>
                <a:cs typeface="Times New Roman" panose="02020603050405020304" pitchFamily="18" charset="0"/>
                <a:sym typeface="Arial"/>
              </a:rPr>
              <a:t>Train-Test split (70-20) was performed using train_test_split.</a:t>
            </a:r>
            <a:endParaRPr sz="1800" dirty="0">
              <a:latin typeface="Times New Roman" panose="02020603050405020304" pitchFamily="18" charset="0"/>
              <a:cs typeface="Times New Roman" panose="02020603050405020304" pitchFamily="18" charset="0"/>
              <a:sym typeface="Gill Sans"/>
            </a:endParaRPr>
          </a:p>
          <a:p>
            <a:pPr marL="228600" indent="-101600" algn="just" eaLnBrk="1" fontAlgn="auto" hangingPunct="1">
              <a:spcBef>
                <a:spcPts val="0"/>
              </a:spcBef>
              <a:buClr>
                <a:schemeClr val="accent1"/>
              </a:buClr>
              <a:buSzPts val="2000"/>
              <a:buFont typeface="Arial"/>
              <a:buNone/>
              <a:defRPr/>
            </a:pP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Google Shape;165;p10">
            <a:extLst>
              <a:ext uri="{FF2B5EF4-FFF2-40B4-BE49-F238E27FC236}">
                <a16:creationId xmlns:a16="http://schemas.microsoft.com/office/drawing/2014/main" id="{DDF1D6EE-A5DD-4454-B4B7-D97579CB8BBE}"/>
              </a:ext>
            </a:extLst>
          </p:cNvPr>
          <p:cNvSpPr txBox="1">
            <a:spLocks noGrp="1" noChangeArrowheads="1"/>
          </p:cNvSpPr>
          <p:nvPr>
            <p:ph type="title"/>
          </p:nvPr>
        </p:nvSpPr>
        <p:spPr>
          <a:xfrm>
            <a:off x="1450975" y="1320800"/>
            <a:ext cx="9604375" cy="533400"/>
          </a:xfrm>
        </p:spPr>
        <p:txBody>
          <a:bodyPr>
            <a:normAutofit/>
          </a:bodyPr>
          <a:lstStyle/>
          <a:p>
            <a:pPr eaLnBrk="1" hangingPunct="1">
              <a:spcBef>
                <a:spcPct val="0"/>
              </a:spcBef>
              <a:spcAft>
                <a:spcPct val="0"/>
              </a:spcAft>
              <a:buClr>
                <a:srgbClr val="000000"/>
              </a:buClr>
              <a:buSzPts val="3200"/>
              <a:buFont typeface="Gill Sans" charset="0"/>
              <a:buNone/>
            </a:pPr>
            <a:r>
              <a:rPr lang="en-US" altLang="en-US" sz="2800" dirty="0">
                <a:latin typeface="Times New Roman" panose="02020603050405020304" pitchFamily="18" charset="0"/>
                <a:cs typeface="Times New Roman" panose="02020603050405020304" pitchFamily="18" charset="0"/>
                <a:sym typeface="Gill Sans" charset="0"/>
              </a:rPr>
              <a:t>MODEL IMPLEMENTATION </a:t>
            </a:r>
          </a:p>
        </p:txBody>
      </p:sp>
      <p:sp>
        <p:nvSpPr>
          <p:cNvPr id="33795" name="Google Shape;166;p10">
            <a:extLst>
              <a:ext uri="{FF2B5EF4-FFF2-40B4-BE49-F238E27FC236}">
                <a16:creationId xmlns:a16="http://schemas.microsoft.com/office/drawing/2014/main" id="{34538422-51B9-45F5-B25D-086008C690FE}"/>
              </a:ext>
            </a:extLst>
          </p:cNvPr>
          <p:cNvSpPr txBox="1">
            <a:spLocks noGrp="1" noChangeArrowheads="1"/>
          </p:cNvSpPr>
          <p:nvPr>
            <p:ph type="body" idx="1"/>
          </p:nvPr>
        </p:nvSpPr>
        <p:spPr>
          <a:xfrm>
            <a:off x="1450975" y="2016125"/>
            <a:ext cx="9604375" cy="3449638"/>
          </a:xfrm>
        </p:spPr>
        <p:txBody>
          <a:bodyPr>
            <a:normAutofit/>
          </a:bodyPr>
          <a:lstStyle/>
          <a:p>
            <a:pPr marL="228600" indent="-228600" eaLnBrk="1" hangingPunct="1">
              <a:spcBef>
                <a:spcPct val="0"/>
              </a:spcBef>
              <a:spcAft>
                <a:spcPct val="0"/>
              </a:spcAft>
              <a:buClr>
                <a:schemeClr val="accent1"/>
              </a:buClr>
            </a:pPr>
            <a:r>
              <a:rPr lang="en-US" altLang="en-US" sz="1800" dirty="0">
                <a:latin typeface="Times New Roman" panose="02020603050405020304" pitchFamily="18" charset="0"/>
                <a:cs typeface="Times New Roman" panose="02020603050405020304" pitchFamily="18" charset="0"/>
              </a:rPr>
              <a:t>As Rented Bike Count is a continuous variable, various regression methods like, linear regression and polynomial regression (with ridge, lasso, elastic net) are used.</a:t>
            </a:r>
            <a:endParaRPr lang="en-US" altLang="en-US" sz="1800" dirty="0">
              <a:latin typeface="Times New Roman" panose="02020603050405020304" pitchFamily="18" charset="0"/>
              <a:cs typeface="Times New Roman" panose="02020603050405020304" pitchFamily="18" charset="0"/>
              <a:sym typeface="Gill Sans" charset="0"/>
            </a:endParaRPr>
          </a:p>
          <a:p>
            <a:pPr marL="228600" indent="-228600" eaLnBrk="1" hangingPunct="1">
              <a:spcBef>
                <a:spcPct val="0"/>
              </a:spcBef>
              <a:spcAft>
                <a:spcPct val="0"/>
              </a:spcAft>
              <a:buClr>
                <a:schemeClr val="accent1"/>
              </a:buClr>
            </a:pPr>
            <a:r>
              <a:rPr lang="en-US" altLang="en-US" sz="1800" dirty="0">
                <a:latin typeface="Times New Roman" panose="02020603050405020304" pitchFamily="18" charset="0"/>
                <a:cs typeface="Times New Roman" panose="02020603050405020304" pitchFamily="18" charset="0"/>
              </a:rPr>
              <a:t> Decision trees and random forests were also implemented to make predictions. </a:t>
            </a:r>
            <a:endParaRPr lang="en-US" altLang="en-US" sz="1800" dirty="0">
              <a:latin typeface="Times New Roman" panose="02020603050405020304" pitchFamily="18" charset="0"/>
              <a:cs typeface="Times New Roman" panose="02020603050405020304" pitchFamily="18" charset="0"/>
              <a:sym typeface="Gill Sans" charset="0"/>
            </a:endParaRPr>
          </a:p>
          <a:p>
            <a:pPr marL="228600" indent="-228600" eaLnBrk="1" hangingPunct="1">
              <a:spcBef>
                <a:spcPct val="0"/>
              </a:spcBef>
              <a:spcAft>
                <a:spcPct val="0"/>
              </a:spcAft>
              <a:buClr>
                <a:schemeClr val="accent1"/>
              </a:buClr>
            </a:pPr>
            <a:r>
              <a:rPr lang="en-US" altLang="en-US" sz="1800" dirty="0">
                <a:latin typeface="Times New Roman" panose="02020603050405020304" pitchFamily="18" charset="0"/>
                <a:cs typeface="Times New Roman" panose="02020603050405020304" pitchFamily="18" charset="0"/>
              </a:rPr>
              <a:t>These models were trained on the transformed data set in two phases - pre and post feature elimination.</a:t>
            </a:r>
            <a:endParaRPr lang="en-US" altLang="en-US" sz="1800" dirty="0">
              <a:latin typeface="Times New Roman" panose="02020603050405020304" pitchFamily="18" charset="0"/>
              <a:cs typeface="Times New Roman" panose="02020603050405020304" pitchFamily="18" charset="0"/>
              <a:sym typeface="Gill Sans" charset="0"/>
            </a:endParaRPr>
          </a:p>
          <a:p>
            <a:pPr marL="228600" indent="-228600" eaLnBrk="1" hangingPunct="1">
              <a:spcBef>
                <a:spcPct val="0"/>
              </a:spcBef>
              <a:spcAft>
                <a:spcPct val="0"/>
              </a:spcAft>
              <a:buClr>
                <a:schemeClr val="accent1"/>
              </a:buClr>
            </a:pPr>
            <a:r>
              <a:rPr lang="en-US" altLang="en-US" sz="1800" dirty="0">
                <a:latin typeface="Times New Roman" panose="02020603050405020304" pitchFamily="18" charset="0"/>
                <a:cs typeface="Times New Roman" panose="02020603050405020304" pitchFamily="18" charset="0"/>
              </a:rPr>
              <a:t>These models predicted rental bike count on test data.</a:t>
            </a:r>
          </a:p>
          <a:p>
            <a:pPr marL="228600" indent="-228600" eaLnBrk="1" hangingPunct="1">
              <a:spcBef>
                <a:spcPct val="0"/>
              </a:spcBef>
              <a:spcAft>
                <a:spcPct val="0"/>
              </a:spcAft>
              <a:buClr>
                <a:schemeClr val="accent1"/>
              </a:buClr>
            </a:pPr>
            <a:r>
              <a:rPr lang="en-US" altLang="en-US" sz="1800" dirty="0">
                <a:latin typeface="Times New Roman" panose="02020603050405020304" pitchFamily="18" charset="0"/>
                <a:cs typeface="Times New Roman" panose="02020603050405020304" pitchFamily="18" charset="0"/>
              </a:rPr>
              <a:t> Significant insights were observed between the dependent variable and other features within the dataset.</a:t>
            </a:r>
            <a:br>
              <a:rPr lang="en-US" altLang="en-US" sz="1800" dirty="0">
                <a:latin typeface="Times New Roman" panose="02020603050405020304" pitchFamily="18" charset="0"/>
                <a:cs typeface="Times New Roman" panose="02020603050405020304" pitchFamily="18" charset="0"/>
                <a:sym typeface="Gill Sans" charset="0"/>
              </a:rPr>
            </a:br>
            <a:endParaRPr lang="en-US" altLang="en-US" sz="1800" dirty="0">
              <a:latin typeface="Times New Roman" panose="02020603050405020304" pitchFamily="18" charset="0"/>
              <a:cs typeface="Times New Roman" panose="02020603050405020304" pitchFamily="18" charset="0"/>
              <a:sym typeface="Gill Sans"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Google Shape;177;p12">
            <a:extLst>
              <a:ext uri="{FF2B5EF4-FFF2-40B4-BE49-F238E27FC236}">
                <a16:creationId xmlns:a16="http://schemas.microsoft.com/office/drawing/2014/main" id="{9CAE3652-5AEB-4B16-830A-DF329694FEB3}"/>
              </a:ext>
            </a:extLst>
          </p:cNvPr>
          <p:cNvSpPr txBox="1">
            <a:spLocks noGrp="1" noChangeArrowheads="1"/>
          </p:cNvSpPr>
          <p:nvPr>
            <p:ph type="title"/>
          </p:nvPr>
        </p:nvSpPr>
        <p:spPr>
          <a:xfrm>
            <a:off x="1450975" y="1385455"/>
            <a:ext cx="9604375" cy="468745"/>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2800" dirty="0">
                <a:latin typeface="Times New Roman" panose="02020603050405020304" pitchFamily="18" charset="0"/>
                <a:cs typeface="Times New Roman" panose="02020603050405020304" pitchFamily="18" charset="0"/>
                <a:sym typeface="Gill Sans" charset="0"/>
              </a:rPr>
              <a:t>RMSE SUMMARY (Before Feature Elimination)</a:t>
            </a:r>
          </a:p>
        </p:txBody>
      </p:sp>
      <p:sp>
        <p:nvSpPr>
          <p:cNvPr id="5" name="Rectangle 5">
            <a:extLst>
              <a:ext uri="{FF2B5EF4-FFF2-40B4-BE49-F238E27FC236}">
                <a16:creationId xmlns:a16="http://schemas.microsoft.com/office/drawing/2014/main" id="{F5126D26-BA21-45CD-ABD9-41B7472C8CBD}"/>
              </a:ext>
            </a:extLst>
          </p:cNvPr>
          <p:cNvSpPr>
            <a:spLocks noChangeArrowheads="1"/>
          </p:cNvSpPr>
          <p:nvPr/>
        </p:nvSpPr>
        <p:spPr bwMode="auto">
          <a:xfrm>
            <a:off x="-28514610" y="1992158"/>
            <a:ext cx="76055916" cy="452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7" name="Picture 6">
            <a:extLst>
              <a:ext uri="{FF2B5EF4-FFF2-40B4-BE49-F238E27FC236}">
                <a16:creationId xmlns:a16="http://schemas.microsoft.com/office/drawing/2014/main" id="{93EF4CBF-668D-4355-B931-6A33BB4E4687}"/>
              </a:ext>
            </a:extLst>
          </p:cNvPr>
          <p:cNvPicPr>
            <a:picLocks noChangeAspect="1"/>
          </p:cNvPicPr>
          <p:nvPr/>
        </p:nvPicPr>
        <p:blipFill>
          <a:blip r:embed="rId3"/>
          <a:stretch>
            <a:fillRect/>
          </a:stretch>
        </p:blipFill>
        <p:spPr>
          <a:xfrm>
            <a:off x="3318540" y="2246303"/>
            <a:ext cx="5554920" cy="2990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Google Shape;189;p14">
            <a:extLst>
              <a:ext uri="{FF2B5EF4-FFF2-40B4-BE49-F238E27FC236}">
                <a16:creationId xmlns:a16="http://schemas.microsoft.com/office/drawing/2014/main" id="{B6C6E6E1-D9F9-43C5-98A4-EAE43642EF8B}"/>
              </a:ext>
            </a:extLst>
          </p:cNvPr>
          <p:cNvSpPr txBox="1">
            <a:spLocks noGrp="1" noChangeArrowheads="1"/>
          </p:cNvSpPr>
          <p:nvPr>
            <p:ph type="title"/>
          </p:nvPr>
        </p:nvSpPr>
        <p:spPr>
          <a:xfrm>
            <a:off x="1450975" y="1320800"/>
            <a:ext cx="9604375" cy="533400"/>
          </a:xfrm>
        </p:spPr>
        <p:txBody>
          <a:bodyPr>
            <a:normAutofit/>
          </a:bodyPr>
          <a:lstStyle/>
          <a:p>
            <a:pPr eaLnBrk="1" hangingPunct="1">
              <a:spcBef>
                <a:spcPct val="0"/>
              </a:spcBef>
              <a:spcAft>
                <a:spcPct val="0"/>
              </a:spcAft>
              <a:buClr>
                <a:srgbClr val="000000"/>
              </a:buClr>
              <a:buSzPts val="3200"/>
              <a:buFont typeface="Gill Sans" charset="0"/>
              <a:buNone/>
            </a:pPr>
            <a:r>
              <a:rPr lang="en-US" altLang="en-US" sz="2800" dirty="0">
                <a:latin typeface="Times New Roman" panose="02020603050405020304" pitchFamily="18" charset="0"/>
                <a:cs typeface="Times New Roman" panose="02020603050405020304" pitchFamily="18" charset="0"/>
                <a:sym typeface="Gill Sans" charset="0"/>
              </a:rPr>
              <a:t>MODELS POST FEATURE ELIMINATION</a:t>
            </a:r>
          </a:p>
        </p:txBody>
      </p:sp>
      <p:sp>
        <p:nvSpPr>
          <p:cNvPr id="190" name="Google Shape;190;p14">
            <a:extLst>
              <a:ext uri="{FF2B5EF4-FFF2-40B4-BE49-F238E27FC236}">
                <a16:creationId xmlns:a16="http://schemas.microsoft.com/office/drawing/2014/main" id="{DDFF666E-928B-403B-8611-C40795F5B1C7}"/>
              </a:ext>
            </a:extLst>
          </p:cNvPr>
          <p:cNvSpPr txBox="1">
            <a:spLocks noGrp="1"/>
          </p:cNvSpPr>
          <p:nvPr>
            <p:ph type="body" idx="1"/>
          </p:nvPr>
        </p:nvSpPr>
        <p:spPr>
          <a:xfrm>
            <a:off x="1450975" y="2016125"/>
            <a:ext cx="9604375" cy="3449638"/>
          </a:xfrm>
        </p:spPr>
        <p:txBody>
          <a:bodyPr>
            <a:normAutofit/>
          </a:bodyPr>
          <a:lstStyle/>
          <a:p>
            <a:pPr marL="285750" indent="-285750" eaLnBrk="1" fontAlgn="auto" hangingPunct="1">
              <a:spcBef>
                <a:spcPts val="0"/>
              </a:spcBef>
              <a:buClr>
                <a:schemeClr val="accent1"/>
              </a:buClr>
              <a:defRPr/>
            </a:pPr>
            <a:r>
              <a:rPr lang="en-US" sz="1800" dirty="0">
                <a:latin typeface="Times New Roman" panose="02020603050405020304" pitchFamily="18" charset="0"/>
                <a:cs typeface="Times New Roman" panose="02020603050405020304" pitchFamily="18" charset="0"/>
                <a:sym typeface="Arial"/>
              </a:rPr>
              <a:t>Using backward elimination least significant features (p-value &lt; 0.05) were removed from the transformed dataset.</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85750" indent="-285750" eaLnBrk="1" fontAlgn="auto" hangingPunct="1">
              <a:spcBef>
                <a:spcPts val="0"/>
              </a:spcBef>
              <a:buClr>
                <a:schemeClr val="accent1"/>
              </a:buClr>
              <a:defRPr/>
            </a:pPr>
            <a:r>
              <a:rPr lang="en-US" sz="1800" dirty="0">
                <a:latin typeface="Times New Roman" panose="02020603050405020304" pitchFamily="18" charset="0"/>
                <a:cs typeface="Times New Roman" panose="02020603050405020304" pitchFamily="18" charset="0"/>
                <a:sym typeface="Arial"/>
              </a:rPr>
              <a:t>Dataset was split into 70-30 train-test using train-test-split.</a:t>
            </a:r>
            <a:endParaRPr lang="en-US"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85750" indent="-285750" eaLnBrk="1" fontAlgn="auto" hangingPunct="1">
              <a:spcBef>
                <a:spcPts val="0"/>
              </a:spcBef>
              <a:buClr>
                <a:schemeClr val="accent1"/>
              </a:buClr>
              <a:defRPr/>
            </a:pPr>
            <a:r>
              <a:rPr lang="en-US" sz="1800" dirty="0">
                <a:latin typeface="Times New Roman" panose="02020603050405020304" pitchFamily="18" charset="0"/>
                <a:cs typeface="Times New Roman" panose="02020603050405020304" pitchFamily="18" charset="0"/>
                <a:sym typeface="Arial"/>
              </a:rPr>
              <a:t>Used new train and test dataset for implementing linear regression, polynomial regression, regularized regression (ridge, lasso, elastic-net), decision tree, and random forest models.</a:t>
            </a:r>
            <a:br>
              <a:rPr lang="en-US" sz="1800" dirty="0">
                <a:solidFill>
                  <a:schemeClr val="dk1"/>
                </a:solidFill>
                <a:latin typeface="Times New Roman" panose="02020603050405020304" pitchFamily="18" charset="0"/>
                <a:ea typeface="Gill Sans"/>
                <a:cs typeface="Times New Roman" panose="02020603050405020304" pitchFamily="18" charset="0"/>
                <a:sym typeface="Gill Sans"/>
              </a:rPr>
            </a:b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Google Shape;195;p15">
            <a:extLst>
              <a:ext uri="{FF2B5EF4-FFF2-40B4-BE49-F238E27FC236}">
                <a16:creationId xmlns:a16="http://schemas.microsoft.com/office/drawing/2014/main" id="{850BFA6C-FE22-4BA3-9F9F-77B64E8E54F6}"/>
              </a:ext>
            </a:extLst>
          </p:cNvPr>
          <p:cNvSpPr txBox="1">
            <a:spLocks noGrp="1" noChangeArrowheads="1"/>
          </p:cNvSpPr>
          <p:nvPr>
            <p:ph type="title"/>
          </p:nvPr>
        </p:nvSpPr>
        <p:spPr>
          <a:xfrm>
            <a:off x="1450975" y="1348509"/>
            <a:ext cx="9604375" cy="505691"/>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RMSE SUMMARY POST FEATURE ELIMINATION</a:t>
            </a:r>
          </a:p>
        </p:txBody>
      </p:sp>
      <p:pic>
        <p:nvPicPr>
          <p:cNvPr id="3" name="Picture 2">
            <a:extLst>
              <a:ext uri="{FF2B5EF4-FFF2-40B4-BE49-F238E27FC236}">
                <a16:creationId xmlns:a16="http://schemas.microsoft.com/office/drawing/2014/main" id="{87F979B3-DEDC-40F1-9B4C-55A22E0EEDB1}"/>
              </a:ext>
            </a:extLst>
          </p:cNvPr>
          <p:cNvPicPr>
            <a:picLocks noChangeAspect="1"/>
          </p:cNvPicPr>
          <p:nvPr/>
        </p:nvPicPr>
        <p:blipFill>
          <a:blip r:embed="rId3"/>
          <a:stretch>
            <a:fillRect/>
          </a:stretch>
        </p:blipFill>
        <p:spPr>
          <a:xfrm>
            <a:off x="2885948" y="2350676"/>
            <a:ext cx="6183687" cy="3158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Google Shape;201;p17">
            <a:extLst>
              <a:ext uri="{FF2B5EF4-FFF2-40B4-BE49-F238E27FC236}">
                <a16:creationId xmlns:a16="http://schemas.microsoft.com/office/drawing/2014/main" id="{3D090624-65C0-48EF-A7EA-495D5107D542}"/>
              </a:ext>
            </a:extLst>
          </p:cNvPr>
          <p:cNvSpPr txBox="1">
            <a:spLocks noGrp="1" noChangeArrowheads="1"/>
          </p:cNvSpPr>
          <p:nvPr>
            <p:ph type="title"/>
          </p:nvPr>
        </p:nvSpPr>
        <p:spPr>
          <a:xfrm>
            <a:off x="1367847" y="1392237"/>
            <a:ext cx="9604375" cy="506701"/>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FEATURE EXTRACTION</a:t>
            </a:r>
          </a:p>
        </p:txBody>
      </p:sp>
      <p:sp>
        <p:nvSpPr>
          <p:cNvPr id="202" name="Google Shape;202;p17">
            <a:extLst>
              <a:ext uri="{FF2B5EF4-FFF2-40B4-BE49-F238E27FC236}">
                <a16:creationId xmlns:a16="http://schemas.microsoft.com/office/drawing/2014/main" id="{750963D6-3E78-429D-B8E9-DB3CC7A7BC45}"/>
              </a:ext>
            </a:extLst>
          </p:cNvPr>
          <p:cNvSpPr txBox="1">
            <a:spLocks noGrp="1"/>
          </p:cNvSpPr>
          <p:nvPr>
            <p:ph type="body" idx="1"/>
          </p:nvPr>
        </p:nvSpPr>
        <p:spPr>
          <a:xfrm>
            <a:off x="1450975" y="2016125"/>
            <a:ext cx="9604375" cy="3449638"/>
          </a:xfrm>
        </p:spPr>
        <p:txBody>
          <a:bodyPr>
            <a:noAutofit/>
          </a:bodyPr>
          <a:lstStyle/>
          <a:p>
            <a:pPr marL="0" indent="0" algn="just" eaLnBrk="1" fontAlgn="auto" hangingPunct="1">
              <a:spcBef>
                <a:spcPts val="0"/>
              </a:spcBef>
              <a:buClr>
                <a:schemeClr val="accent1"/>
              </a:buClr>
              <a:buFont typeface="Arial"/>
              <a:buNone/>
              <a:defRPr/>
            </a:pPr>
            <a:r>
              <a:rPr lang="en-US" sz="1800" b="1" dirty="0">
                <a:latin typeface="Times New Roman" panose="02020603050405020304" pitchFamily="18" charset="0"/>
                <a:cs typeface="Times New Roman" panose="02020603050405020304" pitchFamily="18" charset="0"/>
                <a:sym typeface="Arial"/>
              </a:rPr>
              <a:t>Principal Component Analysis (PCA)</a:t>
            </a:r>
            <a:endParaRPr sz="1800" b="1"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11455" algn="just" eaLnBrk="1" fontAlgn="auto" hangingPunct="1">
              <a:spcBef>
                <a:spcPts val="100"/>
              </a:spcBef>
              <a:buClr>
                <a:schemeClr val="accent1"/>
              </a:buClr>
              <a:buSzPct val="100000"/>
              <a:buFont typeface="Arial"/>
              <a:buChar char="•"/>
              <a:defRPr/>
            </a:pPr>
            <a:r>
              <a:rPr lang="en-US" sz="1800" dirty="0">
                <a:latin typeface="Times New Roman" panose="02020603050405020304" pitchFamily="18" charset="0"/>
                <a:cs typeface="Times New Roman" panose="02020603050405020304" pitchFamily="18" charset="0"/>
                <a:sym typeface="Arial"/>
              </a:rPr>
              <a:t>The study set </a:t>
            </a:r>
            <a:r>
              <a:rPr lang="en-US" sz="1800" i="1" dirty="0">
                <a:latin typeface="Times New Roman" panose="02020603050405020304" pitchFamily="18" charset="0"/>
                <a:cs typeface="Times New Roman" panose="02020603050405020304" pitchFamily="18" charset="0"/>
                <a:sym typeface="Arial"/>
              </a:rPr>
              <a:t>n_components</a:t>
            </a:r>
            <a:r>
              <a:rPr lang="en-US" sz="1800" dirty="0">
                <a:latin typeface="Times New Roman" panose="02020603050405020304" pitchFamily="18" charset="0"/>
                <a:cs typeface="Times New Roman" panose="02020603050405020304" pitchFamily="18" charset="0"/>
                <a:sym typeface="Arial"/>
              </a:rPr>
              <a:t> at 13 for training the linear regression model. New </a:t>
            </a:r>
            <a:r>
              <a:rPr lang="en-US" sz="1800" i="1" dirty="0">
                <a:latin typeface="Times New Roman" panose="02020603050405020304" pitchFamily="18" charset="0"/>
                <a:cs typeface="Times New Roman" panose="02020603050405020304" pitchFamily="18" charset="0"/>
                <a:sym typeface="Arial"/>
              </a:rPr>
              <a:t>X_train_pc</a:t>
            </a:r>
            <a:r>
              <a:rPr lang="en-US" sz="1800" dirty="0">
                <a:latin typeface="Times New Roman" panose="02020603050405020304" pitchFamily="18" charset="0"/>
                <a:cs typeface="Times New Roman" panose="02020603050405020304" pitchFamily="18" charset="0"/>
                <a:sym typeface="Arial"/>
              </a:rPr>
              <a:t> and </a:t>
            </a:r>
            <a:r>
              <a:rPr lang="en-US" sz="1800" i="1" dirty="0">
                <a:latin typeface="Times New Roman" panose="02020603050405020304" pitchFamily="18" charset="0"/>
                <a:cs typeface="Times New Roman" panose="02020603050405020304" pitchFamily="18" charset="0"/>
                <a:sym typeface="Arial"/>
              </a:rPr>
              <a:t>X_test_pc</a:t>
            </a:r>
            <a:r>
              <a:rPr lang="en-US" sz="1800" dirty="0">
                <a:latin typeface="Times New Roman" panose="02020603050405020304" pitchFamily="18" charset="0"/>
                <a:cs typeface="Times New Roman" panose="02020603050405020304" pitchFamily="18" charset="0"/>
                <a:sym typeface="Arial"/>
              </a:rPr>
              <a:t> was created using the </a:t>
            </a:r>
            <a:r>
              <a:rPr lang="en-US" sz="1800" i="1" dirty="0">
                <a:latin typeface="Times New Roman" panose="02020603050405020304" pitchFamily="18" charset="0"/>
                <a:cs typeface="Times New Roman" panose="02020603050405020304" pitchFamily="18" charset="0"/>
                <a:sym typeface="Arial"/>
              </a:rPr>
              <a:t>X_train_sig</a:t>
            </a:r>
            <a:r>
              <a:rPr lang="en-US" sz="1800" dirty="0">
                <a:latin typeface="Times New Roman" panose="02020603050405020304" pitchFamily="18" charset="0"/>
                <a:cs typeface="Times New Roman" panose="02020603050405020304" pitchFamily="18" charset="0"/>
                <a:sym typeface="Arial"/>
              </a:rPr>
              <a:t> and </a:t>
            </a:r>
            <a:r>
              <a:rPr lang="en-US" sz="1800" i="1" dirty="0">
                <a:latin typeface="Times New Roman" panose="02020603050405020304" pitchFamily="18" charset="0"/>
                <a:cs typeface="Times New Roman" panose="02020603050405020304" pitchFamily="18" charset="0"/>
                <a:sym typeface="Arial"/>
              </a:rPr>
              <a:t>X_test_sig.</a:t>
            </a:r>
            <a:endParaRPr sz="1800" dirty="0">
              <a:latin typeface="Times New Roman" panose="02020603050405020304" pitchFamily="18" charset="0"/>
              <a:cs typeface="Times New Roman" panose="02020603050405020304" pitchFamily="18" charset="0"/>
              <a:sym typeface="Arial"/>
            </a:endParaRPr>
          </a:p>
          <a:p>
            <a:pPr marL="228600" indent="-211455" algn="just" eaLnBrk="1" fontAlgn="auto" hangingPunct="1">
              <a:spcBef>
                <a:spcPts val="100"/>
              </a:spcBef>
              <a:buClr>
                <a:schemeClr val="accent1"/>
              </a:buClr>
              <a:buSzPct val="100000"/>
              <a:buFont typeface="Arial"/>
              <a:buChar char="•"/>
              <a:defRPr/>
            </a:pPr>
            <a:r>
              <a:rPr lang="en-US" sz="1800" dirty="0">
                <a:latin typeface="Times New Roman" panose="02020603050405020304" pitchFamily="18" charset="0"/>
                <a:cs typeface="Times New Roman" panose="02020603050405020304" pitchFamily="18" charset="0"/>
                <a:sym typeface="Arial"/>
              </a:rPr>
              <a:t>Linear</a:t>
            </a:r>
            <a:r>
              <a:rPr lang="en-US" sz="1800" b="1" dirty="0">
                <a:latin typeface="Times New Roman" panose="02020603050405020304" pitchFamily="18" charset="0"/>
                <a:cs typeface="Times New Roman" panose="02020603050405020304" pitchFamily="18" charset="0"/>
                <a:sym typeface="Arial"/>
              </a:rPr>
              <a:t> </a:t>
            </a:r>
            <a:r>
              <a:rPr lang="en-US" sz="1800" dirty="0">
                <a:latin typeface="Times New Roman" panose="02020603050405020304" pitchFamily="18" charset="0"/>
                <a:cs typeface="Times New Roman" panose="02020603050405020304" pitchFamily="18" charset="0"/>
                <a:sym typeface="Arial"/>
              </a:rPr>
              <a:t>regression model was fit to </a:t>
            </a:r>
            <a:r>
              <a:rPr lang="en-US" sz="1800" i="1" dirty="0">
                <a:latin typeface="Times New Roman" panose="02020603050405020304" pitchFamily="18" charset="0"/>
                <a:cs typeface="Times New Roman" panose="02020603050405020304" pitchFamily="18" charset="0"/>
                <a:sym typeface="Arial"/>
              </a:rPr>
              <a:t>X_train_pc</a:t>
            </a:r>
            <a:r>
              <a:rPr lang="en-US" sz="1800" dirty="0">
                <a:latin typeface="Times New Roman" panose="02020603050405020304" pitchFamily="18" charset="0"/>
                <a:cs typeface="Times New Roman" panose="02020603050405020304" pitchFamily="18" charset="0"/>
                <a:sym typeface="Arial"/>
              </a:rPr>
              <a:t> and </a:t>
            </a:r>
            <a:r>
              <a:rPr lang="en-US" sz="1800" i="1" dirty="0">
                <a:latin typeface="Times New Roman" panose="02020603050405020304" pitchFamily="18" charset="0"/>
                <a:cs typeface="Times New Roman" panose="02020603050405020304" pitchFamily="18" charset="0"/>
                <a:sym typeface="Arial"/>
              </a:rPr>
              <a:t>y_train_sig</a:t>
            </a:r>
            <a:r>
              <a:rPr lang="en-US" sz="1800" dirty="0">
                <a:latin typeface="Times New Roman" panose="02020603050405020304" pitchFamily="18" charset="0"/>
                <a:cs typeface="Times New Roman" panose="02020603050405020304" pitchFamily="18" charset="0"/>
                <a:sym typeface="Arial"/>
              </a:rPr>
              <a:t>.</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11455" algn="just" eaLnBrk="1" fontAlgn="auto" hangingPunct="1">
              <a:spcBef>
                <a:spcPts val="100"/>
              </a:spcBef>
              <a:buClr>
                <a:schemeClr val="accent1"/>
              </a:buClr>
              <a:buSzPct val="100000"/>
              <a:buFont typeface="Arial"/>
              <a:buChar char="•"/>
              <a:defRPr/>
            </a:pPr>
            <a:r>
              <a:rPr lang="en-US" sz="1800" dirty="0">
                <a:latin typeface="Times New Roman" panose="02020603050405020304" pitchFamily="18" charset="0"/>
                <a:cs typeface="Times New Roman" panose="02020603050405020304" pitchFamily="18" charset="0"/>
                <a:sym typeface="Arial"/>
              </a:rPr>
              <a:t>The RMSE for this linear regression model was 432.02.</a:t>
            </a:r>
            <a:endParaRPr sz="1800" b="1" dirty="0">
              <a:solidFill>
                <a:schemeClr val="dk1"/>
              </a:solidFill>
              <a:latin typeface="Times New Roman" panose="02020603050405020304" pitchFamily="18" charset="0"/>
              <a:cs typeface="Times New Roman" panose="02020603050405020304" pitchFamily="18" charset="0"/>
              <a:sym typeface="Arial"/>
            </a:endParaRPr>
          </a:p>
          <a:p>
            <a:pPr marL="0" indent="0" algn="just" eaLnBrk="1" fontAlgn="auto" hangingPunct="1">
              <a:spcBef>
                <a:spcPts val="0"/>
              </a:spcBef>
              <a:buClr>
                <a:schemeClr val="accent1"/>
              </a:buClr>
              <a:buFont typeface="Arial"/>
              <a:buNone/>
              <a:defRPr/>
            </a:pPr>
            <a:r>
              <a:rPr lang="en-US" sz="1800" b="1" dirty="0">
                <a:solidFill>
                  <a:schemeClr val="dk1"/>
                </a:solidFill>
                <a:latin typeface="Times New Roman" panose="02020603050405020304" pitchFamily="18" charset="0"/>
                <a:cs typeface="Times New Roman" panose="02020603050405020304" pitchFamily="18" charset="0"/>
                <a:sym typeface="Arial"/>
              </a:rPr>
              <a:t>Kernel Principal Component Analysis (RBF kernel)</a:t>
            </a:r>
            <a:endParaRPr sz="1800" b="1"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11455" algn="just" eaLnBrk="1" fontAlgn="auto" hangingPunct="1">
              <a:spcBef>
                <a:spcPts val="100"/>
              </a:spcBef>
              <a:buClr>
                <a:schemeClr val="accent1"/>
              </a:buClr>
              <a:buSzPct val="100000"/>
              <a:buFont typeface="Arial"/>
              <a:buChar char="•"/>
              <a:defRPr/>
            </a:pPr>
            <a:r>
              <a:rPr lang="en-US" sz="1800" dirty="0">
                <a:solidFill>
                  <a:schemeClr val="dk1"/>
                </a:solidFill>
                <a:latin typeface="Times New Roman" panose="02020603050405020304" pitchFamily="18" charset="0"/>
                <a:cs typeface="Times New Roman" panose="02020603050405020304" pitchFamily="18" charset="0"/>
                <a:sym typeface="Arial"/>
              </a:rPr>
              <a:t>The study set </a:t>
            </a:r>
            <a:r>
              <a:rPr lang="en-US" sz="1800" i="1" dirty="0">
                <a:solidFill>
                  <a:schemeClr val="dk1"/>
                </a:solidFill>
                <a:latin typeface="Times New Roman" panose="02020603050405020304" pitchFamily="18" charset="0"/>
                <a:cs typeface="Times New Roman" panose="02020603050405020304" pitchFamily="18" charset="0"/>
                <a:sym typeface="Arial"/>
              </a:rPr>
              <a:t>n_components</a:t>
            </a:r>
            <a:r>
              <a:rPr lang="en-US" sz="1800" dirty="0">
                <a:solidFill>
                  <a:schemeClr val="dk1"/>
                </a:solidFill>
                <a:latin typeface="Times New Roman" panose="02020603050405020304" pitchFamily="18" charset="0"/>
                <a:cs typeface="Times New Roman" panose="02020603050405020304" pitchFamily="18" charset="0"/>
                <a:sym typeface="Arial"/>
              </a:rPr>
              <a:t> at 14 for prediction. New </a:t>
            </a:r>
            <a:r>
              <a:rPr lang="en-US" sz="1800" i="1" dirty="0">
                <a:solidFill>
                  <a:schemeClr val="dk1"/>
                </a:solidFill>
                <a:latin typeface="Times New Roman" panose="02020603050405020304" pitchFamily="18" charset="0"/>
                <a:cs typeface="Times New Roman" panose="02020603050405020304" pitchFamily="18" charset="0"/>
                <a:sym typeface="Arial"/>
              </a:rPr>
              <a:t>X_train_pc</a:t>
            </a:r>
            <a:r>
              <a:rPr lang="en-US" sz="1800" dirty="0">
                <a:solidFill>
                  <a:schemeClr val="dk1"/>
                </a:solidFill>
                <a:latin typeface="Times New Roman" panose="02020603050405020304" pitchFamily="18" charset="0"/>
                <a:cs typeface="Times New Roman" panose="02020603050405020304" pitchFamily="18" charset="0"/>
                <a:sym typeface="Arial"/>
              </a:rPr>
              <a:t> and </a:t>
            </a:r>
            <a:r>
              <a:rPr lang="en-US" sz="1800" i="1" dirty="0">
                <a:solidFill>
                  <a:schemeClr val="dk1"/>
                </a:solidFill>
                <a:latin typeface="Times New Roman" panose="02020603050405020304" pitchFamily="18" charset="0"/>
                <a:cs typeface="Times New Roman" panose="02020603050405020304" pitchFamily="18" charset="0"/>
                <a:sym typeface="Arial"/>
              </a:rPr>
              <a:t>X_test_pc</a:t>
            </a:r>
            <a:r>
              <a:rPr lang="en-US" sz="1800" dirty="0">
                <a:solidFill>
                  <a:schemeClr val="dk1"/>
                </a:solidFill>
                <a:latin typeface="Times New Roman" panose="02020603050405020304" pitchFamily="18" charset="0"/>
                <a:cs typeface="Times New Roman" panose="02020603050405020304" pitchFamily="18" charset="0"/>
                <a:sym typeface="Arial"/>
              </a:rPr>
              <a:t> was created using the </a:t>
            </a:r>
            <a:r>
              <a:rPr lang="en-US" sz="1800" i="1" dirty="0">
                <a:solidFill>
                  <a:schemeClr val="dk1"/>
                </a:solidFill>
                <a:latin typeface="Times New Roman" panose="02020603050405020304" pitchFamily="18" charset="0"/>
                <a:cs typeface="Times New Roman" panose="02020603050405020304" pitchFamily="18" charset="0"/>
                <a:sym typeface="Arial"/>
              </a:rPr>
              <a:t>X_train_sig</a:t>
            </a:r>
            <a:r>
              <a:rPr lang="en-US" sz="1800" dirty="0">
                <a:solidFill>
                  <a:schemeClr val="dk1"/>
                </a:solidFill>
                <a:latin typeface="Times New Roman" panose="02020603050405020304" pitchFamily="18" charset="0"/>
                <a:cs typeface="Times New Roman" panose="02020603050405020304" pitchFamily="18" charset="0"/>
                <a:sym typeface="Arial"/>
              </a:rPr>
              <a:t> and </a:t>
            </a:r>
            <a:r>
              <a:rPr lang="en-US" sz="1800" i="1" dirty="0">
                <a:solidFill>
                  <a:schemeClr val="dk1"/>
                </a:solidFill>
                <a:latin typeface="Times New Roman" panose="02020603050405020304" pitchFamily="18" charset="0"/>
                <a:cs typeface="Times New Roman" panose="02020603050405020304" pitchFamily="18" charset="0"/>
                <a:sym typeface="Arial"/>
              </a:rPr>
              <a:t>X_test_sig.</a:t>
            </a:r>
            <a:endParaRPr sz="1800" dirty="0">
              <a:solidFill>
                <a:schemeClr val="dk1"/>
              </a:solidFill>
              <a:latin typeface="Times New Roman" panose="02020603050405020304" pitchFamily="18" charset="0"/>
              <a:cs typeface="Times New Roman" panose="02020603050405020304" pitchFamily="18" charset="0"/>
              <a:sym typeface="Arial"/>
            </a:endParaRPr>
          </a:p>
          <a:p>
            <a:pPr marL="228600" indent="-211455" algn="just" eaLnBrk="1" fontAlgn="auto" hangingPunct="1">
              <a:spcBef>
                <a:spcPts val="100"/>
              </a:spcBef>
              <a:buClr>
                <a:schemeClr val="accent1"/>
              </a:buClr>
              <a:buSzPct val="100000"/>
              <a:buFont typeface="Arial"/>
              <a:buChar char="•"/>
              <a:defRPr/>
            </a:pPr>
            <a:r>
              <a:rPr lang="en-US" sz="1800" dirty="0">
                <a:solidFill>
                  <a:schemeClr val="dk1"/>
                </a:solidFill>
                <a:latin typeface="Times New Roman" panose="02020603050405020304" pitchFamily="18" charset="0"/>
                <a:cs typeface="Times New Roman" panose="02020603050405020304" pitchFamily="18" charset="0"/>
                <a:sym typeface="Arial"/>
              </a:rPr>
              <a:t>Linear</a:t>
            </a:r>
            <a:r>
              <a:rPr lang="en-US" sz="1800" b="1" dirty="0">
                <a:solidFill>
                  <a:schemeClr val="dk1"/>
                </a:solidFill>
                <a:latin typeface="Times New Roman" panose="02020603050405020304" pitchFamily="18" charset="0"/>
                <a:cs typeface="Times New Roman" panose="02020603050405020304" pitchFamily="18" charset="0"/>
                <a:sym typeface="Arial"/>
              </a:rPr>
              <a:t> </a:t>
            </a:r>
            <a:r>
              <a:rPr lang="en-US" sz="1800" dirty="0">
                <a:solidFill>
                  <a:schemeClr val="dk1"/>
                </a:solidFill>
                <a:latin typeface="Times New Roman" panose="02020603050405020304" pitchFamily="18" charset="0"/>
                <a:cs typeface="Times New Roman" panose="02020603050405020304" pitchFamily="18" charset="0"/>
                <a:sym typeface="Arial"/>
              </a:rPr>
              <a:t>regression model was fit to </a:t>
            </a:r>
            <a:r>
              <a:rPr lang="en-US" sz="1800" i="1" dirty="0">
                <a:solidFill>
                  <a:schemeClr val="dk1"/>
                </a:solidFill>
                <a:latin typeface="Times New Roman" panose="02020603050405020304" pitchFamily="18" charset="0"/>
                <a:cs typeface="Times New Roman" panose="02020603050405020304" pitchFamily="18" charset="0"/>
                <a:sym typeface="Arial"/>
              </a:rPr>
              <a:t>X_train_pc</a:t>
            </a:r>
            <a:r>
              <a:rPr lang="en-US" sz="1800" dirty="0">
                <a:solidFill>
                  <a:schemeClr val="dk1"/>
                </a:solidFill>
                <a:latin typeface="Times New Roman" panose="02020603050405020304" pitchFamily="18" charset="0"/>
                <a:cs typeface="Times New Roman" panose="02020603050405020304" pitchFamily="18" charset="0"/>
                <a:sym typeface="Arial"/>
              </a:rPr>
              <a:t> and </a:t>
            </a:r>
            <a:r>
              <a:rPr lang="en-US" sz="1800" i="1" dirty="0">
                <a:solidFill>
                  <a:schemeClr val="dk1"/>
                </a:solidFill>
                <a:latin typeface="Times New Roman" panose="02020603050405020304" pitchFamily="18" charset="0"/>
                <a:cs typeface="Times New Roman" panose="02020603050405020304" pitchFamily="18" charset="0"/>
                <a:sym typeface="Arial"/>
              </a:rPr>
              <a:t>y_train_sig</a:t>
            </a:r>
            <a:r>
              <a:rPr lang="en-US" sz="1800" dirty="0">
                <a:solidFill>
                  <a:schemeClr val="dk1"/>
                </a:solidFill>
                <a:latin typeface="Times New Roman" panose="02020603050405020304" pitchFamily="18" charset="0"/>
                <a:cs typeface="Times New Roman" panose="02020603050405020304" pitchFamily="18" charset="0"/>
                <a:sym typeface="Arial"/>
              </a:rPr>
              <a:t>.</a:t>
            </a:r>
            <a:endParaRPr sz="1800" dirty="0">
              <a:solidFill>
                <a:schemeClr val="dk1"/>
              </a:solidFill>
              <a:latin typeface="Times New Roman" panose="02020603050405020304" pitchFamily="18" charset="0"/>
              <a:cs typeface="Times New Roman" panose="02020603050405020304" pitchFamily="18" charset="0"/>
              <a:sym typeface="Arial"/>
            </a:endParaRPr>
          </a:p>
          <a:p>
            <a:pPr marL="228600" indent="-211455" algn="just" eaLnBrk="1" fontAlgn="auto" hangingPunct="1">
              <a:spcBef>
                <a:spcPts val="100"/>
              </a:spcBef>
              <a:buClr>
                <a:schemeClr val="accent1"/>
              </a:buClr>
              <a:buSzPct val="100000"/>
              <a:buFont typeface="Arial"/>
              <a:buChar char="•"/>
              <a:defRPr/>
            </a:pPr>
            <a:r>
              <a:rPr lang="en-US" sz="1800" dirty="0">
                <a:solidFill>
                  <a:schemeClr val="dk1"/>
                </a:solidFill>
                <a:latin typeface="Times New Roman" panose="02020603050405020304" pitchFamily="18" charset="0"/>
                <a:cs typeface="Times New Roman" panose="02020603050405020304" pitchFamily="18" charset="0"/>
                <a:sym typeface="Arial"/>
              </a:rPr>
              <a:t>The RMSE for these new features linear regression model was 444.71.</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0" indent="0" eaLnBrk="1" fontAlgn="auto" hangingPunct="1">
              <a:spcBef>
                <a:spcPts val="1100"/>
              </a:spcBef>
              <a:buClr>
                <a:schemeClr val="accent1"/>
              </a:buClr>
              <a:buSzPct val="100000"/>
              <a:buFont typeface="Arial"/>
              <a:buNone/>
              <a:defRPr/>
            </a:pPr>
            <a:br>
              <a:rPr lang="en-US" sz="1800" dirty="0">
                <a:solidFill>
                  <a:schemeClr val="dk1"/>
                </a:solidFill>
                <a:latin typeface="Times New Roman" panose="02020603050405020304" pitchFamily="18" charset="0"/>
                <a:ea typeface="Gill Sans"/>
                <a:cs typeface="Times New Roman" panose="02020603050405020304" pitchFamily="18" charset="0"/>
                <a:sym typeface="Gill Sans"/>
              </a:rPr>
            </a:b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Google Shape;207;g1063253359e_2_0">
            <a:extLst>
              <a:ext uri="{FF2B5EF4-FFF2-40B4-BE49-F238E27FC236}">
                <a16:creationId xmlns:a16="http://schemas.microsoft.com/office/drawing/2014/main" id="{D8ECD9B2-0A26-41DE-BD24-BF491FFC8ACA}"/>
              </a:ext>
            </a:extLst>
          </p:cNvPr>
          <p:cNvSpPr txBox="1">
            <a:spLocks noGrp="1" noChangeArrowheads="1"/>
          </p:cNvSpPr>
          <p:nvPr>
            <p:ph type="title"/>
          </p:nvPr>
        </p:nvSpPr>
        <p:spPr>
          <a:xfrm>
            <a:off x="1379056" y="1392237"/>
            <a:ext cx="9604375" cy="479407"/>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BEST FIT MODEL</a:t>
            </a:r>
          </a:p>
        </p:txBody>
      </p:sp>
      <p:sp>
        <p:nvSpPr>
          <p:cNvPr id="48131" name="Google Shape;208;g1063253359e_2_0">
            <a:extLst>
              <a:ext uri="{FF2B5EF4-FFF2-40B4-BE49-F238E27FC236}">
                <a16:creationId xmlns:a16="http://schemas.microsoft.com/office/drawing/2014/main" id="{922A196E-F462-4C67-966D-2BC6ED966CF7}"/>
              </a:ext>
            </a:extLst>
          </p:cNvPr>
          <p:cNvSpPr txBox="1">
            <a:spLocks noGrp="1" noChangeArrowheads="1"/>
          </p:cNvSpPr>
          <p:nvPr>
            <p:ph type="body" idx="1"/>
          </p:nvPr>
        </p:nvSpPr>
        <p:spPr>
          <a:xfrm>
            <a:off x="1450975" y="2016125"/>
            <a:ext cx="9604375" cy="3449638"/>
          </a:xfrm>
        </p:spPr>
        <p:txBody>
          <a:bodyPr/>
          <a:lstStyle/>
          <a:p>
            <a:pPr marL="285750" indent="-285750" algn="just" eaLnBrk="1" hangingPunct="1">
              <a:spcBef>
                <a:spcPct val="0"/>
              </a:spcBef>
              <a:spcAft>
                <a:spcPct val="0"/>
              </a:spcAft>
              <a:buClr>
                <a:schemeClr val="accent1"/>
              </a:buCl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Root Mean Square Error was compared for models from both pre and post feature </a:t>
            </a:r>
          </a:p>
          <a:p>
            <a:pPr marL="285750" indent="-285750" algn="just" eaLnBrk="1" hangingPunct="1">
              <a:spcBef>
                <a:spcPct val="0"/>
              </a:spcBef>
              <a:spcAft>
                <a:spcPct val="0"/>
              </a:spcAft>
              <a:buClr>
                <a:schemeClr val="accent1"/>
              </a:buCl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elimination phases.</a:t>
            </a:r>
          </a:p>
          <a:p>
            <a:pPr marL="285750" indent="-285750" algn="just" eaLnBrk="1" hangingPunct="1">
              <a:spcBef>
                <a:spcPct val="0"/>
              </a:spcBef>
              <a:spcAft>
                <a:spcPct val="0"/>
              </a:spcAft>
              <a:buClr>
                <a:schemeClr val="accent1"/>
              </a:buCl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lowest RMSE value of 325.52 was observed with random forest regression model on the raw cleaned dataset (pre feature elimination). </a:t>
            </a:r>
          </a:p>
          <a:p>
            <a:pPr marL="285750" indent="-285750" algn="just" eaLnBrk="1" hangingPunct="1">
              <a:spcBef>
                <a:spcPct val="0"/>
              </a:spcBef>
              <a:spcAft>
                <a:spcPct val="0"/>
              </a:spcAft>
              <a:buClr>
                <a:schemeClr val="accent1"/>
              </a:buClr>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This model was further used to create final predictions on the number of bikes rented, as well as to explain certain hypothesis questions.</a:t>
            </a:r>
            <a:endParaRPr lang="en-US" altLang="en-US" sz="2000" dirty="0">
              <a:latin typeface="Times New Roman" panose="02020603050405020304" pitchFamily="18" charset="0"/>
              <a:cs typeface="Times New Roman" panose="02020603050405020304" pitchFamily="18" charset="0"/>
              <a:sym typeface="Gill Sans"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Google Shape;231;g1063253359e_2_5">
            <a:extLst>
              <a:ext uri="{FF2B5EF4-FFF2-40B4-BE49-F238E27FC236}">
                <a16:creationId xmlns:a16="http://schemas.microsoft.com/office/drawing/2014/main" id="{CBD65BB2-FCB7-46B0-BF50-E8F83A9D8B4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2598736"/>
            <a:ext cx="3194649" cy="404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7" name="Google Shape;232;g1063253359e_2_5">
            <a:extLst>
              <a:ext uri="{FF2B5EF4-FFF2-40B4-BE49-F238E27FC236}">
                <a16:creationId xmlns:a16="http://schemas.microsoft.com/office/drawing/2014/main" id="{7D1CA6F5-FD33-4520-9A2C-EE7562BA93A5}"/>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3700" y="2619613"/>
            <a:ext cx="4146670" cy="404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8" name="Google Shape;233;g1063253359e_2_5">
            <a:extLst>
              <a:ext uri="{FF2B5EF4-FFF2-40B4-BE49-F238E27FC236}">
                <a16:creationId xmlns:a16="http://schemas.microsoft.com/office/drawing/2014/main" id="{5D67CBB9-0FA3-409E-AF5E-A901049F35DA}"/>
              </a:ext>
            </a:extLst>
          </p:cNvPr>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3774" y="2590799"/>
            <a:ext cx="3376233" cy="4048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Google Shape;238;g1063253359e_2_5">
            <a:extLst>
              <a:ext uri="{FF2B5EF4-FFF2-40B4-BE49-F238E27FC236}">
                <a16:creationId xmlns:a16="http://schemas.microsoft.com/office/drawing/2014/main" id="{0B004B8C-558C-4784-9793-EE5F6CD95DFA}"/>
              </a:ext>
            </a:extLst>
          </p:cNvPr>
          <p:cNvSpPr txBox="1">
            <a:spLocks noGrp="1" noChangeArrowheads="1"/>
          </p:cNvSpPr>
          <p:nvPr>
            <p:ph type="title"/>
          </p:nvPr>
        </p:nvSpPr>
        <p:spPr>
          <a:xfrm>
            <a:off x="431800" y="2179637"/>
            <a:ext cx="3521075" cy="411162"/>
          </a:xfrm>
        </p:spPr>
        <p:txBody>
          <a:bodyPr anchor="ctr">
            <a:noAutofit/>
          </a:bodyPr>
          <a:lstStyle/>
          <a:p>
            <a:pPr algn="ctr" eaLnBrk="1" hangingPunct="1">
              <a:lnSpc>
                <a:spcPct val="110000"/>
              </a:lnSpc>
              <a:spcBef>
                <a:spcPct val="0"/>
              </a:spcBef>
              <a:spcAft>
                <a:spcPct val="0"/>
              </a:spcAft>
              <a:buClr>
                <a:srgbClr val="000000"/>
              </a:buClr>
              <a:buSzPts val="1200"/>
            </a:pPr>
            <a:r>
              <a:rPr lang="en-US" altLang="en-US" sz="1600" b="1" dirty="0">
                <a:latin typeface="Times New Roman" panose="02020603050405020304" pitchFamily="18" charset="0"/>
                <a:cs typeface="Times New Roman" panose="02020603050405020304" pitchFamily="18" charset="0"/>
              </a:rPr>
              <a:t>Summer season has most bike rentals.</a:t>
            </a:r>
          </a:p>
        </p:txBody>
      </p:sp>
      <p:sp>
        <p:nvSpPr>
          <p:cNvPr id="52230" name="Google Shape;239;g1063253359e_2_5">
            <a:extLst>
              <a:ext uri="{FF2B5EF4-FFF2-40B4-BE49-F238E27FC236}">
                <a16:creationId xmlns:a16="http://schemas.microsoft.com/office/drawing/2014/main" id="{70F08F60-756B-410E-A582-5F195AF0405C}"/>
              </a:ext>
            </a:extLst>
          </p:cNvPr>
          <p:cNvSpPr txBox="1">
            <a:spLocks noChangeArrowheads="1"/>
          </p:cNvSpPr>
          <p:nvPr/>
        </p:nvSpPr>
        <p:spPr bwMode="auto">
          <a:xfrm>
            <a:off x="4360985" y="2179636"/>
            <a:ext cx="376860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110000"/>
              </a:lnSpc>
              <a:buSzPts val="1200"/>
            </a:pPr>
            <a:r>
              <a:rPr lang="en-US" altLang="en-US" sz="1600" b="1" dirty="0">
                <a:latin typeface="Times New Roman" panose="02020603050405020304" pitchFamily="18" charset="0"/>
                <a:cs typeface="Times New Roman" panose="02020603050405020304" pitchFamily="18" charset="0"/>
              </a:rPr>
              <a:t>Rush hour has most bike rentals.</a:t>
            </a:r>
          </a:p>
        </p:txBody>
      </p:sp>
      <p:sp>
        <p:nvSpPr>
          <p:cNvPr id="52231" name="Google Shape;240;g1063253359e_2_5">
            <a:extLst>
              <a:ext uri="{FF2B5EF4-FFF2-40B4-BE49-F238E27FC236}">
                <a16:creationId xmlns:a16="http://schemas.microsoft.com/office/drawing/2014/main" id="{9F4D0C04-0D8C-4297-9F03-3A6D4E4B9525}"/>
              </a:ext>
            </a:extLst>
          </p:cNvPr>
          <p:cNvSpPr txBox="1">
            <a:spLocks noChangeArrowheads="1"/>
          </p:cNvSpPr>
          <p:nvPr/>
        </p:nvSpPr>
        <p:spPr bwMode="auto">
          <a:xfrm>
            <a:off x="8129588" y="2192649"/>
            <a:ext cx="414460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110000"/>
              </a:lnSpc>
              <a:buSzPts val="1200"/>
            </a:pPr>
            <a:r>
              <a:rPr lang="en-US" altLang="en-US" sz="1600" b="1" dirty="0">
                <a:latin typeface="Times New Roman" panose="02020603050405020304" pitchFamily="18" charset="0"/>
                <a:cs typeface="Times New Roman" panose="02020603050405020304" pitchFamily="18" charset="0"/>
              </a:rPr>
              <a:t>No holiday days have most bike rentals.</a:t>
            </a:r>
          </a:p>
        </p:txBody>
      </p:sp>
      <p:sp>
        <p:nvSpPr>
          <p:cNvPr id="52232" name="Google Shape;195;p15">
            <a:extLst>
              <a:ext uri="{FF2B5EF4-FFF2-40B4-BE49-F238E27FC236}">
                <a16:creationId xmlns:a16="http://schemas.microsoft.com/office/drawing/2014/main" id="{F0523D49-D857-4262-8FB6-2393074E1E03}"/>
              </a:ext>
            </a:extLst>
          </p:cNvPr>
          <p:cNvSpPr txBox="1">
            <a:spLocks noChangeArrowheads="1"/>
          </p:cNvSpPr>
          <p:nvPr/>
        </p:nvSpPr>
        <p:spPr bwMode="auto">
          <a:xfrm>
            <a:off x="1384848" y="1335881"/>
            <a:ext cx="9604375" cy="40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90000"/>
              </a:lnSpc>
              <a:buSzPts val="3200"/>
              <a:buFont typeface="Gill Sans" charset="0"/>
              <a:buNone/>
            </a:pPr>
            <a:r>
              <a:rPr lang="en-US" altLang="en-US" sz="2800" dirty="0">
                <a:latin typeface="Times New Roman" panose="02020603050405020304" pitchFamily="18" charset="0"/>
                <a:cs typeface="Times New Roman" panose="02020603050405020304" pitchFamily="18" charset="0"/>
                <a:sym typeface="Gill Sans" charset="0"/>
              </a:rPr>
              <a:t>HYPOTHESIS RESULTS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Google Shape;219;p20">
            <a:extLst>
              <a:ext uri="{FF2B5EF4-FFF2-40B4-BE49-F238E27FC236}">
                <a16:creationId xmlns:a16="http://schemas.microsoft.com/office/drawing/2014/main" id="{C4518521-F75F-474D-95FF-C7596417FFA4}"/>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030" y="2591087"/>
            <a:ext cx="3981431" cy="366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79" name="Google Shape;220;p20">
            <a:extLst>
              <a:ext uri="{FF2B5EF4-FFF2-40B4-BE49-F238E27FC236}">
                <a16:creationId xmlns:a16="http://schemas.microsoft.com/office/drawing/2014/main" id="{9FC2CE23-8D10-48CA-A5EB-4D3809F9C559}"/>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4362" y="2592674"/>
            <a:ext cx="4159344" cy="374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Google Shape;223;p20">
            <a:extLst>
              <a:ext uri="{FF2B5EF4-FFF2-40B4-BE49-F238E27FC236}">
                <a16:creationId xmlns:a16="http://schemas.microsoft.com/office/drawing/2014/main" id="{CB1B6B7C-E79A-4B55-9770-FFC80C72BB09}"/>
              </a:ext>
            </a:extLst>
          </p:cNvPr>
          <p:cNvSpPr txBox="1">
            <a:spLocks noChangeArrowheads="1"/>
          </p:cNvSpPr>
          <p:nvPr/>
        </p:nvSpPr>
        <p:spPr bwMode="auto">
          <a:xfrm>
            <a:off x="1149030" y="2181512"/>
            <a:ext cx="3803114"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110000"/>
              </a:lnSpc>
              <a:buSzPts val="1200"/>
            </a:pPr>
            <a:r>
              <a:rPr lang="en-US" altLang="en-US" sz="1600" b="1" dirty="0">
                <a:latin typeface="Times New Roman" panose="02020603050405020304" pitchFamily="18" charset="0"/>
                <a:cs typeface="Times New Roman" panose="02020603050405020304" pitchFamily="18" charset="0"/>
              </a:rPr>
              <a:t>Number of bikes rented in each quarter.</a:t>
            </a:r>
          </a:p>
        </p:txBody>
      </p:sp>
      <p:sp>
        <p:nvSpPr>
          <p:cNvPr id="50183" name="Google Shape;224;p20">
            <a:extLst>
              <a:ext uri="{FF2B5EF4-FFF2-40B4-BE49-F238E27FC236}">
                <a16:creationId xmlns:a16="http://schemas.microsoft.com/office/drawing/2014/main" id="{2A5CFB64-0131-4A32-8849-07EF79EE49D8}"/>
              </a:ext>
            </a:extLst>
          </p:cNvPr>
          <p:cNvSpPr txBox="1">
            <a:spLocks noChangeArrowheads="1"/>
          </p:cNvSpPr>
          <p:nvPr/>
        </p:nvSpPr>
        <p:spPr bwMode="auto">
          <a:xfrm>
            <a:off x="6667928" y="2181512"/>
            <a:ext cx="4582274"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110000"/>
              </a:lnSpc>
              <a:buSzPts val="1200"/>
            </a:pPr>
            <a:r>
              <a:rPr lang="en-US" altLang="en-US" sz="1600" b="1" dirty="0">
                <a:latin typeface="Times New Roman" panose="02020603050405020304" pitchFamily="18" charset="0"/>
                <a:cs typeface="Times New Roman" panose="02020603050405020304" pitchFamily="18" charset="0"/>
              </a:rPr>
              <a:t>Extreme temperature led to low bike rentals.</a:t>
            </a:r>
          </a:p>
        </p:txBody>
      </p:sp>
      <p:sp>
        <p:nvSpPr>
          <p:cNvPr id="50186" name="Google Shape;195;p15">
            <a:extLst>
              <a:ext uri="{FF2B5EF4-FFF2-40B4-BE49-F238E27FC236}">
                <a16:creationId xmlns:a16="http://schemas.microsoft.com/office/drawing/2014/main" id="{D9BF5FA5-C092-4AAC-B9CD-3DC0D4DFD0F3}"/>
              </a:ext>
            </a:extLst>
          </p:cNvPr>
          <p:cNvSpPr txBox="1">
            <a:spLocks noGrp="1" noChangeArrowheads="1"/>
          </p:cNvSpPr>
          <p:nvPr>
            <p:ph type="title"/>
          </p:nvPr>
        </p:nvSpPr>
        <p:spPr>
          <a:xfrm>
            <a:off x="1389330" y="1390490"/>
            <a:ext cx="9604375" cy="409575"/>
          </a:xfrm>
        </p:spPr>
        <p:txBody>
          <a:bodyPr>
            <a:noAutofit/>
          </a:bodyPr>
          <a:lstStyle/>
          <a:p>
            <a:pPr eaLnBrk="1" hangingPunct="1">
              <a:spcBef>
                <a:spcPct val="0"/>
              </a:spcBef>
              <a:spcAft>
                <a:spcPct val="0"/>
              </a:spcAft>
              <a:buClr>
                <a:srgbClr val="000000"/>
              </a:buClr>
              <a:buSzPts val="3200"/>
              <a:buFont typeface="Gill Sans" charset="0"/>
              <a:buNone/>
            </a:pPr>
            <a:r>
              <a:rPr lang="en-US" altLang="en-US" sz="2800" dirty="0">
                <a:latin typeface="Times New Roman" panose="02020603050405020304" pitchFamily="18" charset="0"/>
                <a:cs typeface="Times New Roman" panose="02020603050405020304" pitchFamily="18" charset="0"/>
                <a:sym typeface="Gill Sans" charset="0"/>
              </a:rPr>
              <a:t>HYPOTHESIS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Google Shape;221;p20">
            <a:extLst>
              <a:ext uri="{FF2B5EF4-FFF2-40B4-BE49-F238E27FC236}">
                <a16:creationId xmlns:a16="http://schemas.microsoft.com/office/drawing/2014/main" id="{ED70BAB1-BAC5-4176-8790-F96F7A72DEE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199" y="2632769"/>
            <a:ext cx="4276689" cy="38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Google Shape;222;p20">
            <a:extLst>
              <a:ext uri="{FF2B5EF4-FFF2-40B4-BE49-F238E27FC236}">
                <a16:creationId xmlns:a16="http://schemas.microsoft.com/office/drawing/2014/main" id="{86FA4AFE-4A5E-42C0-B7C7-CB1F345834F5}"/>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789" y="2632769"/>
            <a:ext cx="4240658" cy="3894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Google Shape;225;p20">
            <a:extLst>
              <a:ext uri="{FF2B5EF4-FFF2-40B4-BE49-F238E27FC236}">
                <a16:creationId xmlns:a16="http://schemas.microsoft.com/office/drawing/2014/main" id="{A6749F55-5832-470F-84C2-37CB0A71798B}"/>
              </a:ext>
            </a:extLst>
          </p:cNvPr>
          <p:cNvSpPr txBox="1">
            <a:spLocks noChangeArrowheads="1"/>
          </p:cNvSpPr>
          <p:nvPr/>
        </p:nvSpPr>
        <p:spPr bwMode="auto">
          <a:xfrm>
            <a:off x="1331361" y="2184241"/>
            <a:ext cx="4764639"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0000"/>
              </a:lnSpc>
              <a:buSzPts val="1200"/>
            </a:pPr>
            <a:r>
              <a:rPr lang="en-US" altLang="en-US" sz="1600" b="1" dirty="0">
                <a:latin typeface="Times New Roman" panose="02020603050405020304" pitchFamily="18" charset="0"/>
                <a:cs typeface="Times New Roman" panose="02020603050405020304" pitchFamily="18" charset="0"/>
              </a:rPr>
              <a:t>Rainy days with low visibility led to low bike rentals.</a:t>
            </a:r>
          </a:p>
        </p:txBody>
      </p:sp>
      <p:sp>
        <p:nvSpPr>
          <p:cNvPr id="50185" name="Google Shape;226;p20">
            <a:extLst>
              <a:ext uri="{FF2B5EF4-FFF2-40B4-BE49-F238E27FC236}">
                <a16:creationId xmlns:a16="http://schemas.microsoft.com/office/drawing/2014/main" id="{43790FAE-FF6F-4582-96BF-0AD1DECB1AEF}"/>
              </a:ext>
            </a:extLst>
          </p:cNvPr>
          <p:cNvSpPr txBox="1">
            <a:spLocks noChangeArrowheads="1"/>
          </p:cNvSpPr>
          <p:nvPr/>
        </p:nvSpPr>
        <p:spPr bwMode="auto">
          <a:xfrm>
            <a:off x="6791218" y="2184241"/>
            <a:ext cx="498296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0000"/>
              </a:lnSpc>
              <a:buSzPts val="1200"/>
            </a:pPr>
            <a:r>
              <a:rPr lang="en-US" altLang="en-US" sz="1600" b="1" dirty="0">
                <a:latin typeface="Times New Roman" panose="02020603050405020304" pitchFamily="18" charset="0"/>
                <a:cs typeface="Times New Roman" panose="02020603050405020304" pitchFamily="18" charset="0"/>
              </a:rPr>
              <a:t>Snowy day with low visibility led to least bike rentals.</a:t>
            </a:r>
          </a:p>
        </p:txBody>
      </p:sp>
      <p:sp>
        <p:nvSpPr>
          <p:cNvPr id="50186" name="Google Shape;195;p15">
            <a:extLst>
              <a:ext uri="{FF2B5EF4-FFF2-40B4-BE49-F238E27FC236}">
                <a16:creationId xmlns:a16="http://schemas.microsoft.com/office/drawing/2014/main" id="{D9BF5FA5-C092-4AAC-B9CD-3DC0D4DFD0F3}"/>
              </a:ext>
            </a:extLst>
          </p:cNvPr>
          <p:cNvSpPr txBox="1">
            <a:spLocks noGrp="1" noChangeArrowheads="1"/>
          </p:cNvSpPr>
          <p:nvPr>
            <p:ph type="title"/>
          </p:nvPr>
        </p:nvSpPr>
        <p:spPr>
          <a:xfrm>
            <a:off x="1389330" y="1390490"/>
            <a:ext cx="9604375" cy="409575"/>
          </a:xfrm>
        </p:spPr>
        <p:txBody>
          <a:bodyPr>
            <a:noAutofit/>
          </a:bodyPr>
          <a:lstStyle/>
          <a:p>
            <a:pPr eaLnBrk="1" hangingPunct="1">
              <a:spcBef>
                <a:spcPct val="0"/>
              </a:spcBef>
              <a:spcAft>
                <a:spcPct val="0"/>
              </a:spcAft>
              <a:buClr>
                <a:srgbClr val="000000"/>
              </a:buClr>
              <a:buSzPts val="3200"/>
              <a:buFont typeface="Gill Sans" charset="0"/>
              <a:buNone/>
            </a:pPr>
            <a:r>
              <a:rPr lang="en-US" altLang="en-US" sz="2800" dirty="0">
                <a:latin typeface="Times New Roman" panose="02020603050405020304" pitchFamily="18" charset="0"/>
                <a:cs typeface="Times New Roman" panose="02020603050405020304" pitchFamily="18" charset="0"/>
                <a:sym typeface="Gill Sans" charset="0"/>
              </a:rPr>
              <a:t>HYPOTHESIS RESULTS</a:t>
            </a:r>
          </a:p>
        </p:txBody>
      </p:sp>
    </p:spTree>
    <p:extLst>
      <p:ext uri="{BB962C8B-B14F-4D97-AF65-F5344CB8AC3E}">
        <p14:creationId xmlns:p14="http://schemas.microsoft.com/office/powerpoint/2010/main" val="14790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Google Shape;106;p2">
            <a:extLst>
              <a:ext uri="{FF2B5EF4-FFF2-40B4-BE49-F238E27FC236}">
                <a16:creationId xmlns:a16="http://schemas.microsoft.com/office/drawing/2014/main" id="{9202B1DB-A071-45A8-9C77-28004ACA1443}"/>
              </a:ext>
            </a:extLst>
          </p:cNvPr>
          <p:cNvSpPr txBox="1">
            <a:spLocks noGrp="1" noChangeArrowheads="1"/>
          </p:cNvSpPr>
          <p:nvPr>
            <p:ph type="title"/>
          </p:nvPr>
        </p:nvSpPr>
        <p:spPr>
          <a:xfrm>
            <a:off x="1394927" y="1374032"/>
            <a:ext cx="9604375" cy="520084"/>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OVERVIEW</a:t>
            </a:r>
          </a:p>
        </p:txBody>
      </p:sp>
      <p:sp>
        <p:nvSpPr>
          <p:cNvPr id="107" name="Google Shape;107;p2">
            <a:extLst>
              <a:ext uri="{FF2B5EF4-FFF2-40B4-BE49-F238E27FC236}">
                <a16:creationId xmlns:a16="http://schemas.microsoft.com/office/drawing/2014/main" id="{5E83FECB-A009-4894-B31F-F56D98778046}"/>
              </a:ext>
            </a:extLst>
          </p:cNvPr>
          <p:cNvSpPr txBox="1">
            <a:spLocks noGrp="1"/>
          </p:cNvSpPr>
          <p:nvPr>
            <p:ph type="body" idx="1"/>
          </p:nvPr>
        </p:nvSpPr>
        <p:spPr>
          <a:xfrm>
            <a:off x="1295400" y="2068513"/>
            <a:ext cx="9601200" cy="3578225"/>
          </a:xfrm>
        </p:spPr>
        <p:txBody>
          <a:bodyPr>
            <a:noAutofit/>
          </a:bodyPr>
          <a:lstStyle/>
          <a:p>
            <a:pPr marL="228600" indent="-228600" eaLnBrk="1" fontAlgn="auto" hangingPunct="1">
              <a:lnSpc>
                <a:spcPct val="100000"/>
              </a:lnSpc>
              <a:spcBef>
                <a:spcPts val="0"/>
              </a:spcBef>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Introduction</a:t>
            </a: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Dataset Description</a:t>
            </a: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Data Exploration</a:t>
            </a: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Hypothesis Questions</a:t>
            </a: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Data Exploration</a:t>
            </a: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Data Transformation and preparation</a:t>
            </a: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Machine Learning models</a:t>
            </a: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M/L Post feature elimination</a:t>
            </a: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Feature extraction (PCA, Kernel PCA)</a:t>
            </a: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Best Fit Model</a:t>
            </a: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eaLnBrk="1" fontAlgn="auto" hangingPunct="1">
              <a:lnSpc>
                <a:spcPct val="100000"/>
              </a:lnSpc>
              <a:buClr>
                <a:schemeClr val="accent1"/>
              </a:buClr>
              <a:buSzPct val="100000"/>
              <a:buFont typeface="Arial"/>
              <a:buChar char="•"/>
              <a:defRPr/>
            </a:pPr>
            <a:r>
              <a:rPr lang="en-US" sz="1600" dirty="0">
                <a:solidFill>
                  <a:schemeClr val="dk1"/>
                </a:solidFill>
                <a:latin typeface="Times New Roman" panose="02020603050405020304" pitchFamily="18" charset="0"/>
                <a:ea typeface="Gill Sans"/>
                <a:cs typeface="Times New Roman" panose="02020603050405020304" pitchFamily="18" charset="0"/>
                <a:sym typeface="Gill Sans"/>
              </a:rPr>
              <a:t>Hypothesis Results </a:t>
            </a: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139700" eaLnBrk="1" fontAlgn="auto" hangingPunct="1">
              <a:lnSpc>
                <a:spcPct val="100000"/>
              </a:lnSpc>
              <a:buClr>
                <a:schemeClr val="accent1"/>
              </a:buClr>
              <a:buSzPct val="100000"/>
              <a:buFont typeface="Arial"/>
              <a:buNone/>
              <a:defRPr/>
            </a:pPr>
            <a:endParaRPr sz="1600"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Google Shape;250;p21">
            <a:extLst>
              <a:ext uri="{FF2B5EF4-FFF2-40B4-BE49-F238E27FC236}">
                <a16:creationId xmlns:a16="http://schemas.microsoft.com/office/drawing/2014/main" id="{D6E64989-EBFE-4B95-87EF-206338C340A7}"/>
              </a:ext>
            </a:extLst>
          </p:cNvPr>
          <p:cNvSpPr txBox="1">
            <a:spLocks noGrp="1" noChangeArrowheads="1"/>
          </p:cNvSpPr>
          <p:nvPr>
            <p:ph type="body" idx="1"/>
          </p:nvPr>
        </p:nvSpPr>
        <p:spPr>
          <a:xfrm>
            <a:off x="945223" y="2016125"/>
            <a:ext cx="10110128" cy="3449638"/>
          </a:xfrm>
        </p:spPr>
        <p:txBody>
          <a:bodyPr>
            <a:normAutofit/>
          </a:bodyPr>
          <a:lstStyle/>
          <a:p>
            <a:pPr marL="741680" indent="-285750">
              <a:spcBef>
                <a:spcPts val="0"/>
              </a:spcBef>
              <a:spcAft>
                <a:spcPts val="100"/>
              </a:spcAft>
            </a:pPr>
            <a:r>
              <a:rPr lang="en-US" sz="1800" dirty="0">
                <a:latin typeface="Times New Roman" panose="02020603050405020304" pitchFamily="18" charset="0"/>
                <a:cs typeface="Times New Roman" panose="02020603050405020304" pitchFamily="18" charset="0"/>
              </a:rPr>
              <a:t>As per the results people in Seoul, mostly rented bikes during no holiday and rush hour time as they could be renting bikes for daily commute. </a:t>
            </a:r>
          </a:p>
          <a:p>
            <a:pPr marL="741680" indent="-285750">
              <a:spcBef>
                <a:spcPts val="0"/>
              </a:spcBef>
              <a:spcAft>
                <a:spcPts val="100"/>
              </a:spcAft>
            </a:pPr>
            <a:r>
              <a:rPr lang="en-US" sz="1800" dirty="0">
                <a:latin typeface="Times New Roman" panose="02020603050405020304" pitchFamily="18" charset="0"/>
                <a:cs typeface="Times New Roman" panose="02020603050405020304" pitchFamily="18" charset="0"/>
              </a:rPr>
              <a:t>Also, weather conditions plays pivotal role, as summer and spring had the most bike rentals. </a:t>
            </a:r>
          </a:p>
          <a:p>
            <a:pPr marL="741680" indent="-285750">
              <a:spcBef>
                <a:spcPts val="0"/>
              </a:spcBef>
              <a:spcAft>
                <a:spcPts val="100"/>
              </a:spcAft>
            </a:pPr>
            <a:r>
              <a:rPr lang="en-US" sz="1800" dirty="0">
                <a:latin typeface="Times New Roman" panose="02020603050405020304" pitchFamily="18" charset="0"/>
                <a:cs typeface="Times New Roman" panose="02020603050405020304" pitchFamily="18" charset="0"/>
              </a:rPr>
              <a:t>People tend to rent most bikes when the temperature is favorable. </a:t>
            </a:r>
          </a:p>
          <a:p>
            <a:pPr marL="741680" indent="-285750">
              <a:spcBef>
                <a:spcPts val="0"/>
              </a:spcBef>
              <a:spcAft>
                <a:spcPts val="100"/>
              </a:spcAft>
            </a:pPr>
            <a:r>
              <a:rPr lang="en-US" sz="1800" dirty="0">
                <a:latin typeface="Times New Roman" panose="02020603050405020304" pitchFamily="18" charset="0"/>
                <a:cs typeface="Times New Roman" panose="02020603050405020304" pitchFamily="18" charset="0"/>
              </a:rPr>
              <a:t>Conclusions can be used for planning purposes.</a:t>
            </a:r>
          </a:p>
          <a:p>
            <a:pPr marL="1198880" lvl="1" indent="-285750">
              <a:spcBef>
                <a:spcPts val="0"/>
              </a:spcBef>
              <a:spcAft>
                <a:spcPts val="100"/>
              </a:spcAft>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To add more bike stations to the city in the future. </a:t>
            </a:r>
          </a:p>
          <a:p>
            <a:pPr marL="1198880" lvl="1" indent="-285750">
              <a:spcBef>
                <a:spcPts val="0"/>
              </a:spcBef>
              <a:spcAft>
                <a:spcPts val="100"/>
              </a:spcAft>
              <a:buFont typeface="Symbol" panose="05050102010706020507" pitchFamily="18" charset="2"/>
              <a:buChar char=""/>
            </a:pPr>
            <a:r>
              <a:rPr lang="en-US" sz="1800" dirty="0">
                <a:latin typeface="Times New Roman" panose="02020603050405020304" pitchFamily="18" charset="0"/>
                <a:cs typeface="Times New Roman" panose="02020603050405020304" pitchFamily="18" charset="0"/>
              </a:rPr>
              <a:t>To make current stations have adequate bikes to support the demand of rental bikes.</a:t>
            </a:r>
            <a:br>
              <a:rPr 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sym typeface="Gill Sans" charset="0"/>
            </a:endParaRPr>
          </a:p>
        </p:txBody>
      </p:sp>
      <p:sp>
        <p:nvSpPr>
          <p:cNvPr id="54275" name="Google Shape;195;p15">
            <a:extLst>
              <a:ext uri="{FF2B5EF4-FFF2-40B4-BE49-F238E27FC236}">
                <a16:creationId xmlns:a16="http://schemas.microsoft.com/office/drawing/2014/main" id="{A4572EBF-5D6E-498C-AE3B-BC78295AB2EC}"/>
              </a:ext>
            </a:extLst>
          </p:cNvPr>
          <p:cNvSpPr txBox="1">
            <a:spLocks noGrp="1" noChangeArrowheads="1"/>
          </p:cNvSpPr>
          <p:nvPr>
            <p:ph type="title"/>
          </p:nvPr>
        </p:nvSpPr>
        <p:spPr>
          <a:xfrm>
            <a:off x="1392755" y="1392237"/>
            <a:ext cx="9604375" cy="458858"/>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2800" dirty="0">
                <a:latin typeface="Times New Roman" panose="02020603050405020304" pitchFamily="18" charset="0"/>
                <a:cs typeface="Times New Roman" panose="02020603050405020304" pitchFamily="18" charset="0"/>
                <a:sym typeface="Gill Sans"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12;p3">
            <a:extLst>
              <a:ext uri="{FF2B5EF4-FFF2-40B4-BE49-F238E27FC236}">
                <a16:creationId xmlns:a16="http://schemas.microsoft.com/office/drawing/2014/main" id="{36766CF5-C7DC-4BD3-B881-24EAD8C6C7CC}"/>
              </a:ext>
            </a:extLst>
          </p:cNvPr>
          <p:cNvSpPr txBox="1">
            <a:spLocks noGrp="1" noChangeArrowheads="1"/>
          </p:cNvSpPr>
          <p:nvPr>
            <p:ph type="title"/>
          </p:nvPr>
        </p:nvSpPr>
        <p:spPr>
          <a:xfrm>
            <a:off x="1376330" y="1355371"/>
            <a:ext cx="9604375" cy="520084"/>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INTRODUCTION</a:t>
            </a:r>
          </a:p>
        </p:txBody>
      </p:sp>
      <p:sp>
        <p:nvSpPr>
          <p:cNvPr id="17411" name="Google Shape;113;p3">
            <a:extLst>
              <a:ext uri="{FF2B5EF4-FFF2-40B4-BE49-F238E27FC236}">
                <a16:creationId xmlns:a16="http://schemas.microsoft.com/office/drawing/2014/main" id="{1AD47333-7F9E-4C46-9878-5B1C60578E8D}"/>
              </a:ext>
            </a:extLst>
          </p:cNvPr>
          <p:cNvSpPr txBox="1">
            <a:spLocks noGrp="1" noChangeArrowheads="1"/>
          </p:cNvSpPr>
          <p:nvPr>
            <p:ph type="body" idx="1"/>
          </p:nvPr>
        </p:nvSpPr>
        <p:spPr>
          <a:xfrm>
            <a:off x="1450975" y="2016126"/>
            <a:ext cx="9604375" cy="2966420"/>
          </a:xfrm>
        </p:spPr>
        <p:txBody>
          <a:bodyPr>
            <a:noAutofit/>
          </a:bodyPr>
          <a:lstStyle/>
          <a:p>
            <a:pPr marL="228600" indent="-228600" eaLnBrk="1" hangingPunct="1">
              <a:spcBef>
                <a:spcPct val="0"/>
              </a:spcBef>
              <a:spcAft>
                <a:spcPct val="0"/>
              </a:spcAft>
              <a:buClr>
                <a:schemeClr val="accent1"/>
              </a:buClr>
              <a:buSzPts val="1600"/>
            </a:pPr>
            <a:r>
              <a:rPr lang="en-US" altLang="en-US" sz="1800" dirty="0">
                <a:latin typeface="Times New Roman" panose="02020603050405020304" pitchFamily="18" charset="0"/>
                <a:cs typeface="Times New Roman" panose="02020603050405020304" pitchFamily="18" charset="0"/>
                <a:sym typeface="Gill Sans" charset="0"/>
              </a:rPr>
              <a:t>Rental bike sharing system has been introduced in many urban areas across the globe.</a:t>
            </a:r>
          </a:p>
          <a:p>
            <a:pPr marL="228600" indent="-228600" eaLnBrk="1" hangingPunct="1">
              <a:spcAft>
                <a:spcPct val="0"/>
              </a:spcAft>
              <a:buClr>
                <a:schemeClr val="accent1"/>
              </a:buClr>
              <a:buSzPts val="1600"/>
            </a:pPr>
            <a:r>
              <a:rPr lang="en-US" altLang="en-US" sz="1800" dirty="0">
                <a:latin typeface="Times New Roman" panose="02020603050405020304" pitchFamily="18" charset="0"/>
                <a:cs typeface="Times New Roman" panose="02020603050405020304" pitchFamily="18" charset="0"/>
                <a:sym typeface="Gill Sans" charset="0"/>
              </a:rPr>
              <a:t>Improves mobility comfort.</a:t>
            </a:r>
          </a:p>
          <a:p>
            <a:pPr marL="228600" indent="-228600" eaLnBrk="1" hangingPunct="1">
              <a:spcAft>
                <a:spcPct val="0"/>
              </a:spcAft>
              <a:buClr>
                <a:schemeClr val="accent1"/>
              </a:buClr>
              <a:buSzPts val="1600"/>
            </a:pPr>
            <a:r>
              <a:rPr lang="en-US" altLang="en-US" sz="1800" dirty="0">
                <a:latin typeface="Times New Roman" panose="02020603050405020304" pitchFamily="18" charset="0"/>
                <a:cs typeface="Times New Roman" panose="02020603050405020304" pitchFamily="18" charset="0"/>
                <a:sym typeface="Gill Sans" charset="0"/>
              </a:rPr>
              <a:t>Contributes to a greener environment. </a:t>
            </a:r>
          </a:p>
          <a:p>
            <a:pPr marL="228600" indent="-228600" eaLnBrk="1" hangingPunct="1">
              <a:spcAft>
                <a:spcPct val="0"/>
              </a:spcAft>
              <a:buClr>
                <a:schemeClr val="accent1"/>
              </a:buClr>
              <a:buSzPts val="1600"/>
            </a:pPr>
            <a:r>
              <a:rPr lang="en-US" altLang="en-US" sz="1800" dirty="0">
                <a:latin typeface="Times New Roman" panose="02020603050405020304" pitchFamily="18" charset="0"/>
                <a:cs typeface="Times New Roman" panose="02020603050405020304" pitchFamily="18" charset="0"/>
                <a:sym typeface="Gill Sans" charset="0"/>
              </a:rPr>
              <a:t>However, it is important to have adequate number of rental bikes available as per demand.</a:t>
            </a:r>
          </a:p>
          <a:p>
            <a:pPr marL="228600" indent="-228600" eaLnBrk="1" hangingPunct="1">
              <a:spcAft>
                <a:spcPct val="0"/>
              </a:spcAft>
              <a:buClr>
                <a:schemeClr val="accent1"/>
              </a:buClr>
              <a:buSzPts val="1600"/>
            </a:pPr>
            <a:r>
              <a:rPr lang="en-US" altLang="en-US" sz="1800" dirty="0">
                <a:latin typeface="Times New Roman" panose="02020603050405020304" pitchFamily="18" charset="0"/>
                <a:cs typeface="Times New Roman" panose="02020603050405020304" pitchFamily="18" charset="0"/>
                <a:sym typeface="Gill Sans" charset="0"/>
              </a:rPr>
              <a:t>The purpose of this study was to create an analytical model, using machine learning methods and techniques, to predict the number of bikes rented out in the city of Seoul, South Korea.</a:t>
            </a:r>
          </a:p>
          <a:p>
            <a:pPr marL="228600" indent="-228600" eaLnBrk="1" hangingPunct="1">
              <a:spcAft>
                <a:spcPct val="0"/>
              </a:spcAft>
              <a:buClr>
                <a:schemeClr val="accent1"/>
              </a:buClr>
              <a:buSzPts val="1600"/>
            </a:pPr>
            <a:r>
              <a:rPr lang="en-US" altLang="en-US" sz="1800" dirty="0">
                <a:latin typeface="Times New Roman" panose="02020603050405020304" pitchFamily="18" charset="0"/>
                <a:cs typeface="Times New Roman" panose="02020603050405020304" pitchFamily="18" charset="0"/>
                <a:sym typeface="Gill Sans" charset="0"/>
              </a:rPr>
              <a:t>In addition, provide a deeper and more thoughtful understanding of the predicted numbers.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Google Shape;118;p4">
            <a:extLst>
              <a:ext uri="{FF2B5EF4-FFF2-40B4-BE49-F238E27FC236}">
                <a16:creationId xmlns:a16="http://schemas.microsoft.com/office/drawing/2014/main" id="{A313E3B4-9AD4-4506-A688-22F80F1FE274}"/>
              </a:ext>
            </a:extLst>
          </p:cNvPr>
          <p:cNvSpPr txBox="1">
            <a:spLocks noGrp="1" noChangeArrowheads="1"/>
          </p:cNvSpPr>
          <p:nvPr>
            <p:ph type="title"/>
          </p:nvPr>
        </p:nvSpPr>
        <p:spPr>
          <a:xfrm>
            <a:off x="1367000" y="1373187"/>
            <a:ext cx="9604375" cy="501423"/>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DATASET DESCRIPTION</a:t>
            </a:r>
          </a:p>
        </p:txBody>
      </p:sp>
      <p:sp>
        <p:nvSpPr>
          <p:cNvPr id="119" name="Google Shape;119;p4">
            <a:extLst>
              <a:ext uri="{FF2B5EF4-FFF2-40B4-BE49-F238E27FC236}">
                <a16:creationId xmlns:a16="http://schemas.microsoft.com/office/drawing/2014/main" id="{67CA752C-3E14-409D-A59C-4AE7E436F1AE}"/>
              </a:ext>
            </a:extLst>
          </p:cNvPr>
          <p:cNvSpPr txBox="1">
            <a:spLocks noGrp="1"/>
          </p:cNvSpPr>
          <p:nvPr>
            <p:ph type="body" idx="1"/>
          </p:nvPr>
        </p:nvSpPr>
        <p:spPr>
          <a:xfrm>
            <a:off x="1456420" y="1965533"/>
            <a:ext cx="8112125" cy="3674691"/>
          </a:xfrm>
        </p:spPr>
        <p:txBody>
          <a:bodyPr>
            <a:noAutofit/>
          </a:bodyPr>
          <a:lstStyle/>
          <a:p>
            <a:pPr marL="228600" indent="-238125" eaLnBrk="1" fontAlgn="auto" hangingPunct="1">
              <a:spcBef>
                <a:spcPts val="0"/>
              </a:spcBef>
              <a:buClr>
                <a:schemeClr val="accent1"/>
              </a:buClr>
              <a:buSzPct val="100000"/>
              <a:buFont typeface="Arial"/>
              <a:buChar char="•"/>
              <a:defRPr/>
            </a:pPr>
            <a:r>
              <a:rPr lang="en-US" sz="1800" dirty="0">
                <a:solidFill>
                  <a:schemeClr val="dk1"/>
                </a:solidFill>
                <a:latin typeface="Times New Roman" panose="02020603050405020304" pitchFamily="18" charset="0"/>
                <a:ea typeface="Gill Sans"/>
                <a:cs typeface="Times New Roman" panose="02020603050405020304" pitchFamily="18" charset="0"/>
                <a:sym typeface="Gill Sans"/>
              </a:rPr>
              <a:t>Total instances: 8,760 </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38125" eaLnBrk="1" fontAlgn="auto" hangingPunct="1">
              <a:buClr>
                <a:schemeClr val="accent1"/>
              </a:buClr>
              <a:buSzPct val="100000"/>
              <a:buFont typeface="Arial"/>
              <a:buChar char="•"/>
              <a:defRPr/>
            </a:pPr>
            <a:r>
              <a:rPr lang="en-US" sz="1800" dirty="0">
                <a:solidFill>
                  <a:schemeClr val="dk1"/>
                </a:solidFill>
                <a:latin typeface="Times New Roman" panose="02020603050405020304" pitchFamily="18" charset="0"/>
                <a:ea typeface="Gill Sans"/>
                <a:cs typeface="Times New Roman" panose="02020603050405020304" pitchFamily="18" charset="0"/>
                <a:sym typeface="Gill Sans"/>
              </a:rPr>
              <a:t>Number of features: 14 features</a:t>
            </a:r>
          </a:p>
          <a:p>
            <a:pPr marL="685800" lvl="1" indent="-238125" eaLnBrk="1" fontAlgn="auto" hangingPunct="1">
              <a:spcBef>
                <a:spcPts val="1000"/>
              </a:spcBef>
              <a:buClr>
                <a:schemeClr val="accent1"/>
              </a:buClr>
              <a:buSzPct val="100000"/>
              <a:buFont typeface="Arial"/>
              <a:buChar char="•"/>
              <a:defRPr/>
            </a:pPr>
            <a:r>
              <a:rPr lang="en-US" dirty="0">
                <a:solidFill>
                  <a:schemeClr val="dk1"/>
                </a:solidFill>
                <a:latin typeface="Times New Roman" panose="02020603050405020304" pitchFamily="18" charset="0"/>
                <a:ea typeface="Gill Sans"/>
                <a:cs typeface="Times New Roman" panose="02020603050405020304" pitchFamily="18" charset="0"/>
                <a:sym typeface="Gill Sans"/>
              </a:rPr>
              <a:t>4 categorial attributes: Hour, Seasons, Holiday, Functioning Day. </a:t>
            </a:r>
          </a:p>
          <a:p>
            <a:pPr marL="685800" lvl="1" indent="-238125" eaLnBrk="1" fontAlgn="auto" hangingPunct="1">
              <a:spcBef>
                <a:spcPts val="1000"/>
              </a:spcBef>
              <a:buClr>
                <a:schemeClr val="accent1"/>
              </a:buClr>
              <a:buSzPct val="100000"/>
              <a:buFont typeface="Arial"/>
              <a:buChar char="•"/>
              <a:defRPr/>
            </a:pPr>
            <a:r>
              <a:rPr lang="en-US" dirty="0">
                <a:solidFill>
                  <a:schemeClr val="dk1"/>
                </a:solidFill>
                <a:latin typeface="Times New Roman" panose="02020603050405020304" pitchFamily="18" charset="0"/>
                <a:ea typeface="Gill Sans"/>
                <a:cs typeface="Times New Roman" panose="02020603050405020304" pitchFamily="18" charset="0"/>
                <a:sym typeface="Gill Sans"/>
              </a:rPr>
              <a:t>9 continuous attributes: </a:t>
            </a:r>
            <a:r>
              <a:rPr lang="en-US" dirty="0">
                <a:solidFill>
                  <a:schemeClr val="dk1"/>
                </a:solidFill>
                <a:latin typeface="Times New Roman" panose="02020603050405020304" pitchFamily="18" charset="0"/>
                <a:cs typeface="Times New Roman" panose="02020603050405020304" pitchFamily="18" charset="0"/>
              </a:rPr>
              <a:t>Temperature(°C), Humidity(%), Wind speed (m/s), Visibility (10m), Dew point temperature(°C), Solar Radiation (MJ/m2), Rainfall(mm), Snowfall (cm).</a:t>
            </a:r>
          </a:p>
          <a:p>
            <a:pPr marL="685800" lvl="1" indent="-238125" eaLnBrk="1" fontAlgn="auto" hangingPunct="1">
              <a:spcBef>
                <a:spcPts val="1000"/>
              </a:spcBef>
              <a:buClr>
                <a:schemeClr val="accent1"/>
              </a:buClr>
              <a:buSzPct val="100000"/>
              <a:buFont typeface="Arial"/>
              <a:buChar char="•"/>
              <a:defRPr/>
            </a:pPr>
            <a:r>
              <a:rPr lang="en-US" dirty="0">
                <a:solidFill>
                  <a:schemeClr val="dk1"/>
                </a:solidFill>
                <a:latin typeface="Times New Roman" panose="02020603050405020304" pitchFamily="18" charset="0"/>
                <a:ea typeface="Gill Sans"/>
                <a:cs typeface="Times New Roman" panose="02020603050405020304" pitchFamily="18" charset="0"/>
                <a:sym typeface="Gill Sans"/>
              </a:rPr>
              <a:t>Dependent attribute (target): Rented bike count. </a:t>
            </a:r>
            <a:endParaRPr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38125" eaLnBrk="1" fontAlgn="auto" hangingPunct="1">
              <a:buClr>
                <a:schemeClr val="accent1"/>
              </a:buClr>
              <a:buSzPct val="100000"/>
              <a:buFont typeface="Arial"/>
              <a:buChar char="•"/>
              <a:defRPr/>
            </a:pPr>
            <a:r>
              <a:rPr lang="en-US" sz="1800" dirty="0">
                <a:solidFill>
                  <a:schemeClr val="dk1"/>
                </a:solidFill>
                <a:latin typeface="Times New Roman" panose="02020603050405020304" pitchFamily="18" charset="0"/>
                <a:ea typeface="Gill Sans"/>
                <a:cs typeface="Times New Roman" panose="02020603050405020304" pitchFamily="18" charset="0"/>
                <a:sym typeface="Gill Sans"/>
              </a:rPr>
              <a:t>Missing values: No missing values for continuous and categorical features.</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38125" eaLnBrk="1" fontAlgn="auto" hangingPunct="1">
              <a:buClr>
                <a:schemeClr val="accent1"/>
              </a:buClr>
              <a:buSzPct val="100000"/>
              <a:buFont typeface="Arial"/>
              <a:buChar char="•"/>
              <a:defRPr/>
            </a:pPr>
            <a:r>
              <a:rPr lang="en-US" sz="1800" dirty="0">
                <a:solidFill>
                  <a:schemeClr val="dk1"/>
                </a:solidFill>
                <a:latin typeface="Times New Roman" panose="02020603050405020304" pitchFamily="18" charset="0"/>
                <a:ea typeface="Gill Sans"/>
                <a:cs typeface="Times New Roman" panose="02020603050405020304" pitchFamily="18" charset="0"/>
                <a:sym typeface="Gill Sans"/>
              </a:rPr>
              <a:t>Class Imbalance check was performed for categorical features such as Seasons, Holiday, quarters and rush hour.</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38125" eaLnBrk="1" fontAlgn="auto" hangingPunct="1">
              <a:buClr>
                <a:schemeClr val="accent1"/>
              </a:buClr>
              <a:buSzPct val="100000"/>
              <a:buFont typeface="Arial"/>
              <a:buChar char="•"/>
              <a:defRPr/>
            </a:pP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
        <p:nvSpPr>
          <p:cNvPr id="2" name="TextBox 1">
            <a:extLst>
              <a:ext uri="{FF2B5EF4-FFF2-40B4-BE49-F238E27FC236}">
                <a16:creationId xmlns:a16="http://schemas.microsoft.com/office/drawing/2014/main" id="{0242D4C7-E84E-4159-AB0F-AE35DCF95953}"/>
              </a:ext>
            </a:extLst>
          </p:cNvPr>
          <p:cNvSpPr txBox="1"/>
          <p:nvPr/>
        </p:nvSpPr>
        <p:spPr>
          <a:xfrm>
            <a:off x="6452559" y="5757603"/>
            <a:ext cx="5869506" cy="5232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Source: </a:t>
            </a:r>
            <a:r>
              <a:rPr lang="en-US" u="sng" dirty="0">
                <a:solidFill>
                  <a:schemeClr val="accent5"/>
                </a:solidFill>
                <a:latin typeface="Times New Roman" panose="02020603050405020304" pitchFamily="18" charset="0"/>
                <a:ea typeface="Calibri" panose="020F0502020204030204" pitchFamily="34" charset="0"/>
                <a:cs typeface="Times New Roman" panose="02020603050405020304" pitchFamily="18" charset="0"/>
                <a:sym typeface="Gill Sans"/>
                <a:hlinkClick r:id="rId3">
                  <a:extLst>
                    <a:ext uri="{A12FA001-AC4F-418D-AE19-62706E023703}">
                      <ahyp:hlinkClr xmlns:ahyp="http://schemas.microsoft.com/office/drawing/2018/hyperlinkcolor" val="tx"/>
                    </a:ext>
                  </a:extLst>
                </a:hlinkClick>
              </a:rPr>
              <a:t>https://archive.ics.uci.edu/ml/datasets/Seoul+Bike+Sharing+Demand</a:t>
            </a:r>
            <a:endParaRPr lang="en-US" dirty="0">
              <a:solidFill>
                <a:schemeClr val="accent5"/>
              </a:solidFill>
              <a:latin typeface="Times New Roman" panose="02020603050405020304" pitchFamily="18" charset="0"/>
              <a:ea typeface="Calibri" panose="020F0502020204030204" pitchFamily="34" charset="0"/>
              <a:cs typeface="Times New Roman" panose="02020603050405020304" pitchFamily="18" charset="0"/>
              <a:sym typeface="Gill Sans"/>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Google Shape;124;p5">
            <a:extLst>
              <a:ext uri="{FF2B5EF4-FFF2-40B4-BE49-F238E27FC236}">
                <a16:creationId xmlns:a16="http://schemas.microsoft.com/office/drawing/2014/main" id="{89237C1B-27FD-4FD0-90CF-09E89E9ECBD5}"/>
              </a:ext>
            </a:extLst>
          </p:cNvPr>
          <p:cNvSpPr txBox="1">
            <a:spLocks noGrp="1" noChangeArrowheads="1"/>
          </p:cNvSpPr>
          <p:nvPr>
            <p:ph type="title"/>
          </p:nvPr>
        </p:nvSpPr>
        <p:spPr>
          <a:xfrm>
            <a:off x="1450975" y="1392237"/>
            <a:ext cx="9604375" cy="461963"/>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HYPOTHESIS QUESTIONS</a:t>
            </a:r>
          </a:p>
        </p:txBody>
      </p:sp>
      <p:sp>
        <p:nvSpPr>
          <p:cNvPr id="125" name="Google Shape;125;p5">
            <a:extLst>
              <a:ext uri="{FF2B5EF4-FFF2-40B4-BE49-F238E27FC236}">
                <a16:creationId xmlns:a16="http://schemas.microsoft.com/office/drawing/2014/main" id="{4F963744-F8CE-4EAE-9ECC-988CA3F4C761}"/>
              </a:ext>
            </a:extLst>
          </p:cNvPr>
          <p:cNvSpPr txBox="1">
            <a:spLocks noGrp="1"/>
          </p:cNvSpPr>
          <p:nvPr>
            <p:ph type="body" idx="1"/>
          </p:nvPr>
        </p:nvSpPr>
        <p:spPr>
          <a:xfrm>
            <a:off x="1450975" y="2016125"/>
            <a:ext cx="9604375" cy="2478963"/>
          </a:xfrm>
        </p:spPr>
        <p:txBody>
          <a:bodyPr>
            <a:normAutofit/>
          </a:bodyPr>
          <a:lstStyle/>
          <a:p>
            <a:pPr marL="228600" indent="-228600" algn="just" eaLnBrk="1" fontAlgn="auto" hangingPunct="1">
              <a:spcBef>
                <a:spcPts val="0"/>
              </a:spcBef>
              <a:buClr>
                <a:schemeClr val="accent1"/>
              </a:buClr>
              <a:buSzPts val="2000"/>
              <a:buFont typeface="Gill Sans"/>
              <a:buAutoNum type="arabicPeriod"/>
              <a:defRPr/>
            </a:pPr>
            <a:r>
              <a:rPr lang="en-US" sz="1800" dirty="0">
                <a:latin typeface="Times New Roman" panose="02020603050405020304" pitchFamily="18" charset="0"/>
                <a:cs typeface="Times New Roman" panose="02020603050405020304" pitchFamily="18" charset="0"/>
                <a:sym typeface="Arial"/>
              </a:rPr>
              <a:t>Summer season has the most bike rentals.</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algn="just" eaLnBrk="1" fontAlgn="auto" hangingPunct="1">
              <a:spcBef>
                <a:spcPts val="0"/>
              </a:spcBef>
              <a:buClr>
                <a:schemeClr val="accent1"/>
              </a:buClr>
              <a:buSzPts val="2000"/>
              <a:buFont typeface="Gill Sans"/>
              <a:buAutoNum type="arabicPeriod"/>
              <a:defRPr/>
            </a:pPr>
            <a:r>
              <a:rPr lang="en-US" sz="1800" dirty="0">
                <a:latin typeface="Times New Roman" panose="02020603050405020304" pitchFamily="18" charset="0"/>
                <a:cs typeface="Times New Roman" panose="02020603050405020304" pitchFamily="18" charset="0"/>
                <a:sym typeface="Arial"/>
              </a:rPr>
              <a:t>Rush hours has the most bikes rentals.</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algn="just" eaLnBrk="1" fontAlgn="auto" hangingPunct="1">
              <a:spcBef>
                <a:spcPts val="0"/>
              </a:spcBef>
              <a:buClr>
                <a:schemeClr val="accent1"/>
              </a:buClr>
              <a:buSzPts val="2000"/>
              <a:buFont typeface="Gill Sans"/>
              <a:buAutoNum type="arabicPeriod"/>
              <a:defRPr/>
            </a:pPr>
            <a:r>
              <a:rPr lang="en-US" sz="1800" dirty="0">
                <a:latin typeface="Times New Roman" panose="02020603050405020304" pitchFamily="18" charset="0"/>
                <a:cs typeface="Times New Roman" panose="02020603050405020304" pitchFamily="18" charset="0"/>
                <a:sym typeface="Arial"/>
              </a:rPr>
              <a:t>No Holiday days have the most bike rentals.</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algn="just" eaLnBrk="1" fontAlgn="auto" hangingPunct="1">
              <a:spcBef>
                <a:spcPts val="0"/>
              </a:spcBef>
              <a:buClr>
                <a:schemeClr val="accent1"/>
              </a:buClr>
              <a:buSzPts val="2000"/>
              <a:buFont typeface="Gill Sans"/>
              <a:buAutoNum type="arabicPeriod"/>
              <a:defRPr/>
            </a:pPr>
            <a:r>
              <a:rPr lang="en-US" sz="1800" dirty="0">
                <a:latin typeface="Times New Roman" panose="02020603050405020304" pitchFamily="18" charset="0"/>
                <a:cs typeface="Times New Roman" panose="02020603050405020304" pitchFamily="18" charset="0"/>
                <a:sym typeface="Arial"/>
              </a:rPr>
              <a:t>Number of bikes rented in each quarter.</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algn="just" eaLnBrk="1" fontAlgn="auto" hangingPunct="1">
              <a:spcBef>
                <a:spcPts val="0"/>
              </a:spcBef>
              <a:buClr>
                <a:schemeClr val="accent1"/>
              </a:buClr>
              <a:buSzPts val="2000"/>
              <a:buFont typeface="Gill Sans"/>
              <a:buAutoNum type="arabicPeriod"/>
              <a:defRPr/>
            </a:pPr>
            <a:r>
              <a:rPr lang="en-US" sz="1800" dirty="0">
                <a:latin typeface="Times New Roman" panose="02020603050405020304" pitchFamily="18" charset="0"/>
                <a:cs typeface="Times New Roman" panose="02020603050405020304" pitchFamily="18" charset="0"/>
                <a:sym typeface="Arial"/>
              </a:rPr>
              <a:t>Extreme temperature led to low bike rentals.</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algn="just" eaLnBrk="1" fontAlgn="auto" hangingPunct="1">
              <a:spcBef>
                <a:spcPts val="0"/>
              </a:spcBef>
              <a:buClr>
                <a:schemeClr val="accent1"/>
              </a:buClr>
              <a:buSzPts val="2000"/>
              <a:buFont typeface="Gill Sans"/>
              <a:buAutoNum type="arabicPeriod"/>
              <a:defRPr/>
            </a:pPr>
            <a:r>
              <a:rPr lang="en-US" sz="1800" dirty="0">
                <a:latin typeface="Times New Roman" panose="02020603050405020304" pitchFamily="18" charset="0"/>
                <a:cs typeface="Times New Roman" panose="02020603050405020304" pitchFamily="18" charset="0"/>
                <a:sym typeface="Arial"/>
              </a:rPr>
              <a:t>Rainy days with low visibility led to low bike rentals.</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00" algn="just" eaLnBrk="1" fontAlgn="auto" hangingPunct="1">
              <a:spcBef>
                <a:spcPts val="0"/>
              </a:spcBef>
              <a:buClr>
                <a:schemeClr val="accent1"/>
              </a:buClr>
              <a:buSzPts val="2000"/>
              <a:buFont typeface="Gill Sans"/>
              <a:buAutoNum type="arabicPeriod"/>
              <a:defRPr/>
            </a:pPr>
            <a:r>
              <a:rPr lang="en-US" sz="1800" dirty="0">
                <a:latin typeface="Times New Roman" panose="02020603050405020304" pitchFamily="18" charset="0"/>
                <a:cs typeface="Times New Roman" panose="02020603050405020304" pitchFamily="18" charset="0"/>
                <a:sym typeface="Arial"/>
              </a:rPr>
              <a:t>A snowy day with low visibility led to low least bike rentals.</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101600" eaLnBrk="1" fontAlgn="auto" hangingPunct="1">
              <a:spcBef>
                <a:spcPts val="2200"/>
              </a:spcBef>
              <a:buClr>
                <a:schemeClr val="accent1"/>
              </a:buClr>
              <a:buSzPts val="2000"/>
              <a:buFont typeface="Arial"/>
              <a:buNone/>
              <a:defRPr/>
            </a:pP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Google Shape;124;p5">
            <a:extLst>
              <a:ext uri="{FF2B5EF4-FFF2-40B4-BE49-F238E27FC236}">
                <a16:creationId xmlns:a16="http://schemas.microsoft.com/office/drawing/2014/main" id="{87695520-9514-4A43-90E4-D564F45F5EF4}"/>
              </a:ext>
            </a:extLst>
          </p:cNvPr>
          <p:cNvSpPr txBox="1">
            <a:spLocks noGrp="1" noChangeArrowheads="1"/>
          </p:cNvSpPr>
          <p:nvPr>
            <p:ph type="title"/>
          </p:nvPr>
        </p:nvSpPr>
        <p:spPr>
          <a:xfrm>
            <a:off x="1356085" y="1391460"/>
            <a:ext cx="9604375" cy="411462"/>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DATA EXPLORATION</a:t>
            </a:r>
          </a:p>
        </p:txBody>
      </p:sp>
      <p:graphicFrame>
        <p:nvGraphicFramePr>
          <p:cNvPr id="3" name="Google Shape;130;p6">
            <a:extLst>
              <a:ext uri="{FF2B5EF4-FFF2-40B4-BE49-F238E27FC236}">
                <a16:creationId xmlns:a16="http://schemas.microsoft.com/office/drawing/2014/main" id="{15A16F4B-2F7E-4D90-946A-33902FB2A248}"/>
              </a:ext>
            </a:extLst>
          </p:cNvPr>
          <p:cNvGraphicFramePr>
            <a:graphicFrameLocks/>
          </p:cNvGraphicFramePr>
          <p:nvPr>
            <p:extLst>
              <p:ext uri="{D42A27DB-BD31-4B8C-83A1-F6EECF244321}">
                <p14:modId xmlns:p14="http://schemas.microsoft.com/office/powerpoint/2010/main" val="1854578963"/>
              </p:ext>
            </p:extLst>
          </p:nvPr>
        </p:nvGraphicFramePr>
        <p:xfrm>
          <a:off x="1717615" y="2656007"/>
          <a:ext cx="3790950" cy="2713037"/>
        </p:xfrm>
        <a:graphic>
          <a:graphicData uri="http://schemas.openxmlformats.org/presentationml/2006/ole">
            <mc:AlternateContent xmlns:mc="http://schemas.openxmlformats.org/markup-compatibility/2006">
              <mc:Choice xmlns:v="urn:schemas-microsoft-com:vml" Requires="v">
                <p:oleObj spid="_x0000_s23633" name="Chart" r:id="rId4" imgW="3901778" imgH="2725148" progId="Excel.Chart.8">
                  <p:embed/>
                </p:oleObj>
              </mc:Choice>
              <mc:Fallback>
                <p:oleObj name="Chart" r:id="rId4" imgW="3901778" imgH="2725148" progId="Excel.Chart.8">
                  <p:embed/>
                  <p:pic>
                    <p:nvPicPr>
                      <p:cNvPr id="25602" name="Google Shape;130;p6">
                        <a:extLst>
                          <a:ext uri="{FF2B5EF4-FFF2-40B4-BE49-F238E27FC236}">
                            <a16:creationId xmlns:a16="http://schemas.microsoft.com/office/drawing/2014/main" id="{144BABF2-18D5-4D70-9BD0-BCF802F74C6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615" y="2656007"/>
                        <a:ext cx="3790950" cy="2713037"/>
                      </a:xfrm>
                      <a:prstGeom prst="rect">
                        <a:avLst/>
                      </a:prstGeom>
                      <a:noFill/>
                    </p:spPr>
                  </p:pic>
                </p:oleObj>
              </mc:Fallback>
            </mc:AlternateContent>
          </a:graphicData>
        </a:graphic>
      </p:graphicFrame>
      <p:graphicFrame>
        <p:nvGraphicFramePr>
          <p:cNvPr id="4" name="Google Shape;131;p6">
            <a:extLst>
              <a:ext uri="{FF2B5EF4-FFF2-40B4-BE49-F238E27FC236}">
                <a16:creationId xmlns:a16="http://schemas.microsoft.com/office/drawing/2014/main" id="{5E6CFEF3-66F2-4C6C-AD0D-27780B094907}"/>
              </a:ext>
            </a:extLst>
          </p:cNvPr>
          <p:cNvGraphicFramePr>
            <a:graphicFrameLocks/>
          </p:cNvGraphicFramePr>
          <p:nvPr>
            <p:extLst>
              <p:ext uri="{D42A27DB-BD31-4B8C-83A1-F6EECF244321}">
                <p14:modId xmlns:p14="http://schemas.microsoft.com/office/powerpoint/2010/main" val="480865443"/>
              </p:ext>
            </p:extLst>
          </p:nvPr>
        </p:nvGraphicFramePr>
        <p:xfrm>
          <a:off x="6557903" y="2656007"/>
          <a:ext cx="3892550" cy="2713037"/>
        </p:xfrm>
        <a:graphic>
          <a:graphicData uri="http://schemas.openxmlformats.org/presentationml/2006/ole">
            <mc:AlternateContent xmlns:mc="http://schemas.openxmlformats.org/markup-compatibility/2006">
              <mc:Choice xmlns:v="urn:schemas-microsoft-com:vml" Requires="v">
                <p:oleObj spid="_x0000_s23634" name="Chart" r:id="rId6" imgW="3901778" imgH="2725148" progId="Excel.Chart.8">
                  <p:embed/>
                </p:oleObj>
              </mc:Choice>
              <mc:Fallback>
                <p:oleObj name="Chart" r:id="rId6" imgW="3901778" imgH="2725148" progId="Excel.Chart.8">
                  <p:embed/>
                  <p:pic>
                    <p:nvPicPr>
                      <p:cNvPr id="25603" name="Google Shape;131;p6">
                        <a:extLst>
                          <a:ext uri="{FF2B5EF4-FFF2-40B4-BE49-F238E27FC236}">
                            <a16:creationId xmlns:a16="http://schemas.microsoft.com/office/drawing/2014/main" id="{3BCCA50F-A088-4AD3-B92E-941D0E6D5D6A}"/>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7903" y="2656007"/>
                        <a:ext cx="3892550" cy="2713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Google Shape;135;p6">
            <a:extLst>
              <a:ext uri="{FF2B5EF4-FFF2-40B4-BE49-F238E27FC236}">
                <a16:creationId xmlns:a16="http://schemas.microsoft.com/office/drawing/2014/main" id="{1EFE24C0-9144-4B9F-8B3F-F3EBBC5E1C1B}"/>
              </a:ext>
            </a:extLst>
          </p:cNvPr>
          <p:cNvSpPr txBox="1">
            <a:spLocks noChangeArrowheads="1"/>
          </p:cNvSpPr>
          <p:nvPr/>
        </p:nvSpPr>
        <p:spPr bwMode="auto">
          <a:xfrm>
            <a:off x="2665353" y="2295644"/>
            <a:ext cx="17430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45700" rIns="91425" bIns="45700" numCol="1" anchor="t" anchorCtr="0" compatLnSpc="1">
            <a:prstTxWarp prst="textNoShape">
              <a:avLst/>
            </a:prstTxWarp>
            <a:normAutofit/>
          </a:bodyPr>
          <a:lstStyle>
            <a:defPPr marR="0" lvl="0" algn="l" rtl="0">
              <a:lnSpc>
                <a:spcPct val="100000"/>
              </a:lnSpc>
              <a:spcBef>
                <a:spcPts val="0"/>
              </a:spcBef>
              <a:spcAft>
                <a:spcPts val="0"/>
              </a:spcAft>
            </a:defPPr>
            <a:lvl1pPr lvl="0" algn="l" rtl="0" eaLnBrk="0" fontAlgn="base" hangingPunct="0">
              <a:lnSpc>
                <a:spcPct val="90000"/>
              </a:lnSpc>
              <a:spcBef>
                <a:spcPts val="0"/>
              </a:spcBef>
              <a:spcAft>
                <a:spcPts val="0"/>
              </a:spcAft>
              <a:buClr>
                <a:schemeClr val="dk1"/>
              </a:buClr>
              <a:buSzPts val="1800"/>
              <a:buFont typeface="Arial" panose="020B0604020202020204" pitchFamily="34" charset="0"/>
              <a:buNone/>
              <a:defRPr sz="1400">
                <a:solidFill>
                  <a:srgbClr val="000000"/>
                </a:solidFill>
                <a:latin typeface="Arial"/>
                <a:ea typeface="Arial"/>
                <a:cs typeface="Arial"/>
                <a:sym typeface="Arial" panose="020B0604020202020204" pitchFamily="34" charset="0"/>
              </a:defRPr>
            </a:lvl1pPr>
            <a:lvl2pPr lvl="1"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2pPr>
            <a:lvl3pPr lvl="2"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3pPr>
            <a:lvl4pPr lvl="3"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4pPr>
            <a:lvl5pPr lvl="4" algn="l" rtl="0" eaLnBrk="0" fontAlgn="base" hangingPunct="0">
              <a:spcBef>
                <a:spcPts val="0"/>
              </a:spcBef>
              <a:spcAft>
                <a:spcPts val="0"/>
              </a:spcAft>
              <a:buClr>
                <a:srgbClr val="000000"/>
              </a:buClr>
              <a:buSzPts val="1400"/>
              <a:buFont typeface="Arial" panose="020B0604020202020204" pitchFamily="34" charset="0"/>
              <a:buNone/>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eaLnBrk="1" hangingPunct="1">
              <a:spcBef>
                <a:spcPct val="0"/>
              </a:spcBef>
              <a:spcAft>
                <a:spcPct val="0"/>
              </a:spcAft>
              <a:buClr>
                <a:srgbClr val="000000"/>
              </a:buClr>
              <a:buSzPts val="2000"/>
              <a:buFont typeface="Gill Sans" charset="0"/>
              <a:buNone/>
            </a:pPr>
            <a:r>
              <a:rPr lang="en-US" altLang="en-US" sz="1800" kern="0" dirty="0">
                <a:latin typeface="Times New Roman" panose="02020603050405020304" pitchFamily="18" charset="0"/>
                <a:cs typeface="Times New Roman" panose="02020603050405020304" pitchFamily="18" charset="0"/>
                <a:sym typeface="Gill Sans" charset="0"/>
              </a:rPr>
              <a:t>SEASONS</a:t>
            </a:r>
          </a:p>
        </p:txBody>
      </p:sp>
      <p:sp>
        <p:nvSpPr>
          <p:cNvPr id="6" name="Google Shape;136;p6">
            <a:extLst>
              <a:ext uri="{FF2B5EF4-FFF2-40B4-BE49-F238E27FC236}">
                <a16:creationId xmlns:a16="http://schemas.microsoft.com/office/drawing/2014/main" id="{F9E1E9DF-5E78-4C89-A010-C5246138DF7B}"/>
              </a:ext>
            </a:extLst>
          </p:cNvPr>
          <p:cNvSpPr txBox="1">
            <a:spLocks noChangeArrowheads="1"/>
          </p:cNvSpPr>
          <p:nvPr/>
        </p:nvSpPr>
        <p:spPr bwMode="auto">
          <a:xfrm>
            <a:off x="5968940" y="2295644"/>
            <a:ext cx="379095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90000"/>
              </a:lnSpc>
              <a:buSzPts val="2000"/>
              <a:buFont typeface="Gill Sans" charset="0"/>
              <a:buNone/>
            </a:pPr>
            <a:r>
              <a:rPr lang="en-US" altLang="en-US" sz="1800" dirty="0">
                <a:latin typeface="Times New Roman" panose="02020603050405020304" pitchFamily="18" charset="0"/>
                <a:cs typeface="Times New Roman" panose="02020603050405020304" pitchFamily="18" charset="0"/>
                <a:sym typeface="Gill Sans" charset="0"/>
              </a:rPr>
              <a:t>                  REQUEST TIME SLOT</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Google Shape;124;p5">
            <a:extLst>
              <a:ext uri="{FF2B5EF4-FFF2-40B4-BE49-F238E27FC236}">
                <a16:creationId xmlns:a16="http://schemas.microsoft.com/office/drawing/2014/main" id="{87695520-9514-4A43-90E4-D564F45F5EF4}"/>
              </a:ext>
            </a:extLst>
          </p:cNvPr>
          <p:cNvSpPr txBox="1">
            <a:spLocks noGrp="1" noChangeArrowheads="1"/>
          </p:cNvSpPr>
          <p:nvPr>
            <p:ph type="title"/>
          </p:nvPr>
        </p:nvSpPr>
        <p:spPr>
          <a:xfrm>
            <a:off x="1356085" y="1391460"/>
            <a:ext cx="9604375" cy="411462"/>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DATA EXPLORATION contd.</a:t>
            </a:r>
          </a:p>
        </p:txBody>
      </p:sp>
      <p:graphicFrame>
        <p:nvGraphicFramePr>
          <p:cNvPr id="7" name="Google Shape;132;p6">
            <a:extLst>
              <a:ext uri="{FF2B5EF4-FFF2-40B4-BE49-F238E27FC236}">
                <a16:creationId xmlns:a16="http://schemas.microsoft.com/office/drawing/2014/main" id="{CA6435E5-0675-4B77-9746-FBB77C6BA4D2}"/>
              </a:ext>
            </a:extLst>
          </p:cNvPr>
          <p:cNvGraphicFramePr>
            <a:graphicFrameLocks/>
          </p:cNvGraphicFramePr>
          <p:nvPr>
            <p:extLst>
              <p:ext uri="{D42A27DB-BD31-4B8C-83A1-F6EECF244321}">
                <p14:modId xmlns:p14="http://schemas.microsoft.com/office/powerpoint/2010/main" val="3782041844"/>
              </p:ext>
            </p:extLst>
          </p:nvPr>
        </p:nvGraphicFramePr>
        <p:xfrm>
          <a:off x="4784436" y="2183636"/>
          <a:ext cx="3661304" cy="2505015"/>
        </p:xfrm>
        <a:graphic>
          <a:graphicData uri="http://schemas.openxmlformats.org/presentationml/2006/ole">
            <mc:AlternateContent xmlns:mc="http://schemas.openxmlformats.org/markup-compatibility/2006">
              <mc:Choice xmlns:v="urn:schemas-microsoft-com:vml" Requires="v">
                <p:oleObj spid="_x0000_s69751" name="Chart" r:id="rId4" imgW="3901778" imgH="2725148" progId="Excel.Chart.8">
                  <p:embed/>
                </p:oleObj>
              </mc:Choice>
              <mc:Fallback>
                <p:oleObj name="Chart" r:id="rId4" imgW="3901778" imgH="2725148" progId="Excel.Chart.8">
                  <p:embed/>
                  <p:pic>
                    <p:nvPicPr>
                      <p:cNvPr id="7" name="Google Shape;132;p6">
                        <a:extLst>
                          <a:ext uri="{FF2B5EF4-FFF2-40B4-BE49-F238E27FC236}">
                            <a16:creationId xmlns:a16="http://schemas.microsoft.com/office/drawing/2014/main" id="{CA6435E5-0675-4B77-9746-FBB77C6BA4D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4436" y="2183636"/>
                        <a:ext cx="3661304" cy="2505015"/>
                      </a:xfrm>
                      <a:prstGeom prst="rect">
                        <a:avLst/>
                      </a:prstGeom>
                      <a:noFill/>
                    </p:spPr>
                  </p:pic>
                </p:oleObj>
              </mc:Fallback>
            </mc:AlternateContent>
          </a:graphicData>
        </a:graphic>
      </p:graphicFrame>
      <p:graphicFrame>
        <p:nvGraphicFramePr>
          <p:cNvPr id="9" name="Google Shape;134;p6">
            <a:extLst>
              <a:ext uri="{FF2B5EF4-FFF2-40B4-BE49-F238E27FC236}">
                <a16:creationId xmlns:a16="http://schemas.microsoft.com/office/drawing/2014/main" id="{053392E3-2EC5-4C80-BA49-A36BFEB0F817}"/>
              </a:ext>
            </a:extLst>
          </p:cNvPr>
          <p:cNvGraphicFramePr>
            <a:graphicFrameLocks/>
          </p:cNvGraphicFramePr>
          <p:nvPr>
            <p:extLst>
              <p:ext uri="{D42A27DB-BD31-4B8C-83A1-F6EECF244321}">
                <p14:modId xmlns:p14="http://schemas.microsoft.com/office/powerpoint/2010/main" val="1790080154"/>
              </p:ext>
            </p:extLst>
          </p:nvPr>
        </p:nvGraphicFramePr>
        <p:xfrm>
          <a:off x="8563678" y="3610892"/>
          <a:ext cx="3542190" cy="2505015"/>
        </p:xfrm>
        <a:graphic>
          <a:graphicData uri="http://schemas.openxmlformats.org/presentationml/2006/ole">
            <mc:AlternateContent xmlns:mc="http://schemas.openxmlformats.org/markup-compatibility/2006">
              <mc:Choice xmlns:v="urn:schemas-microsoft-com:vml" Requires="v">
                <p:oleObj spid="_x0000_s69752" name="Chart" r:id="rId6" imgW="3895682" imgH="2719052" progId="Excel.Chart.8">
                  <p:embed/>
                </p:oleObj>
              </mc:Choice>
              <mc:Fallback>
                <p:oleObj name="Chart" r:id="rId6" imgW="3895682" imgH="2719052" progId="Excel.Chart.8">
                  <p:embed/>
                  <p:pic>
                    <p:nvPicPr>
                      <p:cNvPr id="9" name="Google Shape;134;p6">
                        <a:extLst>
                          <a:ext uri="{FF2B5EF4-FFF2-40B4-BE49-F238E27FC236}">
                            <a16:creationId xmlns:a16="http://schemas.microsoft.com/office/drawing/2014/main" id="{053392E3-2EC5-4C80-BA49-A36BFEB0F817}"/>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63678" y="3610892"/>
                        <a:ext cx="3542190" cy="2505015"/>
                      </a:xfrm>
                      <a:prstGeom prst="rect">
                        <a:avLst/>
                      </a:prstGeom>
                      <a:noFill/>
                    </p:spPr>
                  </p:pic>
                </p:oleObj>
              </mc:Fallback>
            </mc:AlternateContent>
          </a:graphicData>
        </a:graphic>
      </p:graphicFrame>
      <p:sp>
        <p:nvSpPr>
          <p:cNvPr id="10" name="Google Shape;137;p6">
            <a:extLst>
              <a:ext uri="{FF2B5EF4-FFF2-40B4-BE49-F238E27FC236}">
                <a16:creationId xmlns:a16="http://schemas.microsoft.com/office/drawing/2014/main" id="{BDEC5216-24A9-41F6-B6CF-03DB358DC98A}"/>
              </a:ext>
            </a:extLst>
          </p:cNvPr>
          <p:cNvSpPr txBox="1">
            <a:spLocks noChangeArrowheads="1"/>
          </p:cNvSpPr>
          <p:nvPr/>
        </p:nvSpPr>
        <p:spPr bwMode="auto">
          <a:xfrm>
            <a:off x="5573550" y="1923110"/>
            <a:ext cx="1743075"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90000"/>
              </a:lnSpc>
              <a:buSzPts val="2000"/>
              <a:buFont typeface="Gill Sans" charset="0"/>
              <a:buNone/>
            </a:pPr>
            <a:r>
              <a:rPr lang="en-US" altLang="en-US" sz="1800" dirty="0">
                <a:latin typeface="Times New Roman" panose="02020603050405020304" pitchFamily="18" charset="0"/>
                <a:cs typeface="Times New Roman" panose="02020603050405020304" pitchFamily="18" charset="0"/>
                <a:sym typeface="Gill Sans" charset="0"/>
              </a:rPr>
              <a:t>RUSH HOUR</a:t>
            </a:r>
            <a:endParaRPr lang="en-US" altLang="en-US" sz="1800" dirty="0">
              <a:latin typeface="Times New Roman" panose="02020603050405020304" pitchFamily="18" charset="0"/>
              <a:cs typeface="Times New Roman" panose="02020603050405020304" pitchFamily="18" charset="0"/>
            </a:endParaRPr>
          </a:p>
        </p:txBody>
      </p:sp>
      <p:sp>
        <p:nvSpPr>
          <p:cNvPr id="11" name="Google Shape;138;p6">
            <a:extLst>
              <a:ext uri="{FF2B5EF4-FFF2-40B4-BE49-F238E27FC236}">
                <a16:creationId xmlns:a16="http://schemas.microsoft.com/office/drawing/2014/main" id="{E158A735-756E-4FDD-A065-31D33B85F4F8}"/>
              </a:ext>
            </a:extLst>
          </p:cNvPr>
          <p:cNvSpPr txBox="1">
            <a:spLocks noChangeArrowheads="1"/>
          </p:cNvSpPr>
          <p:nvPr/>
        </p:nvSpPr>
        <p:spPr bwMode="auto">
          <a:xfrm>
            <a:off x="2275381" y="3345818"/>
            <a:ext cx="1360573"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90000"/>
              </a:lnSpc>
              <a:buSzPts val="2000"/>
              <a:buFont typeface="Gill Sans" charset="0"/>
              <a:buNone/>
            </a:pPr>
            <a:r>
              <a:rPr lang="en-US" altLang="en-US" sz="1800" dirty="0">
                <a:latin typeface="Times New Roman" panose="02020603050405020304" pitchFamily="18" charset="0"/>
                <a:cs typeface="Times New Roman" panose="02020603050405020304" pitchFamily="18" charset="0"/>
                <a:sym typeface="Gill Sans" charset="0"/>
              </a:rPr>
              <a:t>HOLIDAYS</a:t>
            </a:r>
            <a:endParaRPr lang="en-US" altLang="en-US" sz="1800" dirty="0">
              <a:latin typeface="Times New Roman" panose="02020603050405020304" pitchFamily="18" charset="0"/>
              <a:cs typeface="Times New Roman" panose="02020603050405020304" pitchFamily="18" charset="0"/>
            </a:endParaRPr>
          </a:p>
        </p:txBody>
      </p:sp>
      <p:sp>
        <p:nvSpPr>
          <p:cNvPr id="12" name="Google Shape;139;p6">
            <a:extLst>
              <a:ext uri="{FF2B5EF4-FFF2-40B4-BE49-F238E27FC236}">
                <a16:creationId xmlns:a16="http://schemas.microsoft.com/office/drawing/2014/main" id="{468EC964-6C60-4AC0-B6A0-6DEABE20A6C1}"/>
              </a:ext>
            </a:extLst>
          </p:cNvPr>
          <p:cNvSpPr txBox="1">
            <a:spLocks noChangeArrowheads="1"/>
          </p:cNvSpPr>
          <p:nvPr/>
        </p:nvSpPr>
        <p:spPr bwMode="auto">
          <a:xfrm>
            <a:off x="9536333" y="3334572"/>
            <a:ext cx="1744662"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90000"/>
              </a:lnSpc>
              <a:buSzPts val="2000"/>
              <a:buFont typeface="Gill Sans" charset="0"/>
              <a:buNone/>
            </a:pPr>
            <a:r>
              <a:rPr lang="en-US" altLang="en-US" sz="1800" dirty="0">
                <a:latin typeface="Times New Roman" panose="02020603050405020304" pitchFamily="18" charset="0"/>
                <a:cs typeface="Times New Roman" panose="02020603050405020304" pitchFamily="18" charset="0"/>
                <a:sym typeface="Gill Sans" charset="0"/>
              </a:rPr>
              <a:t>QUARTERS</a:t>
            </a:r>
            <a:endParaRPr lang="en-US" altLang="en-US" sz="1800" dirty="0">
              <a:latin typeface="Times New Roman" panose="02020603050405020304" pitchFamily="18" charset="0"/>
              <a:cs typeface="Times New Roman" panose="02020603050405020304" pitchFamily="18" charset="0"/>
            </a:endParaRPr>
          </a:p>
        </p:txBody>
      </p:sp>
      <p:graphicFrame>
        <p:nvGraphicFramePr>
          <p:cNvPr id="8" name="Google Shape;133;p6">
            <a:extLst>
              <a:ext uri="{FF2B5EF4-FFF2-40B4-BE49-F238E27FC236}">
                <a16:creationId xmlns:a16="http://schemas.microsoft.com/office/drawing/2014/main" id="{D6F4E46E-AE7A-409E-B9B7-5EC55935E1FB}"/>
              </a:ext>
            </a:extLst>
          </p:cNvPr>
          <p:cNvGraphicFramePr>
            <a:graphicFrameLocks/>
          </p:cNvGraphicFramePr>
          <p:nvPr>
            <p:extLst>
              <p:ext uri="{D42A27DB-BD31-4B8C-83A1-F6EECF244321}">
                <p14:modId xmlns:p14="http://schemas.microsoft.com/office/powerpoint/2010/main" val="2078231648"/>
              </p:ext>
            </p:extLst>
          </p:nvPr>
        </p:nvGraphicFramePr>
        <p:xfrm>
          <a:off x="1356085" y="3610892"/>
          <a:ext cx="3197105" cy="2505015"/>
        </p:xfrm>
        <a:graphic>
          <a:graphicData uri="http://schemas.openxmlformats.org/presentationml/2006/ole">
            <mc:AlternateContent xmlns:mc="http://schemas.openxmlformats.org/markup-compatibility/2006">
              <mc:Choice xmlns:v="urn:schemas-microsoft-com:vml" Requires="v">
                <p:oleObj spid="_x0000_s69753" name="Chart" r:id="rId8" imgW="3895682" imgH="2719052" progId="Excel.Chart.8">
                  <p:embed/>
                </p:oleObj>
              </mc:Choice>
              <mc:Fallback>
                <p:oleObj name="Chart" r:id="rId8" imgW="3895682" imgH="2719052" progId="Excel.Chart.8">
                  <p:embed/>
                  <p:pic>
                    <p:nvPicPr>
                      <p:cNvPr id="8" name="Google Shape;133;p6">
                        <a:extLst>
                          <a:ext uri="{FF2B5EF4-FFF2-40B4-BE49-F238E27FC236}">
                            <a16:creationId xmlns:a16="http://schemas.microsoft.com/office/drawing/2014/main" id="{D6F4E46E-AE7A-409E-B9B7-5EC55935E1FB}"/>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56085" y="3610892"/>
                        <a:ext cx="3197105" cy="2505015"/>
                      </a:xfrm>
                      <a:prstGeom prst="rect">
                        <a:avLst/>
                      </a:prstGeom>
                      <a:noFill/>
                    </p:spPr>
                  </p:pic>
                </p:oleObj>
              </mc:Fallback>
            </mc:AlternateContent>
          </a:graphicData>
        </a:graphic>
      </p:graphicFrame>
    </p:spTree>
    <p:extLst>
      <p:ext uri="{BB962C8B-B14F-4D97-AF65-F5344CB8AC3E}">
        <p14:creationId xmlns:p14="http://schemas.microsoft.com/office/powerpoint/2010/main" val="2988639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Google Shape;124;p5">
            <a:extLst>
              <a:ext uri="{FF2B5EF4-FFF2-40B4-BE49-F238E27FC236}">
                <a16:creationId xmlns:a16="http://schemas.microsoft.com/office/drawing/2014/main" id="{87695520-9514-4A43-90E4-D564F45F5EF4}"/>
              </a:ext>
            </a:extLst>
          </p:cNvPr>
          <p:cNvSpPr txBox="1">
            <a:spLocks noGrp="1" noChangeArrowheads="1"/>
          </p:cNvSpPr>
          <p:nvPr>
            <p:ph type="title"/>
          </p:nvPr>
        </p:nvSpPr>
        <p:spPr>
          <a:xfrm>
            <a:off x="1356085" y="1391460"/>
            <a:ext cx="9604375" cy="411462"/>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DATA EXPLORATION contd.</a:t>
            </a:r>
          </a:p>
        </p:txBody>
      </p:sp>
      <p:pic>
        <p:nvPicPr>
          <p:cNvPr id="13" name="Google Shape;144;p7">
            <a:extLst>
              <a:ext uri="{FF2B5EF4-FFF2-40B4-BE49-F238E27FC236}">
                <a16:creationId xmlns:a16="http://schemas.microsoft.com/office/drawing/2014/main" id="{3F34B913-A615-41BB-830C-E03781DA2FF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085" y="1967345"/>
            <a:ext cx="4037951" cy="4664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oogle Shape;145;p7">
            <a:extLst>
              <a:ext uri="{FF2B5EF4-FFF2-40B4-BE49-F238E27FC236}">
                <a16:creationId xmlns:a16="http://schemas.microsoft.com/office/drawing/2014/main" id="{9A328344-0DBB-4AC4-92D9-4885BACC7A85}"/>
              </a:ext>
            </a:extLst>
          </p:cNvPr>
          <p:cNvGrpSpPr>
            <a:grpSpLocks/>
          </p:cNvGrpSpPr>
          <p:nvPr/>
        </p:nvGrpSpPr>
        <p:grpSpPr bwMode="auto">
          <a:xfrm>
            <a:off x="6326908" y="1967345"/>
            <a:ext cx="4738255" cy="4664364"/>
            <a:chOff x="3541318" y="0"/>
            <a:chExt cx="4829176" cy="6858000"/>
          </a:xfrm>
        </p:grpSpPr>
        <p:pic>
          <p:nvPicPr>
            <p:cNvPr id="15" name="Google Shape;146;p7">
              <a:extLst>
                <a:ext uri="{FF2B5EF4-FFF2-40B4-BE49-F238E27FC236}">
                  <a16:creationId xmlns:a16="http://schemas.microsoft.com/office/drawing/2014/main" id="{B75ACC02-2BC4-4D8F-86A3-9814005A67A1}"/>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419" y="0"/>
              <a:ext cx="47910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Google Shape;147;p7">
              <a:extLst>
                <a:ext uri="{FF2B5EF4-FFF2-40B4-BE49-F238E27FC236}">
                  <a16:creationId xmlns:a16="http://schemas.microsoft.com/office/drawing/2014/main" id="{4C09C483-5B39-4F8E-B183-EB4100AD0573}"/>
                </a:ext>
              </a:extLst>
            </p:cNvPr>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9419" y="2343150"/>
              <a:ext cx="47339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oogle Shape;148;p7">
              <a:extLst>
                <a:ext uri="{FF2B5EF4-FFF2-40B4-BE49-F238E27FC236}">
                  <a16:creationId xmlns:a16="http://schemas.microsoft.com/office/drawing/2014/main" id="{89B2902B-9004-462E-B6FA-B9F269E1CD38}"/>
                </a:ext>
              </a:extLst>
            </p:cNvPr>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1318" y="4676775"/>
              <a:ext cx="4810125"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680918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Google Shape;153;p8">
            <a:extLst>
              <a:ext uri="{FF2B5EF4-FFF2-40B4-BE49-F238E27FC236}">
                <a16:creationId xmlns:a16="http://schemas.microsoft.com/office/drawing/2014/main" id="{41372649-CB6C-4078-B6EE-6B0C92B39835}"/>
              </a:ext>
            </a:extLst>
          </p:cNvPr>
          <p:cNvSpPr txBox="1">
            <a:spLocks noGrp="1" noChangeArrowheads="1"/>
          </p:cNvSpPr>
          <p:nvPr>
            <p:ph type="title"/>
          </p:nvPr>
        </p:nvSpPr>
        <p:spPr>
          <a:xfrm>
            <a:off x="1367848" y="1423700"/>
            <a:ext cx="9604375" cy="515937"/>
          </a:xfrm>
        </p:spPr>
        <p:txBody>
          <a:bodyPr>
            <a:normAutofit fontScale="90000"/>
          </a:bodyPr>
          <a:lstStyle/>
          <a:p>
            <a:pPr eaLnBrk="1" hangingPunct="1">
              <a:spcBef>
                <a:spcPct val="0"/>
              </a:spcBef>
              <a:spcAft>
                <a:spcPct val="0"/>
              </a:spcAft>
              <a:buClr>
                <a:srgbClr val="000000"/>
              </a:buClr>
              <a:buSzPts val="3200"/>
              <a:buFont typeface="Gill Sans" charset="0"/>
              <a:buNone/>
            </a:pPr>
            <a:r>
              <a:rPr lang="en-US" altLang="en-US" sz="3200" dirty="0">
                <a:latin typeface="Times New Roman" panose="02020603050405020304" pitchFamily="18" charset="0"/>
                <a:cs typeface="Times New Roman" panose="02020603050405020304" pitchFamily="18" charset="0"/>
                <a:sym typeface="Gill Sans" charset="0"/>
              </a:rPr>
              <a:t>DATA TRANSFORMATION</a:t>
            </a:r>
          </a:p>
        </p:txBody>
      </p:sp>
      <p:sp>
        <p:nvSpPr>
          <p:cNvPr id="154" name="Google Shape;154;p8">
            <a:extLst>
              <a:ext uri="{FF2B5EF4-FFF2-40B4-BE49-F238E27FC236}">
                <a16:creationId xmlns:a16="http://schemas.microsoft.com/office/drawing/2014/main" id="{05579106-5F35-49E7-A10F-4DDDD90B821F}"/>
              </a:ext>
            </a:extLst>
          </p:cNvPr>
          <p:cNvSpPr txBox="1">
            <a:spLocks noGrp="1"/>
          </p:cNvSpPr>
          <p:nvPr>
            <p:ph type="body" idx="1"/>
          </p:nvPr>
        </p:nvSpPr>
        <p:spPr>
          <a:xfrm>
            <a:off x="1450975" y="2016125"/>
            <a:ext cx="10242261" cy="4052165"/>
          </a:xfrm>
        </p:spPr>
        <p:txBody>
          <a:bodyPr>
            <a:noAutofit/>
          </a:bodyPr>
          <a:lstStyle/>
          <a:p>
            <a:pPr marL="228600" indent="-228631" eaLnBrk="1" fontAlgn="auto" hangingPunct="1">
              <a:spcBef>
                <a:spcPts val="0"/>
              </a:spcBef>
              <a:buClr>
                <a:schemeClr val="accent1"/>
              </a:buClr>
              <a:buSzPct val="100000"/>
              <a:buFont typeface="Arial"/>
              <a:buChar char="•"/>
              <a:defRPr/>
            </a:pPr>
            <a:r>
              <a:rPr lang="en-US" sz="1800" dirty="0">
                <a:latin typeface="Times New Roman" panose="02020603050405020304" pitchFamily="18" charset="0"/>
                <a:cs typeface="Times New Roman" panose="02020603050405020304" pitchFamily="18" charset="0"/>
                <a:sym typeface="Arial"/>
              </a:rPr>
              <a:t> Information gathered from data exploration phase was used to clean and transform the raw dataset.</a:t>
            </a: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31" eaLnBrk="1" fontAlgn="auto" hangingPunct="1">
              <a:buClr>
                <a:schemeClr val="accent1"/>
              </a:buClr>
              <a:buSzPct val="100000"/>
              <a:buFont typeface="Arial"/>
              <a:buChar char="•"/>
              <a:defRPr/>
            </a:pPr>
            <a:r>
              <a:rPr lang="en-US" sz="1800" dirty="0">
                <a:latin typeface="Times New Roman" panose="02020603050405020304" pitchFamily="18" charset="0"/>
                <a:cs typeface="Times New Roman" panose="02020603050405020304" pitchFamily="18" charset="0"/>
                <a:sym typeface="Arial"/>
              </a:rPr>
              <a:t>Following new features were created using ‘Hour’ and ‘Date’ features:</a:t>
            </a:r>
          </a:p>
          <a:p>
            <a:pPr marL="742950" lvl="1" indent="-285750" eaLnBrk="1" fontAlgn="auto" hangingPunct="1">
              <a:buClr>
                <a:schemeClr val="accent1"/>
              </a:buClr>
              <a:buSzPct val="100000"/>
              <a:buFont typeface="Symbol" panose="05050102010706020507" pitchFamily="18" charset="2"/>
              <a:buChar char=""/>
              <a:defRPr/>
            </a:pPr>
            <a:r>
              <a:rPr lang="en-US" dirty="0">
                <a:latin typeface="Times New Roman" panose="02020603050405020304" pitchFamily="18" charset="0"/>
                <a:cs typeface="Times New Roman" panose="02020603050405020304" pitchFamily="18" charset="0"/>
                <a:sym typeface="Arial"/>
              </a:rPr>
              <a:t>“Rush Hour” – Selecting 0600hrs-0800hrs, and1700hrs-1900hrs as rush hours.</a:t>
            </a:r>
          </a:p>
          <a:p>
            <a:pPr marL="742950" lvl="1" indent="-285750" eaLnBrk="1" fontAlgn="auto" hangingPunct="1">
              <a:buClr>
                <a:schemeClr val="accent1"/>
              </a:buClr>
              <a:buSzPct val="100000"/>
              <a:buFont typeface="Symbol" panose="05050102010706020507" pitchFamily="18" charset="2"/>
              <a:buChar char=""/>
              <a:defRPr/>
            </a:pPr>
            <a:r>
              <a:rPr lang="en-US" dirty="0">
                <a:latin typeface="Times New Roman" panose="02020603050405020304" pitchFamily="18" charset="0"/>
                <a:cs typeface="Times New Roman" panose="02020603050405020304" pitchFamily="18" charset="0"/>
                <a:sym typeface="Arial"/>
              </a:rPr>
              <a:t>“Request Time Slot” – </a:t>
            </a:r>
            <a:r>
              <a:rPr lang="en-US" dirty="0">
                <a:latin typeface="Times New Roman" panose="02020603050405020304" pitchFamily="18" charset="0"/>
                <a:cs typeface="Times New Roman" panose="02020603050405020304" pitchFamily="18" charset="0"/>
              </a:rPr>
              <a:t>[6hrs-12hrs], [0hrs-5hrs] , [13hrs-18hrs],  [19hrs-24hrs] .</a:t>
            </a:r>
            <a:endParaRPr lang="en-US" dirty="0">
              <a:latin typeface="Times New Roman" panose="02020603050405020304" pitchFamily="18" charset="0"/>
              <a:cs typeface="Times New Roman" panose="02020603050405020304" pitchFamily="18" charset="0"/>
              <a:sym typeface="Arial"/>
            </a:endParaRPr>
          </a:p>
          <a:p>
            <a:pPr marL="742950" lvl="1" indent="-285750" eaLnBrk="1" fontAlgn="auto" hangingPunct="1">
              <a:buClr>
                <a:schemeClr val="accent1"/>
              </a:buClr>
              <a:buSzPct val="100000"/>
              <a:buFont typeface="Symbol" panose="05050102010706020507" pitchFamily="18" charset="2"/>
              <a:buChar char=""/>
              <a:defRPr/>
            </a:pPr>
            <a:r>
              <a:rPr lang="en-US" dirty="0">
                <a:solidFill>
                  <a:schemeClr val="dk1"/>
                </a:solidFill>
                <a:latin typeface="Times New Roman" panose="02020603050405020304" pitchFamily="18" charset="0"/>
                <a:ea typeface="Gill Sans"/>
                <a:cs typeface="Times New Roman" panose="02020603050405020304" pitchFamily="18" charset="0"/>
                <a:sym typeface="Arial"/>
              </a:rPr>
              <a:t>“Quarter” – Q1 (Jan-March), Q2 (April-June), Q3 (July-Sept), Q4 (Oct-Nov).</a:t>
            </a:r>
            <a:endParaRPr dirty="0">
              <a:solidFill>
                <a:schemeClr val="dk1"/>
              </a:solidFill>
              <a:latin typeface="Times New Roman" panose="02020603050405020304" pitchFamily="18" charset="0"/>
              <a:ea typeface="Gill Sans"/>
              <a:cs typeface="Times New Roman" panose="02020603050405020304" pitchFamily="18" charset="0"/>
              <a:sym typeface="Gill Sans"/>
            </a:endParaRPr>
          </a:p>
          <a:p>
            <a:pPr marL="228600" indent="-228631" eaLnBrk="1" fontAlgn="auto" hangingPunct="1">
              <a:buClr>
                <a:schemeClr val="accent1"/>
              </a:buClr>
              <a:buSzPct val="100000"/>
              <a:buFont typeface="Arial"/>
              <a:buChar char="•"/>
              <a:defRPr/>
            </a:pPr>
            <a:r>
              <a:rPr lang="en-US" sz="1800" dirty="0">
                <a:latin typeface="Times New Roman" panose="02020603050405020304" pitchFamily="18" charset="0"/>
                <a:cs typeface="Times New Roman" panose="02020603050405020304" pitchFamily="18" charset="0"/>
                <a:sym typeface="Arial"/>
              </a:rPr>
              <a:t>“Hour” and “Date” variables were deleted as they had been captured in new features (e.g., Request Time Slot, Rush Hour, Quarter). </a:t>
            </a:r>
            <a:endParaRPr lang="en-US" sz="1800" dirty="0">
              <a:solidFill>
                <a:schemeClr val="dk1"/>
              </a:solidFill>
              <a:latin typeface="Times New Roman" panose="02020603050405020304" pitchFamily="18" charset="0"/>
              <a:cs typeface="Times New Roman" panose="02020603050405020304" pitchFamily="18" charset="0"/>
              <a:sym typeface="Gill Sans"/>
            </a:endParaRPr>
          </a:p>
          <a:p>
            <a:pPr marL="228600" indent="-228631" eaLnBrk="1" fontAlgn="auto" hangingPunct="1">
              <a:buClr>
                <a:schemeClr val="accent1"/>
              </a:buClr>
              <a:buSzPct val="100000"/>
              <a:buFont typeface="Arial"/>
              <a:buChar char="•"/>
              <a:defRPr/>
            </a:pPr>
            <a:r>
              <a:rPr lang="en-US" sz="1800" dirty="0">
                <a:solidFill>
                  <a:schemeClr val="dk1"/>
                </a:solidFill>
                <a:latin typeface="Times New Roman" panose="02020603050405020304" pitchFamily="18" charset="0"/>
                <a:cs typeface="Times New Roman" panose="02020603050405020304" pitchFamily="18" charset="0"/>
                <a:sym typeface="Gill Sans"/>
              </a:rPr>
              <a:t>‘</a:t>
            </a:r>
            <a:r>
              <a:rPr lang="en-US" sz="1800" dirty="0">
                <a:latin typeface="Times New Roman" panose="02020603050405020304" pitchFamily="18" charset="0"/>
                <a:cs typeface="Times New Roman" panose="02020603050405020304" pitchFamily="18" charset="0"/>
                <a:sym typeface="Arial"/>
              </a:rPr>
              <a:t>Holiday’ and ‘Rush Hour’ features were transformed into binary format using label encoding.</a:t>
            </a:r>
            <a:br>
              <a:rPr lang="en-US" sz="1800" dirty="0">
                <a:solidFill>
                  <a:schemeClr val="dk1"/>
                </a:solidFill>
                <a:latin typeface="Times New Roman" panose="02020603050405020304" pitchFamily="18" charset="0"/>
                <a:ea typeface="Gill Sans"/>
                <a:cs typeface="Times New Roman" panose="02020603050405020304" pitchFamily="18" charset="0"/>
                <a:sym typeface="Gill Sans"/>
              </a:rPr>
            </a:br>
            <a:endParaRPr sz="1800" dirty="0">
              <a:latin typeface="Times New Roman" panose="02020603050405020304" pitchFamily="18" charset="0"/>
              <a:cs typeface="Times New Roman" panose="02020603050405020304" pitchFamily="18" charset="0"/>
              <a:sym typeface="Arial"/>
            </a:endParaRPr>
          </a:p>
          <a:p>
            <a:pPr marL="228600" indent="-134620" eaLnBrk="1" fontAlgn="auto" hangingPunct="1">
              <a:spcBef>
                <a:spcPts val="2200"/>
              </a:spcBef>
              <a:buClr>
                <a:schemeClr val="accent1"/>
              </a:buClr>
              <a:buSzPct val="100000"/>
              <a:buFont typeface="Arial"/>
              <a:buNone/>
              <a:defRPr/>
            </a:pPr>
            <a:endParaRPr sz="1800" dirty="0">
              <a:latin typeface="Times New Roman" panose="02020603050405020304" pitchFamily="18" charset="0"/>
              <a:cs typeface="Times New Roman" panose="02020603050405020304" pitchFamily="18" charset="0"/>
              <a:sym typeface="Arial"/>
            </a:endParaRPr>
          </a:p>
          <a:p>
            <a:pPr marL="228600" indent="-134620" eaLnBrk="1" fontAlgn="auto" hangingPunct="1">
              <a:buClr>
                <a:schemeClr val="accent1"/>
              </a:buClr>
              <a:buSzPct val="100000"/>
              <a:buFont typeface="Arial"/>
              <a:buNone/>
              <a:defRPr/>
            </a:pPr>
            <a:endParaRPr sz="1800" dirty="0">
              <a:solidFill>
                <a:schemeClr val="dk1"/>
              </a:solidFill>
              <a:latin typeface="Times New Roman" panose="02020603050405020304" pitchFamily="18" charset="0"/>
              <a:ea typeface="Gill Sans"/>
              <a:cs typeface="Times New Roman" panose="02020603050405020304" pitchFamily="18" charset="0"/>
              <a:sym typeface="Gill Sans"/>
            </a:endParaRPr>
          </a:p>
        </p:txBody>
      </p:sp>
    </p:spTree>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TotalTime>
  <Words>1097</Words>
  <Application>Microsoft Office PowerPoint</Application>
  <PresentationFormat>Widescreen</PresentationFormat>
  <Paragraphs>105</Paragraphs>
  <Slides>20</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7" baseType="lpstr">
      <vt:lpstr>Times New Roman</vt:lpstr>
      <vt:lpstr>Gill Sans</vt:lpstr>
      <vt:lpstr>Symbol</vt:lpstr>
      <vt:lpstr>Arial</vt:lpstr>
      <vt:lpstr>Gallery</vt:lpstr>
      <vt:lpstr>Microsoft Excel Chart</vt:lpstr>
      <vt:lpstr>Chart</vt:lpstr>
      <vt:lpstr>SEOUL BIKE RENTAL</vt:lpstr>
      <vt:lpstr>OVERVIEW</vt:lpstr>
      <vt:lpstr>INTRODUCTION</vt:lpstr>
      <vt:lpstr>DATASET DESCRIPTION</vt:lpstr>
      <vt:lpstr>HYPOTHESIS QUESTIONS</vt:lpstr>
      <vt:lpstr>DATA EXPLORATION</vt:lpstr>
      <vt:lpstr>DATA EXPLORATION contd.</vt:lpstr>
      <vt:lpstr>DATA EXPLORATION contd.</vt:lpstr>
      <vt:lpstr>DATA TRANSFORMATION</vt:lpstr>
      <vt:lpstr>DATA PREPARATION</vt:lpstr>
      <vt:lpstr>MODEL IMPLEMENTATION </vt:lpstr>
      <vt:lpstr>RMSE SUMMARY (Before Feature Elimination)</vt:lpstr>
      <vt:lpstr>MODELS POST FEATURE ELIMINATION</vt:lpstr>
      <vt:lpstr>RMSE SUMMARY POST FEATURE ELIMINATION</vt:lpstr>
      <vt:lpstr>FEATURE EXTRACTION</vt:lpstr>
      <vt:lpstr>BEST FIT MODEL</vt:lpstr>
      <vt:lpstr>Summer season has most bike rentals.</vt:lpstr>
      <vt:lpstr>HYPOTHESIS RESULTS</vt:lpstr>
      <vt:lpstr>HYPOTHESIS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SEOUL BIKE RENTAL</dc:title>
  <dc:creator>Adeola, Matt T.</dc:creator>
  <cp:lastModifiedBy>shivali dalmia</cp:lastModifiedBy>
  <cp:revision>23</cp:revision>
  <dcterms:created xsi:type="dcterms:W3CDTF">2021-12-03T19:29:09Z</dcterms:created>
  <dcterms:modified xsi:type="dcterms:W3CDTF">2021-12-05T22:02:56Z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0x010100CC77B9726576D4439137F8A5F907ECB9</vt:lpwstr>
  </property>
</Properties>
</file>