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71" r:id="rId6"/>
    <p:sldId id="272" r:id="rId7"/>
    <p:sldId id="273" r:id="rId8"/>
    <p:sldId id="260" r:id="rId9"/>
    <p:sldId id="274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76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2B2"/>
    <a:srgbClr val="CDC2B3"/>
    <a:srgbClr val="CC0066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7" d="100"/>
          <a:sy n="87" d="100"/>
        </p:scale>
        <p:origin x="53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BB24-3F77-4CE0-85CA-B04D38089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53277-6520-4820-99B4-0EE29A2F7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B2FBD-3368-4896-A458-EE21F081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C22-8897-4CC3-8F1F-F80DB3419CF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45573-3183-4B1B-A859-45F85D39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D81A-F78B-4763-BBD6-AB707327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E44A-EAF2-49F4-BDFA-F5D8D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0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D8EE-6C0C-4837-AD6C-CFB58FA2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842BD-B431-4579-A7E8-ECD4FB06F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CFF9-15BF-4CCB-A6FC-71A1137B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C22-8897-4CC3-8F1F-F80DB3419CF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7B84-F987-4FD5-8349-DC8EE0CC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287BE-97BE-4285-960A-529E8812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E44A-EAF2-49F4-BDFA-F5D8D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9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90BF8-D86E-4BB9-B565-F35C57E8F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50F4C-D781-4355-9E4C-0E7C42FE7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33549-32EB-48BA-B1C4-1616375E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C22-8897-4CC3-8F1F-F80DB3419CF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1118-39E3-4827-9959-65A645B6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92F3-FE0A-4F03-957D-5EDA08F0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E44A-EAF2-49F4-BDFA-F5D8D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0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6E92-516B-496E-AC5D-D38953DF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CFA0-6F2D-4116-B9C9-B146DEFA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2BC6-2A55-4B99-B23E-54CE0C08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C22-8897-4CC3-8F1F-F80DB3419CF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60BF0-A41E-4966-9FB5-AAD9EC6C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32702-1745-4E58-8B85-5A30CDB9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E44A-EAF2-49F4-BDFA-F5D8D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6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2A19-68F6-46C3-882C-2FCFB301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60E4D-62A7-4729-A905-356E86569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7BB7-05CC-4A41-97B2-94A6F59F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C22-8897-4CC3-8F1F-F80DB3419CF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FFE6B-CB71-4084-A603-42A3D32D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9ADF0-9C0E-449F-8262-75D7A023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E44A-EAF2-49F4-BDFA-F5D8D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ED3B-4FB5-4228-ABA8-16F035D0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3F57-B3CB-4FD8-850F-4BA5E810E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9429B-5F12-43C1-9E4D-E8925EDC5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E56C8-5381-4FB5-9E39-AC9556D1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C22-8897-4CC3-8F1F-F80DB3419CF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09DE9-E17B-4E67-96F9-79B632B8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92588-BB4E-4C43-8D16-34557B4E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E44A-EAF2-49F4-BDFA-F5D8D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0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82CE-3413-475B-A419-67780324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9239F-9C13-40CF-8A26-D4D4C1DD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D120B-313B-482F-AC42-C228D0802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13BDC-D165-46AC-8C51-8AF156F56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890BD-ECE5-4399-BE6E-A5A107C05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16222-B26C-4AB4-B39D-39139A04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C22-8897-4CC3-8F1F-F80DB3419CF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E04B-6012-4101-A753-CFFCB59A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FCD3A-7DF0-49A8-8DEE-F2DEAA05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E44A-EAF2-49F4-BDFA-F5D8D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E57F-D1ED-4E1F-8306-B569B09C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FD26F-1DD4-426A-B0CE-D744558E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C22-8897-4CC3-8F1F-F80DB3419CF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F1259-FE45-4677-B8DB-B1831557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B1CF7-EAD9-44C9-ABDD-4BD606EC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E44A-EAF2-49F4-BDFA-F5D8D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9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7341-7C59-48F9-B118-EE4C19B7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C22-8897-4CC3-8F1F-F80DB3419CF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3498A-7838-4365-9917-4DB4EA04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96DA6-291F-4FD0-806C-14441751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E44A-EAF2-49F4-BDFA-F5D8D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7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196A-FCD7-4D5D-8F72-6A1B6DD3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9DD1-4695-41D7-8987-F6308C79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743A7-674B-42AF-9366-E64EC9E43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E1C15-4C5F-4FF0-B5DF-1CE5AC14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C22-8897-4CC3-8F1F-F80DB3419CF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709C3-D9C3-4881-BA46-24DDA249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E1524-468C-48D7-B6E8-7B4FE3C3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E44A-EAF2-49F4-BDFA-F5D8D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9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77B2-A006-49B4-BE7B-2A737E9E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5F9F8-C3B7-4AAB-8F98-5E7D0C36E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F59EA-23F5-4948-9D37-4E6204AE6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008E6-CC24-4AFC-9FB8-154CFB0A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C22-8897-4CC3-8F1F-F80DB3419CF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B7075-5A74-483E-B184-9F1586FB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3B61B-75E5-43F2-A0FA-1E78B054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E44A-EAF2-49F4-BDFA-F5D8D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3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61EF7-B1C1-4F33-BC4D-34C99BBA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A33F3-4C49-497A-AF16-BD7384866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6680-CCFC-43B5-AA09-1D2FFF77D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C2C22-8897-4CC3-8F1F-F80DB3419CF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5454-E0D6-42F1-A626-46D80F8FE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AB41-2BF7-4C40-B68D-C7825403A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7E44A-EAF2-49F4-BDFA-F5D8D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8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3.png"/><Relationship Id="rId21" Type="http://schemas.openxmlformats.org/officeDocument/2006/relationships/image" Target="../media/image6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slide" Target="slide1.xml"/><Relationship Id="rId16" Type="http://schemas.openxmlformats.org/officeDocument/2006/relationships/image" Target="../media/image21.png"/><Relationship Id="rId20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slide" Target="slide9.xm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slide" Target="slide12.xml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2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6.png"/><Relationship Id="rId4" Type="http://schemas.openxmlformats.org/officeDocument/2006/relationships/slide" Target="slide10.xml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3.png"/><Relationship Id="rId21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" Target="slide13.xml"/><Relationship Id="rId16" Type="http://schemas.openxmlformats.org/officeDocument/2006/relationships/image" Target="../media/image22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slide" Target="slide11.xml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slide" Target="slide14.xml"/><Relationship Id="rId3" Type="http://schemas.openxmlformats.org/officeDocument/2006/relationships/image" Target="../media/image3.png"/><Relationship Id="rId21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12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24" Type="http://schemas.openxmlformats.org/officeDocument/2006/relationships/image" Target="../media/image11.png"/><Relationship Id="rId5" Type="http://schemas.openxmlformats.org/officeDocument/2006/relationships/slide" Target="slide12.xml"/><Relationship Id="rId15" Type="http://schemas.openxmlformats.org/officeDocument/2006/relationships/image" Target="../media/image21.png"/><Relationship Id="rId23" Type="http://schemas.openxmlformats.org/officeDocument/2006/relationships/image" Target="../media/image10.png"/><Relationship Id="rId10" Type="http://schemas.openxmlformats.org/officeDocument/2006/relationships/image" Target="../media/image16.png"/><Relationship Id="rId19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slide" Target="slide13.xml"/><Relationship Id="rId15" Type="http://schemas.openxmlformats.org/officeDocument/2006/relationships/slide" Target="slide15.xml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slide" Target="slide14.xml"/><Relationship Id="rId15" Type="http://schemas.openxmlformats.org/officeDocument/2006/relationships/slide" Target="slide16.xml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" Target="slide1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slide" Target="slide15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slide" Target="slide18.xml"/><Relationship Id="rId3" Type="http://schemas.openxmlformats.org/officeDocument/2006/relationships/image" Target="../media/image3.png"/><Relationship Id="rId21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12.png"/><Relationship Id="rId2" Type="http://schemas.openxmlformats.org/officeDocument/2006/relationships/slide" Target="slide1.xml"/><Relationship Id="rId16" Type="http://schemas.openxmlformats.org/officeDocument/2006/relationships/image" Target="../media/image22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24" Type="http://schemas.openxmlformats.org/officeDocument/2006/relationships/image" Target="../media/image11.png"/><Relationship Id="rId5" Type="http://schemas.openxmlformats.org/officeDocument/2006/relationships/slide" Target="slide16.xml"/><Relationship Id="rId15" Type="http://schemas.openxmlformats.org/officeDocument/2006/relationships/image" Target="../media/image21.png"/><Relationship Id="rId23" Type="http://schemas.openxmlformats.org/officeDocument/2006/relationships/image" Target="../media/image10.png"/><Relationship Id="rId10" Type="http://schemas.openxmlformats.org/officeDocument/2006/relationships/image" Target="../media/image16.png"/><Relationship Id="rId19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slide" Target="slide17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slide" Target="slide4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" Target="slide1.xml"/><Relationship Id="rId16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slide" Target="slide4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6.xml"/><Relationship Id="rId4" Type="http://schemas.openxmlformats.org/officeDocument/2006/relationships/image" Target="../media/image2.png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7.xml"/><Relationship Id="rId4" Type="http://schemas.openxmlformats.org/officeDocument/2006/relationships/image" Target="../media/image2.png"/><Relationship Id="rId9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3.png"/><Relationship Id="rId21" Type="http://schemas.openxmlformats.org/officeDocument/2006/relationships/image" Target="../media/image6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slide" Target="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slide" Target="slide8.xml"/><Relationship Id="rId15" Type="http://schemas.openxmlformats.org/officeDocument/2006/relationships/image" Target="../media/image19.png"/><Relationship Id="rId10" Type="http://schemas.openxmlformats.org/officeDocument/2006/relationships/image" Target="../media/image7.png"/><Relationship Id="rId19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slide" Target="slide10.xml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EE85F03-2D49-484A-B48E-AE891DFB628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573B95-5B5D-428A-9A3F-A721BA5C96F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6E9FB5-E339-4EA4-97E6-1DF9FBE7CD83}"/>
                </a:ext>
              </a:extLst>
            </p:cNvPr>
            <p:cNvSpPr/>
            <p:nvPr/>
          </p:nvSpPr>
          <p:spPr>
            <a:xfrm>
              <a:off x="3129095" y="1862638"/>
              <a:ext cx="5436064" cy="656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  <a:sp3d contourW="12700">
                <a:bevelT w="0"/>
                <a:bevelB w="0" prst="relaxedInset"/>
                <a:contourClr>
                  <a:schemeClr val="bg2">
                    <a:lumMod val="50000"/>
                  </a:schemeClr>
                </a:contourClr>
              </a:sp3d>
            </a:bodyPr>
            <a:lstStyle/>
            <a:p>
              <a:pPr algn="ctr"/>
              <a:r>
                <a:rPr lang="en-US" sz="2400" b="1" dirty="0">
                  <a:effectLst>
                    <a:glow rad="190500">
                      <a:schemeClr val="bg2">
                        <a:lumMod val="90000"/>
                        <a:alpha val="13000"/>
                      </a:schemeClr>
                    </a:glow>
                  </a:effectLst>
                </a:rPr>
                <a:t>Black Queen Bonanza</a:t>
              </a:r>
            </a:p>
          </p:txBody>
        </p:sp>
        <p:pic>
          <p:nvPicPr>
            <p:cNvPr id="32" name="Picture 31" descr="A picture containing text, queen&#10;&#10;Description automatically generated">
              <a:extLst>
                <a:ext uri="{FF2B5EF4-FFF2-40B4-BE49-F238E27FC236}">
                  <a16:creationId xmlns:a16="http://schemas.microsoft.com/office/drawing/2014/main" id="{77A2D66F-7AA6-4275-89E5-F5D1DBFDC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275"/>
            <a:stretch/>
          </p:blipFill>
          <p:spPr>
            <a:xfrm>
              <a:off x="4086847" y="873692"/>
              <a:ext cx="3442386" cy="1100587"/>
            </a:xfrm>
            <a:prstGeom prst="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57200" dist="50800" dir="5400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705F8C-B25D-4482-9032-1ED1AF420248}"/>
                </a:ext>
              </a:extLst>
            </p:cNvPr>
            <p:cNvSpPr/>
            <p:nvPr/>
          </p:nvSpPr>
          <p:spPr>
            <a:xfrm>
              <a:off x="11524970" y="6526471"/>
              <a:ext cx="628375" cy="269142"/>
            </a:xfrm>
            <a:prstGeom prst="rect">
              <a:avLst/>
            </a:prstGeom>
            <a:solidFill>
              <a:srgbClr val="96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EXIT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84C2B4-0CF7-4589-9294-AC241E288259}"/>
                </a:ext>
              </a:extLst>
            </p:cNvPr>
            <p:cNvSpPr/>
            <p:nvPr/>
          </p:nvSpPr>
          <p:spPr>
            <a:xfrm>
              <a:off x="10423239" y="0"/>
              <a:ext cx="1596444" cy="235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Account Login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3660FA-22C3-4D60-B9F3-824C09F675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27385"/>
              <a:ext cx="12192000" cy="0"/>
            </a:xfrm>
            <a:prstGeom prst="line">
              <a:avLst/>
            </a:prstGeom>
            <a:ln w="1905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C22EDAB-E80B-44A3-9763-58193868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813" y="23857"/>
              <a:ext cx="426313" cy="334135"/>
            </a:xfrm>
            <a:prstGeom prst="rect">
              <a:avLst/>
            </a:prstGeom>
            <a:effectLst>
              <a:softEdge rad="31750"/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846772C-3DEC-4509-978C-403BCA227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14281" y="31463"/>
              <a:ext cx="437730" cy="32653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344F7DB-3390-4717-9408-7AB96C324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05" y="31464"/>
              <a:ext cx="303408" cy="31121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A566CDE-2F7E-4FB5-8E1E-23226A99F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1126" y="45687"/>
              <a:ext cx="426313" cy="316276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2E2E1F4-A34D-4BC8-9CAB-BFFC04129171}"/>
                </a:ext>
              </a:extLst>
            </p:cNvPr>
            <p:cNvGrpSpPr/>
            <p:nvPr/>
          </p:nvGrpSpPr>
          <p:grpSpPr>
            <a:xfrm>
              <a:off x="4315941" y="3010432"/>
              <a:ext cx="3416021" cy="2095735"/>
              <a:chOff x="4315941" y="3010432"/>
              <a:chExt cx="3416021" cy="2095735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5CB1A8C-B6AF-4292-8F79-3BFFA514C4F6}"/>
                  </a:ext>
                </a:extLst>
              </p:cNvPr>
              <p:cNvSpPr/>
              <p:nvPr/>
            </p:nvSpPr>
            <p:spPr>
              <a:xfrm>
                <a:off x="5289233" y="4803519"/>
                <a:ext cx="1266347" cy="3026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  <a:softEdge rad="31750"/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hlinkClick r:id="rId7" action="ppaction://hlinksldjump"/>
                  </a:rPr>
                  <a:t>Login</a:t>
                </a:r>
                <a:endParaRPr lang="en-US" sz="1400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E144582-4AC8-413B-B91F-8B6A19E5FD98}"/>
                  </a:ext>
                </a:extLst>
              </p:cNvPr>
              <p:cNvGrpSpPr/>
              <p:nvPr/>
            </p:nvGrpSpPr>
            <p:grpSpPr>
              <a:xfrm>
                <a:off x="4315941" y="3010432"/>
                <a:ext cx="3416021" cy="1710357"/>
                <a:chOff x="2218782" y="1961986"/>
                <a:chExt cx="2645818" cy="161414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F602BF3A-280F-4F2A-A82E-3636FFAB8A63}"/>
                    </a:ext>
                  </a:extLst>
                </p:cNvPr>
                <p:cNvSpPr/>
                <p:nvPr/>
              </p:nvSpPr>
              <p:spPr>
                <a:xfrm>
                  <a:off x="2218782" y="1961986"/>
                  <a:ext cx="2424042" cy="16141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8213F94-1E3A-4A03-B2F8-C38A830BFA23}"/>
                    </a:ext>
                  </a:extLst>
                </p:cNvPr>
                <p:cNvSpPr txBox="1"/>
                <p:nvPr/>
              </p:nvSpPr>
              <p:spPr>
                <a:xfrm>
                  <a:off x="2391508" y="2294520"/>
                  <a:ext cx="2143067" cy="32429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player1@gmail.com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FEF4223-96F8-42A1-A97E-46016925AC3A}"/>
                    </a:ext>
                  </a:extLst>
                </p:cNvPr>
                <p:cNvSpPr txBox="1"/>
                <p:nvPr/>
              </p:nvSpPr>
              <p:spPr>
                <a:xfrm>
                  <a:off x="2266472" y="1997053"/>
                  <a:ext cx="2598128" cy="261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</a:rPr>
                    <a:t>  Username: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9FC1CB8-39EE-401C-A2FB-70F38DEC7721}"/>
                    </a:ext>
                  </a:extLst>
                </p:cNvPr>
                <p:cNvSpPr txBox="1"/>
                <p:nvPr/>
              </p:nvSpPr>
              <p:spPr>
                <a:xfrm>
                  <a:off x="2244331" y="2807433"/>
                  <a:ext cx="2598128" cy="261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   </a:t>
                  </a:r>
                  <a:r>
                    <a:rPr lang="en-US" sz="1200" dirty="0">
                      <a:solidFill>
                        <a:schemeClr val="bg1"/>
                      </a:solidFill>
                    </a:rPr>
                    <a:t>Password: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DD17A98-1AB9-4FA4-AE2C-EC5C1213C81F}"/>
                    </a:ext>
                  </a:extLst>
                </p:cNvPr>
                <p:cNvSpPr txBox="1"/>
                <p:nvPr/>
              </p:nvSpPr>
              <p:spPr>
                <a:xfrm>
                  <a:off x="2391508" y="3096751"/>
                  <a:ext cx="2143067" cy="32429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************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6570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BBEA94-F4E7-43CD-BEAB-F486A21270E5}"/>
              </a:ext>
            </a:extLst>
          </p:cNvPr>
          <p:cNvGrpSpPr/>
          <p:nvPr/>
        </p:nvGrpSpPr>
        <p:grpSpPr>
          <a:xfrm>
            <a:off x="-1" y="-4858"/>
            <a:ext cx="12214448" cy="6862858"/>
            <a:chOff x="-2" y="-13239"/>
            <a:chExt cx="12379735" cy="685196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21DE94-4B6B-4BFB-9273-582600D7F984}"/>
                </a:ext>
              </a:extLst>
            </p:cNvPr>
            <p:cNvGrpSpPr/>
            <p:nvPr/>
          </p:nvGrpSpPr>
          <p:grpSpPr>
            <a:xfrm>
              <a:off x="-2" y="-8389"/>
              <a:ext cx="12356985" cy="6847114"/>
              <a:chOff x="419098" y="176672"/>
              <a:chExt cx="7593900" cy="58288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573B95-5B5D-428A-9A3F-A721BA5C96F6}"/>
                  </a:ext>
                </a:extLst>
              </p:cNvPr>
              <p:cNvSpPr/>
              <p:nvPr/>
            </p:nvSpPr>
            <p:spPr>
              <a:xfrm>
                <a:off x="419098" y="176672"/>
                <a:ext cx="7593899" cy="5828826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50000"/>
                      <a:shade val="30000"/>
                      <a:satMod val="115000"/>
                    </a:schemeClr>
                  </a:gs>
                  <a:gs pos="50000">
                    <a:schemeClr val="bg2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6E9FB5-E339-4EA4-97E6-1DF9FBE7CD83}"/>
                  </a:ext>
                </a:extLst>
              </p:cNvPr>
              <p:cNvSpPr/>
              <p:nvPr/>
            </p:nvSpPr>
            <p:spPr>
              <a:xfrm>
                <a:off x="3239151" y="204122"/>
                <a:ext cx="2090797" cy="42748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bliqueTopLeft"/>
                  <a:lightRig rig="threePt" dir="t"/>
                </a:scene3d>
                <a:sp3d contourW="12700">
                  <a:bevelT w="0"/>
                  <a:bevelB w="0" prst="relaxedInset"/>
                  <a:contourClr>
                    <a:schemeClr val="bg2">
                      <a:lumMod val="50000"/>
                    </a:schemeClr>
                  </a:contourClr>
                </a:sp3d>
              </a:bodyPr>
              <a:lstStyle/>
              <a:p>
                <a:pPr algn="ctr"/>
                <a:r>
                  <a:rPr lang="en-US" b="1" dirty="0">
                    <a:effectLst>
                      <a:glow rad="190500">
                        <a:schemeClr val="bg2">
                          <a:lumMod val="90000"/>
                          <a:alpha val="13000"/>
                        </a:schemeClr>
                      </a:glow>
                    </a:effectLst>
                  </a:rPr>
                  <a:t>Black Queen Bonanza – Round 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705F8C-B25D-4482-9032-1ED1AF420248}"/>
                  </a:ext>
                </a:extLst>
              </p:cNvPr>
              <p:cNvSpPr/>
              <p:nvPr/>
            </p:nvSpPr>
            <p:spPr>
              <a:xfrm>
                <a:off x="7607800" y="5710348"/>
                <a:ext cx="380085" cy="247434"/>
              </a:xfrm>
              <a:prstGeom prst="rect">
                <a:avLst/>
              </a:prstGeom>
              <a:solidFill>
                <a:srgbClr val="960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hlinkClick r:id="rId2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EXIT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B3660FA-22C3-4D60-B9F3-824C09F67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238" y="553116"/>
                <a:ext cx="7587760" cy="0"/>
              </a:xfrm>
              <a:prstGeom prst="line">
                <a:avLst/>
              </a:prstGeom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BDC17D-C7BA-4A8D-9F99-C0BA7B2EBBA7}"/>
                </a:ext>
              </a:extLst>
            </p:cNvPr>
            <p:cNvSpPr/>
            <p:nvPr/>
          </p:nvSpPr>
          <p:spPr>
            <a:xfrm>
              <a:off x="10783289" y="-13239"/>
              <a:ext cx="1596444" cy="2350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Player1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ABF5966-FB51-4DA1-AF1A-3A81353D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55465" y="59977"/>
              <a:ext cx="437730" cy="3265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3133465-1490-4CB7-9AEE-5E87CADF4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813" y="23857"/>
              <a:ext cx="426313" cy="334135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softEdge rad="31750"/>
            </a:effectLst>
          </p:spPr>
        </p:pic>
        <p:pic>
          <p:nvPicPr>
            <p:cNvPr id="31" name="Picture 30">
              <a:hlinkClick r:id="rId5" action="ppaction://hlinksldjump"/>
              <a:extLst>
                <a:ext uri="{FF2B5EF4-FFF2-40B4-BE49-F238E27FC236}">
                  <a16:creationId xmlns:a16="http://schemas.microsoft.com/office/drawing/2014/main" id="{933125F9-1244-4159-9ACC-D472459F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05" y="31464"/>
              <a:ext cx="303408" cy="31121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83D9A0-CADA-4975-BC88-7052D649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126" y="45687"/>
              <a:ext cx="426313" cy="31627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0673C844-889E-4471-90A4-E8E36A2A39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2189" y="5243288"/>
            <a:ext cx="826842" cy="10778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AE930B4-1BA2-45EE-A813-1366235FF6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1696" y="3020037"/>
            <a:ext cx="796359" cy="10758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2964967-0391-4FC3-90BE-BE47E4F72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78657" y="5235843"/>
            <a:ext cx="800169" cy="10646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0F2C45E-F00B-4927-8C47-C1F2D45573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9882" y="5240726"/>
            <a:ext cx="803980" cy="10497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F25ACDC-33D8-44A3-9F5B-43E46436DD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01107" y="5244449"/>
            <a:ext cx="803980" cy="10646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27B0A6-B201-4F0E-AD51-699A49DB41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13776" y="5235843"/>
            <a:ext cx="838273" cy="10870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C8A578-2309-466C-84A8-F80282F5C0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09629" y="5238699"/>
            <a:ext cx="803980" cy="10795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C83EF2-6146-460F-BE34-85D2459B785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95823" y="5235843"/>
            <a:ext cx="784928" cy="10721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A448A5A-385D-48E0-8BF8-9DA3BDC50C8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48445" y="5241556"/>
            <a:ext cx="819221" cy="10721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D5D30B2-B2F5-4C5A-9745-57EB0F6DB4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06747" y="5248171"/>
            <a:ext cx="807790" cy="10572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0F818A3-2777-493D-B96B-0BD9C663637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76662" y="5238864"/>
            <a:ext cx="784928" cy="10758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FCBD57F-3AE8-4B07-A0C0-CAAE3AB3419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23043" y="5232120"/>
            <a:ext cx="807790" cy="10683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99A3D18-D454-409F-A9FA-74DE24E4BD27}"/>
              </a:ext>
            </a:extLst>
          </p:cNvPr>
          <p:cNvSpPr/>
          <p:nvPr/>
        </p:nvSpPr>
        <p:spPr>
          <a:xfrm>
            <a:off x="5597319" y="6520661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Player1</a:t>
            </a:r>
          </a:p>
        </p:txBody>
      </p:sp>
      <p:sp>
        <p:nvSpPr>
          <p:cNvPr id="55" name="Rectangle 54">
            <a:hlinkClick r:id="rId20" action="ppaction://hlinksldjump"/>
            <a:extLst>
              <a:ext uri="{FF2B5EF4-FFF2-40B4-BE49-F238E27FC236}">
                <a16:creationId xmlns:a16="http://schemas.microsoft.com/office/drawing/2014/main" id="{6AA9781C-39D0-4CB4-91A0-C7BC58816BF9}"/>
              </a:ext>
            </a:extLst>
          </p:cNvPr>
          <p:cNvSpPr/>
          <p:nvPr/>
        </p:nvSpPr>
        <p:spPr>
          <a:xfrm>
            <a:off x="10499787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51B719-B9EA-49D8-A395-A237C0C87F66}"/>
              </a:ext>
            </a:extLst>
          </p:cNvPr>
          <p:cNvSpPr/>
          <p:nvPr/>
        </p:nvSpPr>
        <p:spPr>
          <a:xfrm>
            <a:off x="10499786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7541EC-4FE5-461C-A6D0-83BB0C9CC807}"/>
              </a:ext>
            </a:extLst>
          </p:cNvPr>
          <p:cNvSpPr/>
          <p:nvPr/>
        </p:nvSpPr>
        <p:spPr>
          <a:xfrm>
            <a:off x="567969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DA4646-1BA7-4BC8-8882-1EE245F3D6FA}"/>
              </a:ext>
            </a:extLst>
          </p:cNvPr>
          <p:cNvSpPr/>
          <p:nvPr/>
        </p:nvSpPr>
        <p:spPr>
          <a:xfrm>
            <a:off x="582043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1C0F4C-0699-40AD-B637-C1FA31788F16}"/>
              </a:ext>
            </a:extLst>
          </p:cNvPr>
          <p:cNvSpPr/>
          <p:nvPr/>
        </p:nvSpPr>
        <p:spPr>
          <a:xfrm>
            <a:off x="5576923" y="568144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Player4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8069FF8-5BB5-4BFF-8052-B9F54D3528D3}"/>
              </a:ext>
            </a:extLst>
          </p:cNvPr>
          <p:cNvGrpSpPr/>
          <p:nvPr/>
        </p:nvGrpSpPr>
        <p:grpSpPr>
          <a:xfrm>
            <a:off x="4752212" y="928898"/>
            <a:ext cx="2689706" cy="1115978"/>
            <a:chOff x="7441918" y="1399183"/>
            <a:chExt cx="2429675" cy="1115978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7BB9715B-294C-4AF4-9165-2AD89AFF9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E20925FD-A969-4FDF-AE36-CE312087C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7576A09A-5069-408F-AA78-A7EB548A6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795AADA-CCF5-4A57-9A6E-2FD105AFD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59ED17C-DD69-4C67-9086-CE78233F1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7C340DF-6D44-4F65-8EB5-1D44411CA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F12FB314-1677-4C49-B9CB-E1F0F1946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A2A4691B-1390-4F06-98A2-FE3998BF1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861B2D8C-6B7A-43A2-9FD9-8350B685B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AB20181A-61FB-4938-8072-105B51068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7362CD48-1013-4E5C-BE39-FFE68496B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3380EBF-F00F-4EC2-A057-EBD902830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53E7CD3B-EC80-400F-84D5-7E6DD299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EEEED01-D27A-4086-9A09-31C9838FCD4A}"/>
              </a:ext>
            </a:extLst>
          </p:cNvPr>
          <p:cNvGrpSpPr/>
          <p:nvPr/>
        </p:nvGrpSpPr>
        <p:grpSpPr>
          <a:xfrm>
            <a:off x="9427879" y="3851337"/>
            <a:ext cx="2689706" cy="1115978"/>
            <a:chOff x="7441918" y="1399183"/>
            <a:chExt cx="2429675" cy="1115978"/>
          </a:xfrm>
        </p:grpSpPr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DF3B208-2FF8-4CBC-8D08-E104BA873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B5117C8-9D3A-4992-ACA4-9456592D4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0160926-31AC-4DAD-BE39-7712EC0CC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2B1E8369-6BDC-41BF-BD8D-7F68AFCAF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03CE9C0E-EEC6-44E1-A562-282EB2FF4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B001AB7B-C242-46EE-BCBA-33C95E6C3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50857CC3-780C-49BB-A43A-2AF5623CD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F1BBC77D-BDF4-4CE3-BC02-7A1A847F8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76BD822A-3478-4AA9-B4EA-FAF5D1E2F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A3155118-E7D0-4AF8-B836-5A97DC2A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8EF2DE92-0FED-4CEB-A9EC-E6F38E338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027043B0-8ADC-4BF5-A978-6A39F74B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B7D308C-BA38-48FC-93B6-C193A3CE7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658F438-2CE4-42FF-B985-FB196AAD9DD7}"/>
              </a:ext>
            </a:extLst>
          </p:cNvPr>
          <p:cNvGrpSpPr/>
          <p:nvPr/>
        </p:nvGrpSpPr>
        <p:grpSpPr>
          <a:xfrm>
            <a:off x="9462305" y="2003559"/>
            <a:ext cx="2689706" cy="1115978"/>
            <a:chOff x="7441918" y="1399183"/>
            <a:chExt cx="2429675" cy="1115978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F16EA4EA-3BD2-4348-8B8B-6291BEB58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C87BAA6D-0A90-4E9B-8EA8-26AA9C02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F706B4C2-12BE-4D29-899E-4721F532A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C95150AE-2B3D-45BA-BB27-0D97B9D97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DA2E8F3F-96ED-4DD6-B81B-48FD2F7AE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A8DABDE2-2466-4210-A609-657B1B19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EF5036FD-A4A5-4B26-9676-FDA5606A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BF0C0257-03D7-443E-A4B3-338ACA48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BE8B6459-8541-40B2-B366-0EF10AC3F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78EAB954-151A-48AF-8703-CB52B4C6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8150AB8D-B642-4F29-944C-39A2D4DC9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1D470167-22E5-4186-8940-48BA84342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ADC18EA1-CABE-42E1-8EF3-DCDC85423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F6A912B-CC89-4723-90B8-2FD940F40692}"/>
              </a:ext>
            </a:extLst>
          </p:cNvPr>
          <p:cNvGrpSpPr/>
          <p:nvPr/>
        </p:nvGrpSpPr>
        <p:grpSpPr>
          <a:xfrm>
            <a:off x="29395" y="2008178"/>
            <a:ext cx="2689706" cy="1115978"/>
            <a:chOff x="7441918" y="1399183"/>
            <a:chExt cx="2429675" cy="1115978"/>
          </a:xfrm>
        </p:grpSpPr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2E2E6825-AB8A-4BAA-B598-32A107F0D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DA77D9D3-348B-47D1-A042-A93B6501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524CD929-BDDF-4529-A939-8E82676A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8259F287-8213-4FEA-84F4-7C337A463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EE9D16EE-1BC5-40AD-8EEA-25FCC2553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7C29D76B-1EDF-46F3-BABD-D5FD1023F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45FD161-831B-48F4-9643-8A30F68D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6FCA15DF-013E-4CD3-9BC5-8E4BFD256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D26D4BBF-2CF6-4A60-9EF1-15F893FD4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0F722033-025F-4C55-B7F1-E5FDAAAE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D7B3F5F-923C-40D6-88A9-DD5B7B80D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005FE715-199C-4A6A-8D4F-05CE5E61E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62F30FE4-5B50-4E8A-879E-795B5D678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40CCEAF-9F13-4C6F-9DEC-E4FBDE3A767F}"/>
              </a:ext>
            </a:extLst>
          </p:cNvPr>
          <p:cNvGrpSpPr/>
          <p:nvPr/>
        </p:nvGrpSpPr>
        <p:grpSpPr>
          <a:xfrm>
            <a:off x="51405" y="3851337"/>
            <a:ext cx="2689706" cy="1115978"/>
            <a:chOff x="7441918" y="1399183"/>
            <a:chExt cx="2429675" cy="1115978"/>
          </a:xfrm>
        </p:grpSpPr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2AE86165-0529-4402-B981-8D47F4DB7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0176B833-9E09-4019-A422-928F34F38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9924955D-C083-4F54-AEB1-D7BFF2596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F9293C3A-0D06-4D3D-962E-BD92C379F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432E64F-EE4A-4C95-805C-821137B1A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FCA1C895-E21A-4FA9-9ABE-71A745D2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47508FF5-A572-43AC-AD4F-A4612F4C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06E212F7-25AE-4F80-9CA7-7C7D5C86F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B2ACFE8-30F0-4D45-8F9A-23A8611B1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C6662FEC-6D54-4C21-8A55-C7457687E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31F39BE4-A9AE-4D6A-94CC-C175188DA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077521C4-BDF7-416B-9316-BF7BC9F9A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76860FC8-3DBC-428F-9689-DF73039B5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</p:spTree>
    <p:extLst>
      <p:ext uri="{BB962C8B-B14F-4D97-AF65-F5344CB8AC3E}">
        <p14:creationId xmlns:p14="http://schemas.microsoft.com/office/powerpoint/2010/main" val="107632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BBEA94-F4E7-43CD-BEAB-F486A21270E5}"/>
              </a:ext>
            </a:extLst>
          </p:cNvPr>
          <p:cNvGrpSpPr/>
          <p:nvPr/>
        </p:nvGrpSpPr>
        <p:grpSpPr>
          <a:xfrm>
            <a:off x="1" y="0"/>
            <a:ext cx="12235940" cy="6847114"/>
            <a:chOff x="0" y="-8389"/>
            <a:chExt cx="12401518" cy="68471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21DE94-4B6B-4BFB-9273-582600D7F984}"/>
                </a:ext>
              </a:extLst>
            </p:cNvPr>
            <p:cNvGrpSpPr/>
            <p:nvPr/>
          </p:nvGrpSpPr>
          <p:grpSpPr>
            <a:xfrm>
              <a:off x="0" y="-8389"/>
              <a:ext cx="12356983" cy="6847114"/>
              <a:chOff x="419099" y="176672"/>
              <a:chExt cx="7593899" cy="58288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573B95-5B5D-428A-9A3F-A721BA5C96F6}"/>
                  </a:ext>
                </a:extLst>
              </p:cNvPr>
              <p:cNvSpPr/>
              <p:nvPr/>
            </p:nvSpPr>
            <p:spPr>
              <a:xfrm>
                <a:off x="419099" y="176672"/>
                <a:ext cx="7593899" cy="5828826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50000"/>
                      <a:shade val="30000"/>
                      <a:satMod val="115000"/>
                    </a:schemeClr>
                  </a:gs>
                  <a:gs pos="50000">
                    <a:schemeClr val="bg2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6E9FB5-E339-4EA4-97E6-1DF9FBE7CD83}"/>
                  </a:ext>
                </a:extLst>
              </p:cNvPr>
              <p:cNvSpPr/>
              <p:nvPr/>
            </p:nvSpPr>
            <p:spPr>
              <a:xfrm>
                <a:off x="3239151" y="204122"/>
                <a:ext cx="2114044" cy="42748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bliqueTopLeft"/>
                  <a:lightRig rig="threePt" dir="t"/>
                </a:scene3d>
                <a:sp3d contourW="12700">
                  <a:bevelT w="0"/>
                  <a:bevelB w="0" prst="relaxedInset"/>
                  <a:contourClr>
                    <a:schemeClr val="bg2">
                      <a:lumMod val="50000"/>
                    </a:schemeClr>
                  </a:contourClr>
                </a:sp3d>
              </a:bodyPr>
              <a:lstStyle/>
              <a:p>
                <a:pPr algn="ctr"/>
                <a:r>
                  <a:rPr lang="en-US" b="1" dirty="0">
                    <a:effectLst>
                      <a:glow rad="190500">
                        <a:schemeClr val="bg2">
                          <a:lumMod val="90000"/>
                          <a:alpha val="13000"/>
                        </a:schemeClr>
                      </a:glow>
                    </a:effectLst>
                  </a:rPr>
                  <a:t>Black Queen Bonanza – Round 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705F8C-B25D-4482-9032-1ED1AF420248}"/>
                  </a:ext>
                </a:extLst>
              </p:cNvPr>
              <p:cNvSpPr/>
              <p:nvPr/>
            </p:nvSpPr>
            <p:spPr>
              <a:xfrm>
                <a:off x="7596448" y="5710686"/>
                <a:ext cx="380085" cy="247434"/>
              </a:xfrm>
              <a:prstGeom prst="rect">
                <a:avLst/>
              </a:prstGeom>
              <a:solidFill>
                <a:srgbClr val="960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EXIT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B3660FA-22C3-4D60-B9F3-824C09F67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238" y="553116"/>
                <a:ext cx="7587760" cy="0"/>
              </a:xfrm>
              <a:prstGeom prst="line">
                <a:avLst/>
              </a:prstGeom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BDC17D-C7BA-4A8D-9F99-C0BA7B2EBBA7}"/>
                </a:ext>
              </a:extLst>
            </p:cNvPr>
            <p:cNvSpPr/>
            <p:nvPr/>
          </p:nvSpPr>
          <p:spPr>
            <a:xfrm>
              <a:off x="10805074" y="-8389"/>
              <a:ext cx="1596444" cy="2350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Player1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ABF5966-FB51-4DA1-AF1A-3A81353D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2733" y="48248"/>
              <a:ext cx="437730" cy="3265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3133465-1490-4CB7-9AEE-5E87CADF4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813" y="23857"/>
              <a:ext cx="426313" cy="334135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softEdge rad="31750"/>
            </a:effectLst>
          </p:spPr>
        </p:pic>
        <p:pic>
          <p:nvPicPr>
            <p:cNvPr id="31" name="Picture 30">
              <a:hlinkClick r:id="rId4" action="ppaction://hlinksldjump"/>
              <a:extLst>
                <a:ext uri="{FF2B5EF4-FFF2-40B4-BE49-F238E27FC236}">
                  <a16:creationId xmlns:a16="http://schemas.microsoft.com/office/drawing/2014/main" id="{933125F9-1244-4159-9ACC-D472459F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05" y="31464"/>
              <a:ext cx="303408" cy="31121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83D9A0-CADA-4975-BC88-7052D649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1126" y="45687"/>
              <a:ext cx="426313" cy="31627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6A901CE-DD6C-4E58-9CD1-5C5C492C389D}"/>
              </a:ext>
            </a:extLst>
          </p:cNvPr>
          <p:cNvGrpSpPr/>
          <p:nvPr/>
        </p:nvGrpSpPr>
        <p:grpSpPr>
          <a:xfrm>
            <a:off x="4902189" y="5206422"/>
            <a:ext cx="2428644" cy="1116427"/>
            <a:chOff x="4918427" y="5165582"/>
            <a:chExt cx="2428644" cy="111642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673C844-889E-4471-90A4-E8E36A2A3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18427" y="5177013"/>
              <a:ext cx="826842" cy="1103222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2964967-0391-4FC3-90BE-BE47E4F72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94895" y="5169393"/>
              <a:ext cx="800169" cy="10897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0F2C45E-F00B-4927-8C47-C1F2D4557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6120" y="5174391"/>
              <a:ext cx="803980" cy="107451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F25ACDC-33D8-44A3-9F5B-43E46436D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17345" y="5178201"/>
              <a:ext cx="803980" cy="10897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27B0A6-B201-4F0E-AD51-699A49DB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30014" y="5169393"/>
              <a:ext cx="838273" cy="111261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EC8A578-2309-466C-84A8-F80282F5C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25867" y="5172316"/>
              <a:ext cx="803980" cy="110499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8C83EF2-6146-460F-BE34-85D2459B7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12061" y="5169393"/>
              <a:ext cx="784928" cy="109737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A448A5A-385D-48E0-8BF8-9DA3BDC50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64683" y="5175240"/>
              <a:ext cx="819221" cy="109737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D5D30B2-B2F5-4C5A-9745-57EB0F6DB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22985" y="5182011"/>
              <a:ext cx="807790" cy="108213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0F818A3-2777-493D-B96B-0BD9C6636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392900" y="5172485"/>
              <a:ext cx="784928" cy="110118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FCBD57F-3AE8-4B07-A0C0-CAAE3AB34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539281" y="5165582"/>
              <a:ext cx="807790" cy="109356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99A3D18-D454-409F-A9FA-74DE24E4BD27}"/>
              </a:ext>
            </a:extLst>
          </p:cNvPr>
          <p:cNvSpPr/>
          <p:nvPr/>
        </p:nvSpPr>
        <p:spPr>
          <a:xfrm>
            <a:off x="5597319" y="6520661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Player1</a:t>
            </a:r>
          </a:p>
        </p:txBody>
      </p:sp>
      <p:sp>
        <p:nvSpPr>
          <p:cNvPr id="55" name="Rectangle 54">
            <a:hlinkClick r:id="rId18" action="ppaction://hlinksldjump"/>
            <a:extLst>
              <a:ext uri="{FF2B5EF4-FFF2-40B4-BE49-F238E27FC236}">
                <a16:creationId xmlns:a16="http://schemas.microsoft.com/office/drawing/2014/main" id="{6AA9781C-39D0-4CB4-91A0-C7BC58816BF9}"/>
              </a:ext>
            </a:extLst>
          </p:cNvPr>
          <p:cNvSpPr/>
          <p:nvPr/>
        </p:nvSpPr>
        <p:spPr>
          <a:xfrm>
            <a:off x="10499786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51B719-B9EA-49D8-A395-A237C0C87F66}"/>
              </a:ext>
            </a:extLst>
          </p:cNvPr>
          <p:cNvSpPr/>
          <p:nvPr/>
        </p:nvSpPr>
        <p:spPr>
          <a:xfrm>
            <a:off x="10499786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7541EC-4FE5-461C-A6D0-83BB0C9CC807}"/>
              </a:ext>
            </a:extLst>
          </p:cNvPr>
          <p:cNvSpPr/>
          <p:nvPr/>
        </p:nvSpPr>
        <p:spPr>
          <a:xfrm>
            <a:off x="567969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DA4646-1BA7-4BC8-8882-1EE245F3D6FA}"/>
              </a:ext>
            </a:extLst>
          </p:cNvPr>
          <p:cNvSpPr/>
          <p:nvPr/>
        </p:nvSpPr>
        <p:spPr>
          <a:xfrm>
            <a:off x="582043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1C0F4C-0699-40AD-B637-C1FA31788F16}"/>
              </a:ext>
            </a:extLst>
          </p:cNvPr>
          <p:cNvSpPr/>
          <p:nvPr/>
        </p:nvSpPr>
        <p:spPr>
          <a:xfrm>
            <a:off x="5576923" y="568144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Player4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8069FF8-5BB5-4BFF-8052-B9F54D3528D3}"/>
              </a:ext>
            </a:extLst>
          </p:cNvPr>
          <p:cNvGrpSpPr/>
          <p:nvPr/>
        </p:nvGrpSpPr>
        <p:grpSpPr>
          <a:xfrm>
            <a:off x="4752212" y="928898"/>
            <a:ext cx="2689706" cy="1115978"/>
            <a:chOff x="7441918" y="1399183"/>
            <a:chExt cx="2429675" cy="1115978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7BB9715B-294C-4AF4-9165-2AD89AFF9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E20925FD-A969-4FDF-AE36-CE312087C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7576A09A-5069-408F-AA78-A7EB548A6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795AADA-CCF5-4A57-9A6E-2FD105AFD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59ED17C-DD69-4C67-9086-CE78233F1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7C340DF-6D44-4F65-8EB5-1D44411CA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F12FB314-1677-4C49-B9CB-E1F0F1946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A2A4691B-1390-4F06-98A2-FE3998BF1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861B2D8C-6B7A-43A2-9FD9-8350B685B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AB20181A-61FB-4938-8072-105B51068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7362CD48-1013-4E5C-BE39-FFE68496B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3380EBF-F00F-4EC2-A057-EBD902830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53E7CD3B-EC80-400F-84D5-7E6DD299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EEEED01-D27A-4086-9A09-31C9838FCD4A}"/>
              </a:ext>
            </a:extLst>
          </p:cNvPr>
          <p:cNvGrpSpPr/>
          <p:nvPr/>
        </p:nvGrpSpPr>
        <p:grpSpPr>
          <a:xfrm>
            <a:off x="9427879" y="3851337"/>
            <a:ext cx="2689706" cy="1115978"/>
            <a:chOff x="7441918" y="1399183"/>
            <a:chExt cx="2429675" cy="1115978"/>
          </a:xfrm>
        </p:grpSpPr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DF3B208-2FF8-4CBC-8D08-E104BA873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B5117C8-9D3A-4992-ACA4-9456592D4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0160926-31AC-4DAD-BE39-7712EC0CC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2B1E8369-6BDC-41BF-BD8D-7F68AFCAF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03CE9C0E-EEC6-44E1-A562-282EB2FF4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B001AB7B-C242-46EE-BCBA-33C95E6C3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50857CC3-780C-49BB-A43A-2AF5623CD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F1BBC77D-BDF4-4CE3-BC02-7A1A847F8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76BD822A-3478-4AA9-B4EA-FAF5D1E2F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A3155118-E7D0-4AF8-B836-5A97DC2A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8EF2DE92-0FED-4CEB-A9EC-E6F38E338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027043B0-8ADC-4BF5-A978-6A39F74B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B7D308C-BA38-48FC-93B6-C193A3CE7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658F438-2CE4-42FF-B985-FB196AAD9DD7}"/>
              </a:ext>
            </a:extLst>
          </p:cNvPr>
          <p:cNvGrpSpPr/>
          <p:nvPr/>
        </p:nvGrpSpPr>
        <p:grpSpPr>
          <a:xfrm>
            <a:off x="9462305" y="2003559"/>
            <a:ext cx="2689706" cy="1115978"/>
            <a:chOff x="7441918" y="1399183"/>
            <a:chExt cx="2429675" cy="1115978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F16EA4EA-3BD2-4348-8B8B-6291BEB58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C87BAA6D-0A90-4E9B-8EA8-26AA9C02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F706B4C2-12BE-4D29-899E-4721F532A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C95150AE-2B3D-45BA-BB27-0D97B9D97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DA2E8F3F-96ED-4DD6-B81B-48FD2F7AE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A8DABDE2-2466-4210-A609-657B1B19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EF5036FD-A4A5-4B26-9676-FDA5606A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BF0C0257-03D7-443E-A4B3-338ACA48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BE8B6459-8541-40B2-B366-0EF10AC3F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78EAB954-151A-48AF-8703-CB52B4C6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8150AB8D-B642-4F29-944C-39A2D4DC9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1D470167-22E5-4186-8940-48BA84342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ADC18EA1-CABE-42E1-8EF3-DCDC85423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F6A912B-CC89-4723-90B8-2FD940F40692}"/>
              </a:ext>
            </a:extLst>
          </p:cNvPr>
          <p:cNvGrpSpPr/>
          <p:nvPr/>
        </p:nvGrpSpPr>
        <p:grpSpPr>
          <a:xfrm>
            <a:off x="29395" y="2008178"/>
            <a:ext cx="2689706" cy="1115978"/>
            <a:chOff x="7441918" y="1399183"/>
            <a:chExt cx="2429675" cy="1115978"/>
          </a:xfrm>
        </p:grpSpPr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2E2E6825-AB8A-4BAA-B598-32A107F0D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DA77D9D3-348B-47D1-A042-A93B6501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524CD929-BDDF-4529-A939-8E82676A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8259F287-8213-4FEA-84F4-7C337A463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EE9D16EE-1BC5-40AD-8EEA-25FCC2553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7C29D76B-1EDF-46F3-BABD-D5FD1023F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45FD161-831B-48F4-9643-8A30F68D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6FCA15DF-013E-4CD3-9BC5-8E4BFD256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D26D4BBF-2CF6-4A60-9EF1-15F893FD4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0F722033-025F-4C55-B7F1-E5FDAAAE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D7B3F5F-923C-40D6-88A9-DD5B7B80D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005FE715-199C-4A6A-8D4F-05CE5E61E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62F30FE4-5B50-4E8A-879E-795B5D678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40CCEAF-9F13-4C6F-9DEC-E4FBDE3A767F}"/>
              </a:ext>
            </a:extLst>
          </p:cNvPr>
          <p:cNvGrpSpPr/>
          <p:nvPr/>
        </p:nvGrpSpPr>
        <p:grpSpPr>
          <a:xfrm>
            <a:off x="51405" y="3851337"/>
            <a:ext cx="2689706" cy="1115978"/>
            <a:chOff x="7441918" y="1399183"/>
            <a:chExt cx="2429675" cy="1115978"/>
          </a:xfrm>
        </p:grpSpPr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2AE86165-0529-4402-B981-8D47F4DB7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0176B833-9E09-4019-A422-928F34F38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9924955D-C083-4F54-AEB1-D7BFF2596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F9293C3A-0D06-4D3D-962E-BD92C379F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432E64F-EE4A-4C95-805C-821137B1A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FCA1C895-E21A-4FA9-9ABE-71A745D2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47508FF5-A572-43AC-AD4F-A4612F4C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06E212F7-25AE-4F80-9CA7-7C7D5C86F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B2ACFE8-30F0-4D45-8F9A-23A8611B1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C6662FEC-6D54-4C21-8A55-C7457687E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31F39BE4-A9AE-4D6A-94CC-C175188DA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077521C4-BDF7-416B-9316-BF7BC9F9A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76860FC8-3DBC-428F-9689-DF73039B5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pic>
        <p:nvPicPr>
          <p:cNvPr id="116" name="Picture 115">
            <a:extLst>
              <a:ext uri="{FF2B5EF4-FFF2-40B4-BE49-F238E27FC236}">
                <a16:creationId xmlns:a16="http://schemas.microsoft.com/office/drawing/2014/main" id="{B87AAFD6-F005-4843-A724-F50A45D7AC5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98351" y="2885638"/>
            <a:ext cx="796359" cy="10758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6C70C690-FAD0-48B3-9C2A-BA0876F0F1DF}"/>
              </a:ext>
            </a:extLst>
          </p:cNvPr>
          <p:cNvSpPr/>
          <p:nvPr/>
        </p:nvSpPr>
        <p:spPr>
          <a:xfrm>
            <a:off x="4993695" y="3293633"/>
            <a:ext cx="2337138" cy="402321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Player 2, please play the card.</a:t>
            </a:r>
          </a:p>
        </p:txBody>
      </p:sp>
    </p:spTree>
    <p:extLst>
      <p:ext uri="{BB962C8B-B14F-4D97-AF65-F5344CB8AC3E}">
        <p14:creationId xmlns:p14="http://schemas.microsoft.com/office/powerpoint/2010/main" val="73643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BBEA94-F4E7-43CD-BEAB-F486A21270E5}"/>
              </a:ext>
            </a:extLst>
          </p:cNvPr>
          <p:cNvGrpSpPr/>
          <p:nvPr/>
        </p:nvGrpSpPr>
        <p:grpSpPr>
          <a:xfrm>
            <a:off x="0" y="0"/>
            <a:ext cx="12192000" cy="6847114"/>
            <a:chOff x="0" y="-8389"/>
            <a:chExt cx="12356983" cy="68471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21DE94-4B6B-4BFB-9273-582600D7F984}"/>
                </a:ext>
              </a:extLst>
            </p:cNvPr>
            <p:cNvGrpSpPr/>
            <p:nvPr/>
          </p:nvGrpSpPr>
          <p:grpSpPr>
            <a:xfrm>
              <a:off x="0" y="-8389"/>
              <a:ext cx="12356983" cy="6847114"/>
              <a:chOff x="419099" y="176672"/>
              <a:chExt cx="7593899" cy="58288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573B95-5B5D-428A-9A3F-A721BA5C96F6}"/>
                  </a:ext>
                </a:extLst>
              </p:cNvPr>
              <p:cNvSpPr/>
              <p:nvPr/>
            </p:nvSpPr>
            <p:spPr>
              <a:xfrm>
                <a:off x="419099" y="176672"/>
                <a:ext cx="7593899" cy="5828826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50000"/>
                      <a:shade val="30000"/>
                      <a:satMod val="115000"/>
                    </a:schemeClr>
                  </a:gs>
                  <a:gs pos="50000">
                    <a:schemeClr val="bg2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6E9FB5-E339-4EA4-97E6-1DF9FBE7CD83}"/>
                  </a:ext>
                </a:extLst>
              </p:cNvPr>
              <p:cNvSpPr/>
              <p:nvPr/>
            </p:nvSpPr>
            <p:spPr>
              <a:xfrm>
                <a:off x="3239151" y="204122"/>
                <a:ext cx="2166350" cy="42748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bliqueTopLeft"/>
                  <a:lightRig rig="threePt" dir="t"/>
                </a:scene3d>
                <a:sp3d contourW="12700">
                  <a:bevelT w="0"/>
                  <a:bevelB w="0" prst="relaxedInset"/>
                  <a:contourClr>
                    <a:schemeClr val="bg2">
                      <a:lumMod val="50000"/>
                    </a:schemeClr>
                  </a:contourClr>
                </a:sp3d>
              </a:bodyPr>
              <a:lstStyle/>
              <a:p>
                <a:pPr algn="ctr"/>
                <a:r>
                  <a:rPr lang="en-US" b="1" dirty="0">
                    <a:effectLst>
                      <a:glow rad="190500">
                        <a:schemeClr val="bg2">
                          <a:lumMod val="90000"/>
                          <a:alpha val="13000"/>
                        </a:schemeClr>
                      </a:glow>
                    </a:effectLst>
                  </a:rPr>
                  <a:t>Black Queen Bonanza – Round 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705F8C-B25D-4482-9032-1ED1AF420248}"/>
                  </a:ext>
                </a:extLst>
              </p:cNvPr>
              <p:cNvSpPr/>
              <p:nvPr/>
            </p:nvSpPr>
            <p:spPr>
              <a:xfrm>
                <a:off x="7602124" y="5726433"/>
                <a:ext cx="380085" cy="247434"/>
              </a:xfrm>
              <a:prstGeom prst="rect">
                <a:avLst/>
              </a:prstGeom>
              <a:solidFill>
                <a:srgbClr val="960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hlinkClick r:id="rId2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EXIT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B3660FA-22C3-4D60-B9F3-824C09F67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238" y="553116"/>
                <a:ext cx="7587760" cy="0"/>
              </a:xfrm>
              <a:prstGeom prst="line">
                <a:avLst/>
              </a:prstGeom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BDC17D-C7BA-4A8D-9F99-C0BA7B2EBBA7}"/>
                </a:ext>
              </a:extLst>
            </p:cNvPr>
            <p:cNvSpPr/>
            <p:nvPr/>
          </p:nvSpPr>
          <p:spPr>
            <a:xfrm>
              <a:off x="10962448" y="-8389"/>
              <a:ext cx="1266959" cy="2350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Player1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ABF5966-FB51-4DA1-AF1A-3A81353D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8723" y="31462"/>
              <a:ext cx="437730" cy="3265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3133465-1490-4CB7-9AEE-5E87CADF4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813" y="23857"/>
              <a:ext cx="426313" cy="334135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softEdge rad="31750"/>
            </a:effectLst>
          </p:spPr>
        </p:pic>
        <p:pic>
          <p:nvPicPr>
            <p:cNvPr id="31" name="Picture 30">
              <a:hlinkClick r:id="rId5" action="ppaction://hlinksldjump"/>
              <a:extLst>
                <a:ext uri="{FF2B5EF4-FFF2-40B4-BE49-F238E27FC236}">
                  <a16:creationId xmlns:a16="http://schemas.microsoft.com/office/drawing/2014/main" id="{933125F9-1244-4159-9ACC-D472459F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05" y="31464"/>
              <a:ext cx="303408" cy="31121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83D9A0-CADA-4975-BC88-7052D649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126" y="45687"/>
              <a:ext cx="426313" cy="31627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6A901CE-DD6C-4E58-9CD1-5C5C492C389D}"/>
              </a:ext>
            </a:extLst>
          </p:cNvPr>
          <p:cNvGrpSpPr/>
          <p:nvPr/>
        </p:nvGrpSpPr>
        <p:grpSpPr>
          <a:xfrm>
            <a:off x="4902189" y="5206422"/>
            <a:ext cx="2428644" cy="1116427"/>
            <a:chOff x="4918427" y="5165582"/>
            <a:chExt cx="2428644" cy="111642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673C844-889E-4471-90A4-E8E36A2A3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18427" y="5177013"/>
              <a:ext cx="826842" cy="1103222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2964967-0391-4FC3-90BE-BE47E4F72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94895" y="5169393"/>
              <a:ext cx="800169" cy="10897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0F2C45E-F00B-4927-8C47-C1F2D4557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56120" y="5174391"/>
              <a:ext cx="803980" cy="107451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F25ACDC-33D8-44A3-9F5B-43E46436D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17345" y="5178201"/>
              <a:ext cx="803980" cy="10897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27B0A6-B201-4F0E-AD51-699A49DB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30014" y="5169393"/>
              <a:ext cx="838273" cy="111261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EC8A578-2309-466C-84A8-F80282F5C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725867" y="5172316"/>
              <a:ext cx="803980" cy="110499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8C83EF2-6146-460F-BE34-85D2459B7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912061" y="5169393"/>
              <a:ext cx="784928" cy="109737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A448A5A-385D-48E0-8BF8-9DA3BDC50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064683" y="5175240"/>
              <a:ext cx="819221" cy="109737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D5D30B2-B2F5-4C5A-9745-57EB0F6DB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222985" y="5182011"/>
              <a:ext cx="807790" cy="108213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0F818A3-2777-493D-B96B-0BD9C6636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392900" y="5172485"/>
              <a:ext cx="784928" cy="110118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FCBD57F-3AE8-4B07-A0C0-CAAE3AB34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539281" y="5165582"/>
              <a:ext cx="807790" cy="109356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99A3D18-D454-409F-A9FA-74DE24E4BD27}"/>
              </a:ext>
            </a:extLst>
          </p:cNvPr>
          <p:cNvSpPr/>
          <p:nvPr/>
        </p:nvSpPr>
        <p:spPr>
          <a:xfrm>
            <a:off x="5597319" y="6520661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A9781C-39D0-4CB4-91A0-C7BC58816BF9}"/>
              </a:ext>
            </a:extLst>
          </p:cNvPr>
          <p:cNvSpPr/>
          <p:nvPr/>
        </p:nvSpPr>
        <p:spPr>
          <a:xfrm>
            <a:off x="10499787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51B719-B9EA-49D8-A395-A237C0C87F66}"/>
              </a:ext>
            </a:extLst>
          </p:cNvPr>
          <p:cNvSpPr/>
          <p:nvPr/>
        </p:nvSpPr>
        <p:spPr>
          <a:xfrm>
            <a:off x="10499786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Player3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7541EC-4FE5-461C-A6D0-83BB0C9CC807}"/>
              </a:ext>
            </a:extLst>
          </p:cNvPr>
          <p:cNvSpPr/>
          <p:nvPr/>
        </p:nvSpPr>
        <p:spPr>
          <a:xfrm>
            <a:off x="567969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DA4646-1BA7-4BC8-8882-1EE245F3D6FA}"/>
              </a:ext>
            </a:extLst>
          </p:cNvPr>
          <p:cNvSpPr/>
          <p:nvPr/>
        </p:nvSpPr>
        <p:spPr>
          <a:xfrm>
            <a:off x="582043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1C0F4C-0699-40AD-B637-C1FA31788F16}"/>
              </a:ext>
            </a:extLst>
          </p:cNvPr>
          <p:cNvSpPr/>
          <p:nvPr/>
        </p:nvSpPr>
        <p:spPr>
          <a:xfrm>
            <a:off x="5576923" y="568144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Player4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8069FF8-5BB5-4BFF-8052-B9F54D3528D3}"/>
              </a:ext>
            </a:extLst>
          </p:cNvPr>
          <p:cNvGrpSpPr/>
          <p:nvPr/>
        </p:nvGrpSpPr>
        <p:grpSpPr>
          <a:xfrm>
            <a:off x="4752212" y="928898"/>
            <a:ext cx="2689706" cy="1115978"/>
            <a:chOff x="7441918" y="1399183"/>
            <a:chExt cx="2429675" cy="1115978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7BB9715B-294C-4AF4-9165-2AD89AFF9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E20925FD-A969-4FDF-AE36-CE312087C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7576A09A-5069-408F-AA78-A7EB548A6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795AADA-CCF5-4A57-9A6E-2FD105AFD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59ED17C-DD69-4C67-9086-CE78233F1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7C340DF-6D44-4F65-8EB5-1D44411CA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F12FB314-1677-4C49-B9CB-E1F0F1946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A2A4691B-1390-4F06-98A2-FE3998BF1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861B2D8C-6B7A-43A2-9FD9-8350B685B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AB20181A-61FB-4938-8072-105B51068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7362CD48-1013-4E5C-BE39-FFE68496B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3380EBF-F00F-4EC2-A057-EBD902830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53E7CD3B-EC80-400F-84D5-7E6DD299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EEEED01-D27A-4086-9A09-31C9838FCD4A}"/>
              </a:ext>
            </a:extLst>
          </p:cNvPr>
          <p:cNvGrpSpPr/>
          <p:nvPr/>
        </p:nvGrpSpPr>
        <p:grpSpPr>
          <a:xfrm>
            <a:off x="9550156" y="3851337"/>
            <a:ext cx="2567430" cy="1115978"/>
            <a:chOff x="7552373" y="1399183"/>
            <a:chExt cx="2319220" cy="1115978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B5117C8-9D3A-4992-ACA4-9456592D4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0160926-31AC-4DAD-BE39-7712EC0CC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2B1E8369-6BDC-41BF-BD8D-7F68AFCAF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03CE9C0E-EEC6-44E1-A562-282EB2FF4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B001AB7B-C242-46EE-BCBA-33C95E6C3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50857CC3-780C-49BB-A43A-2AF5623CD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F1BBC77D-BDF4-4CE3-BC02-7A1A847F8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76BD822A-3478-4AA9-B4EA-FAF5D1E2F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A3155118-E7D0-4AF8-B836-5A97DC2A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8EF2DE92-0FED-4CEB-A9EC-E6F38E338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027043B0-8ADC-4BF5-A978-6A39F74B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B7D308C-BA38-48FC-93B6-C193A3CE7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658F438-2CE4-42FF-B985-FB196AAD9DD7}"/>
              </a:ext>
            </a:extLst>
          </p:cNvPr>
          <p:cNvGrpSpPr/>
          <p:nvPr/>
        </p:nvGrpSpPr>
        <p:grpSpPr>
          <a:xfrm>
            <a:off x="9462305" y="2003559"/>
            <a:ext cx="2689706" cy="1115978"/>
            <a:chOff x="7441918" y="1399183"/>
            <a:chExt cx="2429675" cy="1115978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F16EA4EA-3BD2-4348-8B8B-6291BEB58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C87BAA6D-0A90-4E9B-8EA8-26AA9C02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F706B4C2-12BE-4D29-899E-4721F532A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C95150AE-2B3D-45BA-BB27-0D97B9D97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DA2E8F3F-96ED-4DD6-B81B-48FD2F7AE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A8DABDE2-2466-4210-A609-657B1B19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EF5036FD-A4A5-4B26-9676-FDA5606A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BF0C0257-03D7-443E-A4B3-338ACA48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BE8B6459-8541-40B2-B366-0EF10AC3F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78EAB954-151A-48AF-8703-CB52B4C6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8150AB8D-B642-4F29-944C-39A2D4DC9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1D470167-22E5-4186-8940-48BA84342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ADC18EA1-CABE-42E1-8EF3-DCDC85423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F6A912B-CC89-4723-90B8-2FD940F40692}"/>
              </a:ext>
            </a:extLst>
          </p:cNvPr>
          <p:cNvGrpSpPr/>
          <p:nvPr/>
        </p:nvGrpSpPr>
        <p:grpSpPr>
          <a:xfrm>
            <a:off x="29395" y="2008178"/>
            <a:ext cx="2689706" cy="1115978"/>
            <a:chOff x="7441918" y="1399183"/>
            <a:chExt cx="2429675" cy="1115978"/>
          </a:xfrm>
        </p:grpSpPr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2E2E6825-AB8A-4BAA-B598-32A107F0D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DA77D9D3-348B-47D1-A042-A93B6501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524CD929-BDDF-4529-A939-8E82676A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8259F287-8213-4FEA-84F4-7C337A463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EE9D16EE-1BC5-40AD-8EEA-25FCC2553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7C29D76B-1EDF-46F3-BABD-D5FD1023F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45FD161-831B-48F4-9643-8A30F68D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6FCA15DF-013E-4CD3-9BC5-8E4BFD256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D26D4BBF-2CF6-4A60-9EF1-15F893FD4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0F722033-025F-4C55-B7F1-E5FDAAAE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D7B3F5F-923C-40D6-88A9-DD5B7B80D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005FE715-199C-4A6A-8D4F-05CE5E61E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62F30FE4-5B50-4E8A-879E-795B5D678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40CCEAF-9F13-4C6F-9DEC-E4FBDE3A767F}"/>
              </a:ext>
            </a:extLst>
          </p:cNvPr>
          <p:cNvGrpSpPr/>
          <p:nvPr/>
        </p:nvGrpSpPr>
        <p:grpSpPr>
          <a:xfrm>
            <a:off x="51405" y="3851337"/>
            <a:ext cx="2689706" cy="1115978"/>
            <a:chOff x="7441918" y="1399183"/>
            <a:chExt cx="2429675" cy="1115978"/>
          </a:xfrm>
        </p:grpSpPr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2AE86165-0529-4402-B981-8D47F4DB7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0176B833-9E09-4019-A422-928F34F38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9924955D-C083-4F54-AEB1-D7BFF2596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F9293C3A-0D06-4D3D-962E-BD92C379F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432E64F-EE4A-4C95-805C-821137B1A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FCA1C895-E21A-4FA9-9ABE-71A745D2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47508FF5-A572-43AC-AD4F-A4612F4C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06E212F7-25AE-4F80-9CA7-7C7D5C86F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B2ACFE8-30F0-4D45-8F9A-23A8611B1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C6662FEC-6D54-4C21-8A55-C7457687E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31F39BE4-A9AE-4D6A-94CC-C175188DA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077521C4-BDF7-416B-9316-BF7BC9F9A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76860FC8-3DBC-428F-9689-DF73039B5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178889ED-D4EB-4ED5-BA2C-AA463F04EFE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98351" y="2885638"/>
            <a:ext cx="796359" cy="10758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02513-7648-4F82-929C-398D77AB7F3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783435">
            <a:off x="5834396" y="2960724"/>
            <a:ext cx="807790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08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BBEA94-F4E7-43CD-BEAB-F486A21270E5}"/>
              </a:ext>
            </a:extLst>
          </p:cNvPr>
          <p:cNvGrpSpPr/>
          <p:nvPr/>
        </p:nvGrpSpPr>
        <p:grpSpPr>
          <a:xfrm>
            <a:off x="1" y="10886"/>
            <a:ext cx="12192000" cy="6847114"/>
            <a:chOff x="0" y="-8389"/>
            <a:chExt cx="12356983" cy="68471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21DE94-4B6B-4BFB-9273-582600D7F984}"/>
                </a:ext>
              </a:extLst>
            </p:cNvPr>
            <p:cNvGrpSpPr/>
            <p:nvPr/>
          </p:nvGrpSpPr>
          <p:grpSpPr>
            <a:xfrm>
              <a:off x="0" y="-8389"/>
              <a:ext cx="12356983" cy="6847114"/>
              <a:chOff x="419099" y="176672"/>
              <a:chExt cx="7593899" cy="58288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573B95-5B5D-428A-9A3F-A721BA5C96F6}"/>
                  </a:ext>
                </a:extLst>
              </p:cNvPr>
              <p:cNvSpPr/>
              <p:nvPr/>
            </p:nvSpPr>
            <p:spPr>
              <a:xfrm>
                <a:off x="419099" y="176672"/>
                <a:ext cx="7593899" cy="5828826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50000"/>
                      <a:shade val="30000"/>
                      <a:satMod val="115000"/>
                    </a:schemeClr>
                  </a:gs>
                  <a:gs pos="50000">
                    <a:schemeClr val="bg2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6E9FB5-E339-4EA4-97E6-1DF9FBE7CD83}"/>
                  </a:ext>
                </a:extLst>
              </p:cNvPr>
              <p:cNvSpPr/>
              <p:nvPr/>
            </p:nvSpPr>
            <p:spPr>
              <a:xfrm>
                <a:off x="3239151" y="204122"/>
                <a:ext cx="2083562" cy="42748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bliqueTopLeft"/>
                  <a:lightRig rig="threePt" dir="t"/>
                </a:scene3d>
                <a:sp3d contourW="12700">
                  <a:bevelT w="0"/>
                  <a:bevelB w="0" prst="relaxedInset"/>
                  <a:contourClr>
                    <a:schemeClr val="bg2">
                      <a:lumMod val="50000"/>
                    </a:schemeClr>
                  </a:contourClr>
                </a:sp3d>
              </a:bodyPr>
              <a:lstStyle/>
              <a:p>
                <a:pPr algn="ctr"/>
                <a:r>
                  <a:rPr lang="en-US" b="1" dirty="0">
                    <a:effectLst>
                      <a:glow rad="190500">
                        <a:schemeClr val="bg2">
                          <a:lumMod val="90000"/>
                          <a:alpha val="13000"/>
                        </a:schemeClr>
                      </a:glow>
                    </a:effectLst>
                  </a:rPr>
                  <a:t>Black Queen Bonanza – Round 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705F8C-B25D-4482-9032-1ED1AF420248}"/>
                  </a:ext>
                </a:extLst>
              </p:cNvPr>
              <p:cNvSpPr/>
              <p:nvPr/>
            </p:nvSpPr>
            <p:spPr>
              <a:xfrm>
                <a:off x="7591851" y="5718327"/>
                <a:ext cx="380085" cy="247434"/>
              </a:xfrm>
              <a:prstGeom prst="rect">
                <a:avLst/>
              </a:prstGeom>
              <a:solidFill>
                <a:srgbClr val="960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hlinkClick r:id="rId2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EXIT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B3660FA-22C3-4D60-B9F3-824C09F67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238" y="553116"/>
                <a:ext cx="7587760" cy="0"/>
              </a:xfrm>
              <a:prstGeom prst="line">
                <a:avLst/>
              </a:prstGeom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BDC17D-C7BA-4A8D-9F99-C0BA7B2EBBA7}"/>
                </a:ext>
              </a:extLst>
            </p:cNvPr>
            <p:cNvSpPr/>
            <p:nvPr/>
          </p:nvSpPr>
          <p:spPr>
            <a:xfrm>
              <a:off x="10962447" y="-8389"/>
              <a:ext cx="1266960" cy="2350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Player1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ABF5966-FB51-4DA1-AF1A-3A81353D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84652" y="40560"/>
              <a:ext cx="437730" cy="3265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3133465-1490-4CB7-9AEE-5E87CADF4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813" y="23857"/>
              <a:ext cx="426313" cy="334135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softEdge rad="31750"/>
            </a:effectLst>
          </p:spPr>
        </p:pic>
        <p:pic>
          <p:nvPicPr>
            <p:cNvPr id="31" name="Picture 30">
              <a:hlinkClick r:id="rId5" action="ppaction://hlinksldjump"/>
              <a:extLst>
                <a:ext uri="{FF2B5EF4-FFF2-40B4-BE49-F238E27FC236}">
                  <a16:creationId xmlns:a16="http://schemas.microsoft.com/office/drawing/2014/main" id="{933125F9-1244-4159-9ACC-D472459F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05" y="31464"/>
              <a:ext cx="303408" cy="31121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83D9A0-CADA-4975-BC88-7052D649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126" y="45687"/>
              <a:ext cx="426313" cy="31627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6A901CE-DD6C-4E58-9CD1-5C5C492C389D}"/>
              </a:ext>
            </a:extLst>
          </p:cNvPr>
          <p:cNvGrpSpPr/>
          <p:nvPr/>
        </p:nvGrpSpPr>
        <p:grpSpPr>
          <a:xfrm>
            <a:off x="4902189" y="5206422"/>
            <a:ext cx="2428644" cy="1116427"/>
            <a:chOff x="4918427" y="5165582"/>
            <a:chExt cx="2428644" cy="111642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673C844-889E-4471-90A4-E8E36A2A3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18427" y="5177013"/>
              <a:ext cx="826842" cy="1103222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2964967-0391-4FC3-90BE-BE47E4F72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94895" y="5169393"/>
              <a:ext cx="800169" cy="10897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0F2C45E-F00B-4927-8C47-C1F2D4557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56120" y="5174391"/>
              <a:ext cx="803980" cy="107451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F25ACDC-33D8-44A3-9F5B-43E46436D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17345" y="5178201"/>
              <a:ext cx="803980" cy="10897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27B0A6-B201-4F0E-AD51-699A49DB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30014" y="5169393"/>
              <a:ext cx="838273" cy="111261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EC8A578-2309-466C-84A8-F80282F5C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725867" y="5172316"/>
              <a:ext cx="803980" cy="110499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8C83EF2-6146-460F-BE34-85D2459B7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912061" y="5169393"/>
              <a:ext cx="784928" cy="109737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A448A5A-385D-48E0-8BF8-9DA3BDC50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064683" y="5175240"/>
              <a:ext cx="819221" cy="109737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D5D30B2-B2F5-4C5A-9745-57EB0F6DB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222985" y="5182011"/>
              <a:ext cx="807790" cy="108213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0F818A3-2777-493D-B96B-0BD9C6636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392900" y="5172485"/>
              <a:ext cx="784928" cy="110118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FCBD57F-3AE8-4B07-A0C0-CAAE3AB34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539281" y="5165582"/>
              <a:ext cx="807790" cy="109356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99A3D18-D454-409F-A9FA-74DE24E4BD27}"/>
              </a:ext>
            </a:extLst>
          </p:cNvPr>
          <p:cNvSpPr/>
          <p:nvPr/>
        </p:nvSpPr>
        <p:spPr>
          <a:xfrm>
            <a:off x="5597319" y="6520661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A9781C-39D0-4CB4-91A0-C7BC58816BF9}"/>
              </a:ext>
            </a:extLst>
          </p:cNvPr>
          <p:cNvSpPr/>
          <p:nvPr/>
        </p:nvSpPr>
        <p:spPr>
          <a:xfrm>
            <a:off x="10499787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51B719-B9EA-49D8-A395-A237C0C87F66}"/>
              </a:ext>
            </a:extLst>
          </p:cNvPr>
          <p:cNvSpPr/>
          <p:nvPr/>
        </p:nvSpPr>
        <p:spPr>
          <a:xfrm>
            <a:off x="10499786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7541EC-4FE5-461C-A6D0-83BB0C9CC807}"/>
              </a:ext>
            </a:extLst>
          </p:cNvPr>
          <p:cNvSpPr/>
          <p:nvPr/>
        </p:nvSpPr>
        <p:spPr>
          <a:xfrm>
            <a:off x="567969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DA4646-1BA7-4BC8-8882-1EE245F3D6FA}"/>
              </a:ext>
            </a:extLst>
          </p:cNvPr>
          <p:cNvSpPr/>
          <p:nvPr/>
        </p:nvSpPr>
        <p:spPr>
          <a:xfrm>
            <a:off x="582043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1C0F4C-0699-40AD-B637-C1FA31788F16}"/>
              </a:ext>
            </a:extLst>
          </p:cNvPr>
          <p:cNvSpPr/>
          <p:nvPr/>
        </p:nvSpPr>
        <p:spPr>
          <a:xfrm>
            <a:off x="5576923" y="568144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Player4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8069FF8-5BB5-4BFF-8052-B9F54D3528D3}"/>
              </a:ext>
            </a:extLst>
          </p:cNvPr>
          <p:cNvGrpSpPr/>
          <p:nvPr/>
        </p:nvGrpSpPr>
        <p:grpSpPr>
          <a:xfrm>
            <a:off x="4874489" y="928898"/>
            <a:ext cx="2567430" cy="1115978"/>
            <a:chOff x="7552373" y="1399183"/>
            <a:chExt cx="2319220" cy="1115978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E20925FD-A969-4FDF-AE36-CE312087C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7576A09A-5069-408F-AA78-A7EB548A6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795AADA-CCF5-4A57-9A6E-2FD105AFD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59ED17C-DD69-4C67-9086-CE78233F1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7C340DF-6D44-4F65-8EB5-1D44411CA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F12FB314-1677-4C49-B9CB-E1F0F1946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A2A4691B-1390-4F06-98A2-FE3998BF1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861B2D8C-6B7A-43A2-9FD9-8350B685B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AB20181A-61FB-4938-8072-105B51068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7362CD48-1013-4E5C-BE39-FFE68496B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3380EBF-F00F-4EC2-A057-EBD902830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53E7CD3B-EC80-400F-84D5-7E6DD299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EEEED01-D27A-4086-9A09-31C9838FCD4A}"/>
              </a:ext>
            </a:extLst>
          </p:cNvPr>
          <p:cNvGrpSpPr/>
          <p:nvPr/>
        </p:nvGrpSpPr>
        <p:grpSpPr>
          <a:xfrm>
            <a:off x="9550156" y="3851337"/>
            <a:ext cx="2567430" cy="1115978"/>
            <a:chOff x="7552373" y="1399183"/>
            <a:chExt cx="2319220" cy="1115978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B5117C8-9D3A-4992-ACA4-9456592D4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0160926-31AC-4DAD-BE39-7712EC0CC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2B1E8369-6BDC-41BF-BD8D-7F68AFCAF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03CE9C0E-EEC6-44E1-A562-282EB2FF4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B001AB7B-C242-46EE-BCBA-33C95E6C3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50857CC3-780C-49BB-A43A-2AF5623CD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F1BBC77D-BDF4-4CE3-BC02-7A1A847F8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76BD822A-3478-4AA9-B4EA-FAF5D1E2F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A3155118-E7D0-4AF8-B836-5A97DC2A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8EF2DE92-0FED-4CEB-A9EC-E6F38E338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027043B0-8ADC-4BF5-A978-6A39F74B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B7D308C-BA38-48FC-93B6-C193A3CE7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658F438-2CE4-42FF-B985-FB196AAD9DD7}"/>
              </a:ext>
            </a:extLst>
          </p:cNvPr>
          <p:cNvGrpSpPr/>
          <p:nvPr/>
        </p:nvGrpSpPr>
        <p:grpSpPr>
          <a:xfrm>
            <a:off x="9584582" y="2003559"/>
            <a:ext cx="2567430" cy="1115978"/>
            <a:chOff x="7552373" y="1399183"/>
            <a:chExt cx="2319220" cy="1115978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C87BAA6D-0A90-4E9B-8EA8-26AA9C02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F706B4C2-12BE-4D29-899E-4721F532A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C95150AE-2B3D-45BA-BB27-0D97B9D97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DA2E8F3F-96ED-4DD6-B81B-48FD2F7AE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A8DABDE2-2466-4210-A609-657B1B19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EF5036FD-A4A5-4B26-9676-FDA5606A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BF0C0257-03D7-443E-A4B3-338ACA48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BE8B6459-8541-40B2-B366-0EF10AC3F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78EAB954-151A-48AF-8703-CB52B4C6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8150AB8D-B642-4F29-944C-39A2D4DC9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1D470167-22E5-4186-8940-48BA84342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ADC18EA1-CABE-42E1-8EF3-DCDC85423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F6A912B-CC89-4723-90B8-2FD940F40692}"/>
              </a:ext>
            </a:extLst>
          </p:cNvPr>
          <p:cNvGrpSpPr/>
          <p:nvPr/>
        </p:nvGrpSpPr>
        <p:grpSpPr>
          <a:xfrm>
            <a:off x="151672" y="2008178"/>
            <a:ext cx="2567430" cy="1115978"/>
            <a:chOff x="7552373" y="1399183"/>
            <a:chExt cx="2319220" cy="1115978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DA77D9D3-348B-47D1-A042-A93B6501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524CD929-BDDF-4529-A939-8E82676A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8259F287-8213-4FEA-84F4-7C337A463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EE9D16EE-1BC5-40AD-8EEA-25FCC2553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7C29D76B-1EDF-46F3-BABD-D5FD1023F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45FD161-831B-48F4-9643-8A30F68D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6FCA15DF-013E-4CD3-9BC5-8E4BFD256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D26D4BBF-2CF6-4A60-9EF1-15F893FD4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0F722033-025F-4C55-B7F1-E5FDAAAE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D7B3F5F-923C-40D6-88A9-DD5B7B80D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005FE715-199C-4A6A-8D4F-05CE5E61E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62F30FE4-5B50-4E8A-879E-795B5D678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40CCEAF-9F13-4C6F-9DEC-E4FBDE3A767F}"/>
              </a:ext>
            </a:extLst>
          </p:cNvPr>
          <p:cNvGrpSpPr/>
          <p:nvPr/>
        </p:nvGrpSpPr>
        <p:grpSpPr>
          <a:xfrm>
            <a:off x="173682" y="3851337"/>
            <a:ext cx="2567430" cy="1115978"/>
            <a:chOff x="7552373" y="1399183"/>
            <a:chExt cx="2319220" cy="1115978"/>
          </a:xfrm>
        </p:grpSpPr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0176B833-9E09-4019-A422-928F34F38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9924955D-C083-4F54-AEB1-D7BFF2596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F9293C3A-0D06-4D3D-962E-BD92C379F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432E64F-EE4A-4C95-805C-821137B1A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FCA1C895-E21A-4FA9-9ABE-71A745D2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47508FF5-A572-43AC-AD4F-A4612F4C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06E212F7-25AE-4F80-9CA7-7C7D5C86F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B2ACFE8-30F0-4D45-8F9A-23A8611B1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C6662FEC-6D54-4C21-8A55-C7457687E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31F39BE4-A9AE-4D6A-94CC-C175188DA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077521C4-BDF7-416B-9316-BF7BC9F9A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76860FC8-3DBC-428F-9689-DF73039B5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E6F0DC0-D934-4F98-BDA8-C5A7D63016C8}"/>
              </a:ext>
            </a:extLst>
          </p:cNvPr>
          <p:cNvGrpSpPr/>
          <p:nvPr/>
        </p:nvGrpSpPr>
        <p:grpSpPr>
          <a:xfrm>
            <a:off x="5263475" y="2583701"/>
            <a:ext cx="1859233" cy="1839996"/>
            <a:chOff x="5061020" y="2711072"/>
            <a:chExt cx="1859233" cy="1839996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410BD7E7-F679-45A7-9030-354E073C7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513776" y="2711072"/>
              <a:ext cx="796359" cy="107583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DEEF73DA-18E0-4253-B94E-7CD957907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2783435">
              <a:off x="5874209" y="2882353"/>
              <a:ext cx="807790" cy="1082134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EA0E8AC-C84B-48E6-B200-A476BE3CA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 rot="5400000">
              <a:off x="5984817" y="3167205"/>
              <a:ext cx="792549" cy="1078323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E23F2B4D-DDDA-4D4D-98B7-A213DD623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 rot="8081578">
              <a:off x="5770745" y="3529839"/>
              <a:ext cx="781118" cy="1104996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4C3F223-FB2E-478A-95CC-1D1997D5C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 rot="2182755">
              <a:off x="5249036" y="3453693"/>
              <a:ext cx="826842" cy="1097375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1B403CA2-45A2-4F32-9E2C-B456BAA65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 rot="16896333">
              <a:off x="5194382" y="3023753"/>
              <a:ext cx="803980" cy="1070703"/>
            </a:xfrm>
            <a:prstGeom prst="rect">
              <a:avLst/>
            </a:prstGeom>
          </p:spPr>
        </p:pic>
      </p:grpSp>
      <p:sp>
        <p:nvSpPr>
          <p:cNvPr id="103" name="Rectangle 102">
            <a:hlinkClick r:id="rId26" action="ppaction://hlinksldjump"/>
            <a:extLst>
              <a:ext uri="{FF2B5EF4-FFF2-40B4-BE49-F238E27FC236}">
                <a16:creationId xmlns:a16="http://schemas.microsoft.com/office/drawing/2014/main" id="{80268E25-80BC-445B-8836-43D6F9727714}"/>
              </a:ext>
            </a:extLst>
          </p:cNvPr>
          <p:cNvSpPr/>
          <p:nvPr/>
        </p:nvSpPr>
        <p:spPr>
          <a:xfrm>
            <a:off x="4743437" y="3168198"/>
            <a:ext cx="3129313" cy="726989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All players have played their cards for round 1.</a:t>
            </a:r>
          </a:p>
        </p:txBody>
      </p:sp>
    </p:spTree>
    <p:extLst>
      <p:ext uri="{BB962C8B-B14F-4D97-AF65-F5344CB8AC3E}">
        <p14:creationId xmlns:p14="http://schemas.microsoft.com/office/powerpoint/2010/main" val="64933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BBEA94-F4E7-43CD-BEAB-F486A21270E5}"/>
              </a:ext>
            </a:extLst>
          </p:cNvPr>
          <p:cNvGrpSpPr/>
          <p:nvPr/>
        </p:nvGrpSpPr>
        <p:grpSpPr>
          <a:xfrm>
            <a:off x="11685" y="0"/>
            <a:ext cx="12180315" cy="6847114"/>
            <a:chOff x="0" y="-8389"/>
            <a:chExt cx="12356983" cy="68471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21DE94-4B6B-4BFB-9273-582600D7F984}"/>
                </a:ext>
              </a:extLst>
            </p:cNvPr>
            <p:cNvGrpSpPr/>
            <p:nvPr/>
          </p:nvGrpSpPr>
          <p:grpSpPr>
            <a:xfrm>
              <a:off x="0" y="-8389"/>
              <a:ext cx="12356983" cy="6847114"/>
              <a:chOff x="419099" y="176672"/>
              <a:chExt cx="7593899" cy="58288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573B95-5B5D-428A-9A3F-A721BA5C96F6}"/>
                  </a:ext>
                </a:extLst>
              </p:cNvPr>
              <p:cNvSpPr/>
              <p:nvPr/>
            </p:nvSpPr>
            <p:spPr>
              <a:xfrm>
                <a:off x="419099" y="176672"/>
                <a:ext cx="7593899" cy="5828826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50000"/>
                      <a:shade val="30000"/>
                      <a:satMod val="115000"/>
                    </a:schemeClr>
                  </a:gs>
                  <a:gs pos="50000">
                    <a:schemeClr val="bg2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6E9FB5-E339-4EA4-97E6-1DF9FBE7CD83}"/>
                  </a:ext>
                </a:extLst>
              </p:cNvPr>
              <p:cNvSpPr/>
              <p:nvPr/>
            </p:nvSpPr>
            <p:spPr>
              <a:xfrm>
                <a:off x="3239151" y="208444"/>
                <a:ext cx="2169666" cy="42316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bliqueTopLeft"/>
                  <a:lightRig rig="threePt" dir="t"/>
                </a:scene3d>
                <a:sp3d contourW="12700">
                  <a:bevelT w="0"/>
                  <a:bevelB w="0" prst="relaxedInset"/>
                  <a:contourClr>
                    <a:schemeClr val="bg2">
                      <a:lumMod val="50000"/>
                    </a:schemeClr>
                  </a:contourClr>
                </a:sp3d>
              </a:bodyPr>
              <a:lstStyle/>
              <a:p>
                <a:pPr algn="ctr"/>
                <a:r>
                  <a:rPr lang="en-US" b="1" dirty="0">
                    <a:effectLst>
                      <a:glow rad="190500">
                        <a:schemeClr val="bg2">
                          <a:lumMod val="90000"/>
                          <a:alpha val="13000"/>
                        </a:schemeClr>
                      </a:glow>
                    </a:effectLst>
                  </a:rPr>
                  <a:t>Black Queen Bonanza – Round 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705F8C-B25D-4482-9032-1ED1AF420248}"/>
                  </a:ext>
                </a:extLst>
              </p:cNvPr>
              <p:cNvSpPr/>
              <p:nvPr/>
            </p:nvSpPr>
            <p:spPr>
              <a:xfrm>
                <a:off x="7605827" y="5710686"/>
                <a:ext cx="380085" cy="247434"/>
              </a:xfrm>
              <a:prstGeom prst="rect">
                <a:avLst/>
              </a:prstGeom>
              <a:solidFill>
                <a:srgbClr val="960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hlinkClick r:id="rId2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EXIT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B3660FA-22C3-4D60-B9F3-824C09F67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238" y="553116"/>
                <a:ext cx="7587760" cy="0"/>
              </a:xfrm>
              <a:prstGeom prst="line">
                <a:avLst/>
              </a:prstGeom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BDC17D-C7BA-4A8D-9F99-C0BA7B2EBBA7}"/>
                </a:ext>
              </a:extLst>
            </p:cNvPr>
            <p:cNvSpPr/>
            <p:nvPr/>
          </p:nvSpPr>
          <p:spPr>
            <a:xfrm>
              <a:off x="10899891" y="-8389"/>
              <a:ext cx="1329516" cy="2350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Player1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ABF5966-FB51-4DA1-AF1A-3A81353D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55993" y="58152"/>
              <a:ext cx="437730" cy="3265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3133465-1490-4CB7-9AEE-5E87CADF4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813" y="23857"/>
              <a:ext cx="426313" cy="334135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softEdge rad="31750"/>
            </a:effectLst>
          </p:spPr>
        </p:pic>
        <p:pic>
          <p:nvPicPr>
            <p:cNvPr id="31" name="Picture 30">
              <a:hlinkClick r:id="rId5" action="ppaction://hlinksldjump"/>
              <a:extLst>
                <a:ext uri="{FF2B5EF4-FFF2-40B4-BE49-F238E27FC236}">
                  <a16:creationId xmlns:a16="http://schemas.microsoft.com/office/drawing/2014/main" id="{933125F9-1244-4159-9ACC-D472459F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05" y="31464"/>
              <a:ext cx="303408" cy="31121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83D9A0-CADA-4975-BC88-7052D649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126" y="45687"/>
              <a:ext cx="426313" cy="31627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99A3D18-D454-409F-A9FA-74DE24E4BD27}"/>
              </a:ext>
            </a:extLst>
          </p:cNvPr>
          <p:cNvSpPr/>
          <p:nvPr/>
        </p:nvSpPr>
        <p:spPr>
          <a:xfrm>
            <a:off x="5597319" y="6520661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A9781C-39D0-4CB4-91A0-C7BC58816BF9}"/>
              </a:ext>
            </a:extLst>
          </p:cNvPr>
          <p:cNvSpPr/>
          <p:nvPr/>
        </p:nvSpPr>
        <p:spPr>
          <a:xfrm>
            <a:off x="10499787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51B719-B9EA-49D8-A395-A237C0C87F66}"/>
              </a:ext>
            </a:extLst>
          </p:cNvPr>
          <p:cNvSpPr/>
          <p:nvPr/>
        </p:nvSpPr>
        <p:spPr>
          <a:xfrm>
            <a:off x="10499786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7541EC-4FE5-461C-A6D0-83BB0C9CC807}"/>
              </a:ext>
            </a:extLst>
          </p:cNvPr>
          <p:cNvSpPr/>
          <p:nvPr/>
        </p:nvSpPr>
        <p:spPr>
          <a:xfrm>
            <a:off x="567969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DA4646-1BA7-4BC8-8882-1EE245F3D6FA}"/>
              </a:ext>
            </a:extLst>
          </p:cNvPr>
          <p:cNvSpPr/>
          <p:nvPr/>
        </p:nvSpPr>
        <p:spPr>
          <a:xfrm>
            <a:off x="582043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1C0F4C-0699-40AD-B637-C1FA31788F16}"/>
              </a:ext>
            </a:extLst>
          </p:cNvPr>
          <p:cNvSpPr/>
          <p:nvPr/>
        </p:nvSpPr>
        <p:spPr>
          <a:xfrm>
            <a:off x="5576923" y="568144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Player4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8069FF8-5BB5-4BFF-8052-B9F54D3528D3}"/>
              </a:ext>
            </a:extLst>
          </p:cNvPr>
          <p:cNvGrpSpPr/>
          <p:nvPr/>
        </p:nvGrpSpPr>
        <p:grpSpPr>
          <a:xfrm>
            <a:off x="4874489" y="928898"/>
            <a:ext cx="2567430" cy="1115978"/>
            <a:chOff x="7552373" y="1399183"/>
            <a:chExt cx="2319220" cy="1115978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E20925FD-A969-4FDF-AE36-CE312087C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7576A09A-5069-408F-AA78-A7EB548A6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795AADA-CCF5-4A57-9A6E-2FD105AFD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59ED17C-DD69-4C67-9086-CE78233F1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7C340DF-6D44-4F65-8EB5-1D44411CA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F12FB314-1677-4C49-B9CB-E1F0F1946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A2A4691B-1390-4F06-98A2-FE3998BF1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861B2D8C-6B7A-43A2-9FD9-8350B685B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AB20181A-61FB-4938-8072-105B51068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7362CD48-1013-4E5C-BE39-FFE68496B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3380EBF-F00F-4EC2-A057-EBD902830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53E7CD3B-EC80-400F-84D5-7E6DD299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EEEED01-D27A-4086-9A09-31C9838FCD4A}"/>
              </a:ext>
            </a:extLst>
          </p:cNvPr>
          <p:cNvGrpSpPr/>
          <p:nvPr/>
        </p:nvGrpSpPr>
        <p:grpSpPr>
          <a:xfrm>
            <a:off x="9550156" y="3851337"/>
            <a:ext cx="2567430" cy="1115978"/>
            <a:chOff x="7552373" y="1399183"/>
            <a:chExt cx="2319220" cy="1115978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B5117C8-9D3A-4992-ACA4-9456592D4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0160926-31AC-4DAD-BE39-7712EC0CC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2B1E8369-6BDC-41BF-BD8D-7F68AFCAF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03CE9C0E-EEC6-44E1-A562-282EB2FF4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B001AB7B-C242-46EE-BCBA-33C95E6C3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50857CC3-780C-49BB-A43A-2AF5623CD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F1BBC77D-BDF4-4CE3-BC02-7A1A847F8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76BD822A-3478-4AA9-B4EA-FAF5D1E2F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A3155118-E7D0-4AF8-B836-5A97DC2A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8EF2DE92-0FED-4CEB-A9EC-E6F38E338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027043B0-8ADC-4BF5-A978-6A39F74B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B7D308C-BA38-48FC-93B6-C193A3CE7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658F438-2CE4-42FF-B985-FB196AAD9DD7}"/>
              </a:ext>
            </a:extLst>
          </p:cNvPr>
          <p:cNvGrpSpPr/>
          <p:nvPr/>
        </p:nvGrpSpPr>
        <p:grpSpPr>
          <a:xfrm>
            <a:off x="9584582" y="2003559"/>
            <a:ext cx="2567430" cy="1115978"/>
            <a:chOff x="7552373" y="1399183"/>
            <a:chExt cx="2319220" cy="1115978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C87BAA6D-0A90-4E9B-8EA8-26AA9C02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F706B4C2-12BE-4D29-899E-4721F532A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C95150AE-2B3D-45BA-BB27-0D97B9D97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DA2E8F3F-96ED-4DD6-B81B-48FD2F7AE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A8DABDE2-2466-4210-A609-657B1B19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EF5036FD-A4A5-4B26-9676-FDA5606A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BF0C0257-03D7-443E-A4B3-338ACA48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BE8B6459-8541-40B2-B366-0EF10AC3F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78EAB954-151A-48AF-8703-CB52B4C6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8150AB8D-B642-4F29-944C-39A2D4DC9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1D470167-22E5-4186-8940-48BA84342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ADC18EA1-CABE-42E1-8EF3-DCDC85423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F6A912B-CC89-4723-90B8-2FD940F40692}"/>
              </a:ext>
            </a:extLst>
          </p:cNvPr>
          <p:cNvGrpSpPr/>
          <p:nvPr/>
        </p:nvGrpSpPr>
        <p:grpSpPr>
          <a:xfrm>
            <a:off x="151672" y="2008178"/>
            <a:ext cx="2567430" cy="1115978"/>
            <a:chOff x="7552373" y="1399183"/>
            <a:chExt cx="2319220" cy="1115978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DA77D9D3-348B-47D1-A042-A93B6501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524CD929-BDDF-4529-A939-8E82676A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8259F287-8213-4FEA-84F4-7C337A463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EE9D16EE-1BC5-40AD-8EEA-25FCC2553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7C29D76B-1EDF-46F3-BABD-D5FD1023F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45FD161-831B-48F4-9643-8A30F68D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6FCA15DF-013E-4CD3-9BC5-8E4BFD256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D26D4BBF-2CF6-4A60-9EF1-15F893FD4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0F722033-025F-4C55-B7F1-E5FDAAAE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D7B3F5F-923C-40D6-88A9-DD5B7B80D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005FE715-199C-4A6A-8D4F-05CE5E61E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62F30FE4-5B50-4E8A-879E-795B5D678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40CCEAF-9F13-4C6F-9DEC-E4FBDE3A767F}"/>
              </a:ext>
            </a:extLst>
          </p:cNvPr>
          <p:cNvGrpSpPr/>
          <p:nvPr/>
        </p:nvGrpSpPr>
        <p:grpSpPr>
          <a:xfrm>
            <a:off x="173682" y="3851337"/>
            <a:ext cx="2567430" cy="1115978"/>
            <a:chOff x="7552373" y="1399183"/>
            <a:chExt cx="2319220" cy="1115978"/>
          </a:xfrm>
        </p:grpSpPr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0176B833-9E09-4019-A422-928F34F38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9924955D-C083-4F54-AEB1-D7BFF2596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F9293C3A-0D06-4D3D-962E-BD92C379F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432E64F-EE4A-4C95-805C-821137B1A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FCA1C895-E21A-4FA9-9ABE-71A745D2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47508FF5-A572-43AC-AD4F-A4612F4C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06E212F7-25AE-4F80-9CA7-7C7D5C86F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B2ACFE8-30F0-4D45-8F9A-23A8611B1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C6662FEC-6D54-4C21-8A55-C7457687E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31F39BE4-A9AE-4D6A-94CC-C175188DA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077521C4-BDF7-416B-9316-BF7BC9F9A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76860FC8-3DBC-428F-9689-DF73039B5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17CF69C-1955-4553-981C-3EE85A6584B9}"/>
              </a:ext>
            </a:extLst>
          </p:cNvPr>
          <p:cNvGrpSpPr/>
          <p:nvPr/>
        </p:nvGrpSpPr>
        <p:grpSpPr>
          <a:xfrm>
            <a:off x="4874489" y="5317972"/>
            <a:ext cx="2567430" cy="1115978"/>
            <a:chOff x="7552373" y="1399183"/>
            <a:chExt cx="2319220" cy="1115978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319D9A9-930F-4F5E-B8A1-C3520FCB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1F5B987D-B537-4DC4-BB52-A27FBCFE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3AE85A6C-24F0-4C89-BA01-5027DEAE8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816C28AC-70A9-4E15-B7D9-A2F1DE642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E068B02-1C91-4508-9CE7-BF0E6E52D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EAD2BB4F-7839-4809-9239-DBE9BA3B7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08B962B9-564D-44CB-A82D-086996A1C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C7050F8E-FF71-4117-8C59-5CC84E922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732D1EEF-4365-451F-B621-9428DD972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6D25FDEA-EA23-4F54-A30D-896763D6B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AD6ECABE-FE1E-4B91-AD12-984F27F0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B5C465BB-47A3-4FE2-9ED8-57D0CB72B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4459C22-FDEF-41A3-B559-FFF89C5F8B75}"/>
              </a:ext>
            </a:extLst>
          </p:cNvPr>
          <p:cNvGrpSpPr/>
          <p:nvPr/>
        </p:nvGrpSpPr>
        <p:grpSpPr>
          <a:xfrm>
            <a:off x="5061020" y="2711072"/>
            <a:ext cx="1859233" cy="1839996"/>
            <a:chOff x="5061020" y="2711072"/>
            <a:chExt cx="1859233" cy="1839996"/>
          </a:xfrm>
        </p:grpSpPr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ACB472EB-718E-48A1-A5A5-E03F24D69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13776" y="2711072"/>
              <a:ext cx="796359" cy="107583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C43E8645-D8F8-42BF-A837-0D265F5F2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2783435">
              <a:off x="5874209" y="2882353"/>
              <a:ext cx="807790" cy="1082134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45055267-E9B7-440D-A946-32210B604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5400000">
              <a:off x="5984817" y="3167205"/>
              <a:ext cx="792549" cy="1078323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73141190-4D90-4CA7-9007-BFB6B6905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8081578">
              <a:off x="5770745" y="3529839"/>
              <a:ext cx="781118" cy="1104996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33ADCEAF-4FA4-4724-B9B4-0CB32BCB3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2182755">
              <a:off x="5249036" y="3453693"/>
              <a:ext cx="826842" cy="1097375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92289AD3-1C8F-4083-9936-7FF84A611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16896333">
              <a:off x="5194382" y="3023753"/>
              <a:ext cx="803980" cy="1070703"/>
            </a:xfrm>
            <a:prstGeom prst="rect">
              <a:avLst/>
            </a:prstGeom>
          </p:spPr>
        </p:pic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EB474FD-E4CB-4B50-B8D6-119DC0D2C350}"/>
              </a:ext>
            </a:extLst>
          </p:cNvPr>
          <p:cNvSpPr/>
          <p:nvPr/>
        </p:nvSpPr>
        <p:spPr>
          <a:xfrm>
            <a:off x="4781426" y="3182275"/>
            <a:ext cx="2587258" cy="753658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Round 1 is over!!!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Calculating scores</a:t>
            </a:r>
            <a:r>
              <a:rPr lang="en-US" sz="1200" b="1" dirty="0">
                <a:solidFill>
                  <a:schemeClr val="bg1"/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….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2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BBEA94-F4E7-43CD-BEAB-F486A21270E5}"/>
              </a:ext>
            </a:extLst>
          </p:cNvPr>
          <p:cNvGrpSpPr/>
          <p:nvPr/>
        </p:nvGrpSpPr>
        <p:grpSpPr>
          <a:xfrm>
            <a:off x="1" y="-74645"/>
            <a:ext cx="12237034" cy="6857999"/>
            <a:chOff x="-57542" y="-8389"/>
            <a:chExt cx="12414525" cy="68471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21DE94-4B6B-4BFB-9273-582600D7F984}"/>
                </a:ext>
              </a:extLst>
            </p:cNvPr>
            <p:cNvGrpSpPr/>
            <p:nvPr/>
          </p:nvGrpSpPr>
          <p:grpSpPr>
            <a:xfrm>
              <a:off x="-57542" y="-8389"/>
              <a:ext cx="12414525" cy="6847114"/>
              <a:chOff x="383737" y="176672"/>
              <a:chExt cx="7629261" cy="58288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573B95-5B5D-428A-9A3F-A721BA5C96F6}"/>
                  </a:ext>
                </a:extLst>
              </p:cNvPr>
              <p:cNvSpPr/>
              <p:nvPr/>
            </p:nvSpPr>
            <p:spPr>
              <a:xfrm>
                <a:off x="383737" y="176672"/>
                <a:ext cx="7597306" cy="5828826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50000"/>
                      <a:shade val="30000"/>
                      <a:satMod val="115000"/>
                    </a:schemeClr>
                  </a:gs>
                  <a:gs pos="50000">
                    <a:schemeClr val="bg2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6E9FB5-E339-4EA4-97E6-1DF9FBE7CD83}"/>
                  </a:ext>
                </a:extLst>
              </p:cNvPr>
              <p:cNvSpPr/>
              <p:nvPr/>
            </p:nvSpPr>
            <p:spPr>
              <a:xfrm>
                <a:off x="3254250" y="201877"/>
                <a:ext cx="2087226" cy="42748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bliqueTopLeft"/>
                  <a:lightRig rig="threePt" dir="t"/>
                </a:scene3d>
                <a:sp3d contourW="12700">
                  <a:bevelT w="0"/>
                  <a:bevelB w="0" prst="relaxedInset"/>
                  <a:contourClr>
                    <a:schemeClr val="bg2">
                      <a:lumMod val="50000"/>
                    </a:schemeClr>
                  </a:contourClr>
                </a:sp3d>
              </a:bodyPr>
              <a:lstStyle/>
              <a:p>
                <a:pPr algn="ctr"/>
                <a:r>
                  <a:rPr lang="en-US" b="1" dirty="0">
                    <a:effectLst>
                      <a:glow rad="190500">
                        <a:schemeClr val="bg2">
                          <a:lumMod val="90000"/>
                          <a:alpha val="13000"/>
                        </a:schemeClr>
                      </a:glow>
                    </a:effectLst>
                  </a:rPr>
                  <a:t>Black Queen Bonanza – Round 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705F8C-B25D-4482-9032-1ED1AF420248}"/>
                  </a:ext>
                </a:extLst>
              </p:cNvPr>
              <p:cNvSpPr/>
              <p:nvPr/>
            </p:nvSpPr>
            <p:spPr>
              <a:xfrm>
                <a:off x="7579905" y="5747242"/>
                <a:ext cx="380085" cy="247434"/>
              </a:xfrm>
              <a:prstGeom prst="rect">
                <a:avLst/>
              </a:prstGeom>
              <a:solidFill>
                <a:srgbClr val="960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hlinkClick r:id="rId2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EXIT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B3660FA-22C3-4D60-B9F3-824C09F67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238" y="553116"/>
                <a:ext cx="7587760" cy="0"/>
              </a:xfrm>
              <a:prstGeom prst="line">
                <a:avLst/>
              </a:prstGeom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BDC17D-C7BA-4A8D-9F99-C0BA7B2EBBA7}"/>
                </a:ext>
              </a:extLst>
            </p:cNvPr>
            <p:cNvSpPr/>
            <p:nvPr/>
          </p:nvSpPr>
          <p:spPr>
            <a:xfrm>
              <a:off x="10880496" y="-8389"/>
              <a:ext cx="1348910" cy="2350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Player1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ABF5966-FB51-4DA1-AF1A-3A81353D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2997" y="31464"/>
              <a:ext cx="437730" cy="3265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3133465-1490-4CB7-9AEE-5E87CADF4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813" y="23857"/>
              <a:ext cx="426313" cy="334135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softEdge rad="31750"/>
            </a:effectLst>
          </p:spPr>
        </p:pic>
        <p:pic>
          <p:nvPicPr>
            <p:cNvPr id="31" name="Picture 30">
              <a:hlinkClick r:id="rId5" action="ppaction://hlinksldjump"/>
              <a:extLst>
                <a:ext uri="{FF2B5EF4-FFF2-40B4-BE49-F238E27FC236}">
                  <a16:creationId xmlns:a16="http://schemas.microsoft.com/office/drawing/2014/main" id="{933125F9-1244-4159-9ACC-D472459F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05" y="31464"/>
              <a:ext cx="303408" cy="31121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83D9A0-CADA-4975-BC88-7052D649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126" y="45687"/>
              <a:ext cx="426313" cy="31627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99A3D18-D454-409F-A9FA-74DE24E4BD27}"/>
              </a:ext>
            </a:extLst>
          </p:cNvPr>
          <p:cNvSpPr/>
          <p:nvPr/>
        </p:nvSpPr>
        <p:spPr>
          <a:xfrm>
            <a:off x="5596631" y="6472840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A9781C-39D0-4CB4-91A0-C7BC58816BF9}"/>
              </a:ext>
            </a:extLst>
          </p:cNvPr>
          <p:cNvSpPr/>
          <p:nvPr/>
        </p:nvSpPr>
        <p:spPr>
          <a:xfrm>
            <a:off x="10499787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51B719-B9EA-49D8-A395-A237C0C87F66}"/>
              </a:ext>
            </a:extLst>
          </p:cNvPr>
          <p:cNvSpPr/>
          <p:nvPr/>
        </p:nvSpPr>
        <p:spPr>
          <a:xfrm>
            <a:off x="10499786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7541EC-4FE5-461C-A6D0-83BB0C9CC807}"/>
              </a:ext>
            </a:extLst>
          </p:cNvPr>
          <p:cNvSpPr/>
          <p:nvPr/>
        </p:nvSpPr>
        <p:spPr>
          <a:xfrm>
            <a:off x="567969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DA4646-1BA7-4BC8-8882-1EE245F3D6FA}"/>
              </a:ext>
            </a:extLst>
          </p:cNvPr>
          <p:cNvSpPr/>
          <p:nvPr/>
        </p:nvSpPr>
        <p:spPr>
          <a:xfrm>
            <a:off x="582043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1C0F4C-0699-40AD-B637-C1FA31788F16}"/>
              </a:ext>
            </a:extLst>
          </p:cNvPr>
          <p:cNvSpPr/>
          <p:nvPr/>
        </p:nvSpPr>
        <p:spPr>
          <a:xfrm>
            <a:off x="5576923" y="568144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Player4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8069FF8-5BB5-4BFF-8052-B9F54D3528D3}"/>
              </a:ext>
            </a:extLst>
          </p:cNvPr>
          <p:cNvGrpSpPr/>
          <p:nvPr/>
        </p:nvGrpSpPr>
        <p:grpSpPr>
          <a:xfrm>
            <a:off x="4874489" y="928898"/>
            <a:ext cx="2567430" cy="1115978"/>
            <a:chOff x="7552373" y="1399183"/>
            <a:chExt cx="2319220" cy="1115978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E20925FD-A969-4FDF-AE36-CE312087C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7576A09A-5069-408F-AA78-A7EB548A6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795AADA-CCF5-4A57-9A6E-2FD105AFD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59ED17C-DD69-4C67-9086-CE78233F1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7C340DF-6D44-4F65-8EB5-1D44411CA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F12FB314-1677-4C49-B9CB-E1F0F1946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A2A4691B-1390-4F06-98A2-FE3998BF1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861B2D8C-6B7A-43A2-9FD9-8350B685B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AB20181A-61FB-4938-8072-105B51068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7362CD48-1013-4E5C-BE39-FFE68496B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3380EBF-F00F-4EC2-A057-EBD902830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53E7CD3B-EC80-400F-84D5-7E6DD299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EEEED01-D27A-4086-9A09-31C9838FCD4A}"/>
              </a:ext>
            </a:extLst>
          </p:cNvPr>
          <p:cNvGrpSpPr/>
          <p:nvPr/>
        </p:nvGrpSpPr>
        <p:grpSpPr>
          <a:xfrm>
            <a:off x="9550156" y="3851337"/>
            <a:ext cx="2567430" cy="1115978"/>
            <a:chOff x="7552373" y="1399183"/>
            <a:chExt cx="2319220" cy="1115978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B5117C8-9D3A-4992-ACA4-9456592D4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0160926-31AC-4DAD-BE39-7712EC0CC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2B1E8369-6BDC-41BF-BD8D-7F68AFCAF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03CE9C0E-EEC6-44E1-A562-282EB2FF4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B001AB7B-C242-46EE-BCBA-33C95E6C3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50857CC3-780C-49BB-A43A-2AF5623CD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F1BBC77D-BDF4-4CE3-BC02-7A1A847F8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76BD822A-3478-4AA9-B4EA-FAF5D1E2F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A3155118-E7D0-4AF8-B836-5A97DC2A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8EF2DE92-0FED-4CEB-A9EC-E6F38E338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027043B0-8ADC-4BF5-A978-6A39F74B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B7D308C-BA38-48FC-93B6-C193A3CE7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658F438-2CE4-42FF-B985-FB196AAD9DD7}"/>
              </a:ext>
            </a:extLst>
          </p:cNvPr>
          <p:cNvGrpSpPr/>
          <p:nvPr/>
        </p:nvGrpSpPr>
        <p:grpSpPr>
          <a:xfrm>
            <a:off x="9584582" y="2003559"/>
            <a:ext cx="2567430" cy="1115978"/>
            <a:chOff x="7552373" y="1399183"/>
            <a:chExt cx="2319220" cy="1115978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C87BAA6D-0A90-4E9B-8EA8-26AA9C02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F706B4C2-12BE-4D29-899E-4721F532A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C95150AE-2B3D-45BA-BB27-0D97B9D97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DA2E8F3F-96ED-4DD6-B81B-48FD2F7AE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A8DABDE2-2466-4210-A609-657B1B19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EF5036FD-A4A5-4B26-9676-FDA5606A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BF0C0257-03D7-443E-A4B3-338ACA48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BE8B6459-8541-40B2-B366-0EF10AC3F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78EAB954-151A-48AF-8703-CB52B4C6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8150AB8D-B642-4F29-944C-39A2D4DC9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1D470167-22E5-4186-8940-48BA84342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ADC18EA1-CABE-42E1-8EF3-DCDC85423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F6A912B-CC89-4723-90B8-2FD940F40692}"/>
              </a:ext>
            </a:extLst>
          </p:cNvPr>
          <p:cNvGrpSpPr/>
          <p:nvPr/>
        </p:nvGrpSpPr>
        <p:grpSpPr>
          <a:xfrm>
            <a:off x="151672" y="2008178"/>
            <a:ext cx="2567430" cy="1115978"/>
            <a:chOff x="7552373" y="1399183"/>
            <a:chExt cx="2319220" cy="1115978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DA77D9D3-348B-47D1-A042-A93B6501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524CD929-BDDF-4529-A939-8E82676A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8259F287-8213-4FEA-84F4-7C337A463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EE9D16EE-1BC5-40AD-8EEA-25FCC2553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7C29D76B-1EDF-46F3-BABD-D5FD1023F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45FD161-831B-48F4-9643-8A30F68D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6FCA15DF-013E-4CD3-9BC5-8E4BFD256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D26D4BBF-2CF6-4A60-9EF1-15F893FD4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0F722033-025F-4C55-B7F1-E5FDAAAE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D7B3F5F-923C-40D6-88A9-DD5B7B80D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005FE715-199C-4A6A-8D4F-05CE5E61E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62F30FE4-5B50-4E8A-879E-795B5D678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40CCEAF-9F13-4C6F-9DEC-E4FBDE3A767F}"/>
              </a:ext>
            </a:extLst>
          </p:cNvPr>
          <p:cNvGrpSpPr/>
          <p:nvPr/>
        </p:nvGrpSpPr>
        <p:grpSpPr>
          <a:xfrm>
            <a:off x="173682" y="3851337"/>
            <a:ext cx="2567430" cy="1115978"/>
            <a:chOff x="7552373" y="1399183"/>
            <a:chExt cx="2319220" cy="1115978"/>
          </a:xfrm>
        </p:grpSpPr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0176B833-9E09-4019-A422-928F34F38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9924955D-C083-4F54-AEB1-D7BFF2596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F9293C3A-0D06-4D3D-962E-BD92C379F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432E64F-EE4A-4C95-805C-821137B1A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FCA1C895-E21A-4FA9-9ABE-71A745D2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47508FF5-A572-43AC-AD4F-A4612F4C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06E212F7-25AE-4F80-9CA7-7C7D5C86F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B2ACFE8-30F0-4D45-8F9A-23A8611B1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C6662FEC-6D54-4C21-8A55-C7457687E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31F39BE4-A9AE-4D6A-94CC-C175188DA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077521C4-BDF7-416B-9316-BF7BC9F9A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76860FC8-3DBC-428F-9689-DF73039B5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875BB04-52CF-4E2F-B291-CB9AE81C9C2F}"/>
              </a:ext>
            </a:extLst>
          </p:cNvPr>
          <p:cNvGrpSpPr/>
          <p:nvPr/>
        </p:nvGrpSpPr>
        <p:grpSpPr>
          <a:xfrm>
            <a:off x="4874489" y="5135868"/>
            <a:ext cx="2567430" cy="1115978"/>
            <a:chOff x="7552373" y="1399183"/>
            <a:chExt cx="2319220" cy="1115978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14E1DCC-E63E-4B26-BDF6-4995F67CF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98874DD5-5D44-4FB6-B071-E4A47EC40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E049B281-B592-4593-8C22-4E2B9B3E0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B551941-BD2A-4112-BA56-62F754720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78CB88EF-032C-48BF-B67C-29ACFEB9D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DDAABD71-35D2-4B9D-919B-E52242E3A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4A613D4-DB36-4AFC-A7C2-6B04319AE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F65A77F0-17BE-418B-9E2B-D669E4660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C2086D70-DE76-4FD2-8AAE-05D354958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89C99E3B-D1E9-4A6C-88A0-F51F9C71C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DA1F2DAE-EF4A-4CC7-A261-0A56771D1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494DE9E-4922-43EC-B8DE-BF35C0560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F196497-739D-4361-B5CD-49D58C962315}"/>
              </a:ext>
            </a:extLst>
          </p:cNvPr>
          <p:cNvGrpSpPr/>
          <p:nvPr/>
        </p:nvGrpSpPr>
        <p:grpSpPr>
          <a:xfrm>
            <a:off x="5061020" y="2711072"/>
            <a:ext cx="1859233" cy="1839996"/>
            <a:chOff x="5061020" y="2711072"/>
            <a:chExt cx="1859233" cy="1839996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E4459BB-D12A-483C-922B-030EEA356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13776" y="2711072"/>
              <a:ext cx="796359" cy="107583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FAE0ACA4-A9B4-42C5-997E-4D3B72CD5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2783435">
              <a:off x="5874209" y="2882353"/>
              <a:ext cx="807790" cy="1082134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5EB9A76A-C686-4F89-B26E-3848C5CCB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5400000">
              <a:off x="5984817" y="3167205"/>
              <a:ext cx="792549" cy="1078323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405DECC3-C74A-426E-9672-9AD2A9C67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8081578">
              <a:off x="5770745" y="3529839"/>
              <a:ext cx="781118" cy="1104996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DC5A5FF7-3F27-4A10-8858-0B5F4534B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2182755">
              <a:off x="5249036" y="3453693"/>
              <a:ext cx="826842" cy="1097375"/>
            </a:xfrm>
            <a:prstGeom prst="rect">
              <a:avLst/>
            </a:prstGeom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2C6F2473-D9FC-40AB-A6B5-D55B05FDA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16896333">
              <a:off x="5194382" y="3023753"/>
              <a:ext cx="803980" cy="1070703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AB4F9C3-6E43-4ECB-BF3F-A7BC70F301DD}"/>
              </a:ext>
            </a:extLst>
          </p:cNvPr>
          <p:cNvGrpSpPr/>
          <p:nvPr/>
        </p:nvGrpSpPr>
        <p:grpSpPr>
          <a:xfrm>
            <a:off x="4815905" y="2912476"/>
            <a:ext cx="2654064" cy="1093565"/>
            <a:chOff x="4814538" y="3038230"/>
            <a:chExt cx="2654064" cy="1093565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EB474FD-E4CB-4B50-B8D6-119DC0D2C350}"/>
                </a:ext>
              </a:extLst>
            </p:cNvPr>
            <p:cNvSpPr/>
            <p:nvPr/>
          </p:nvSpPr>
          <p:spPr>
            <a:xfrm>
              <a:off x="4814538" y="3038230"/>
              <a:ext cx="2654064" cy="10935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Congratulations Player1 and Player2!!</a:t>
              </a:r>
            </a:p>
            <a:p>
              <a:pPr algn="ctr"/>
              <a:r>
                <a:rPr lang="en-US" sz="1100" b="1" dirty="0"/>
                <a:t>You won the round 1.</a:t>
              </a:r>
            </a:p>
          </p:txBody>
        </p:sp>
        <p:sp>
          <p:nvSpPr>
            <p:cNvPr id="106" name="Rectangle 105">
              <a:hlinkClick r:id="rId15" action="ppaction://hlinksldjump"/>
              <a:extLst>
                <a:ext uri="{FF2B5EF4-FFF2-40B4-BE49-F238E27FC236}">
                  <a16:creationId xmlns:a16="http://schemas.microsoft.com/office/drawing/2014/main" id="{51796FD4-D7FB-479F-9505-3BD9159D9164}"/>
                </a:ext>
              </a:extLst>
            </p:cNvPr>
            <p:cNvSpPr/>
            <p:nvPr/>
          </p:nvSpPr>
          <p:spPr>
            <a:xfrm>
              <a:off x="5549693" y="3886492"/>
              <a:ext cx="1118887" cy="1858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3175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View Scores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580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BBEA94-F4E7-43CD-BEAB-F486A21270E5}"/>
              </a:ext>
            </a:extLst>
          </p:cNvPr>
          <p:cNvGrpSpPr/>
          <p:nvPr/>
        </p:nvGrpSpPr>
        <p:grpSpPr>
          <a:xfrm>
            <a:off x="2354" y="0"/>
            <a:ext cx="12194066" cy="6847114"/>
            <a:chOff x="0" y="-8389"/>
            <a:chExt cx="12370932" cy="68471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21DE94-4B6B-4BFB-9273-582600D7F984}"/>
                </a:ext>
              </a:extLst>
            </p:cNvPr>
            <p:cNvGrpSpPr/>
            <p:nvPr/>
          </p:nvGrpSpPr>
          <p:grpSpPr>
            <a:xfrm>
              <a:off x="0" y="-8389"/>
              <a:ext cx="12356983" cy="6847114"/>
              <a:chOff x="419099" y="176672"/>
              <a:chExt cx="7593899" cy="58288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573B95-5B5D-428A-9A3F-A721BA5C96F6}"/>
                  </a:ext>
                </a:extLst>
              </p:cNvPr>
              <p:cNvSpPr/>
              <p:nvPr/>
            </p:nvSpPr>
            <p:spPr>
              <a:xfrm>
                <a:off x="419099" y="176672"/>
                <a:ext cx="7593899" cy="5828826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50000"/>
                      <a:shade val="30000"/>
                      <a:satMod val="115000"/>
                    </a:schemeClr>
                  </a:gs>
                  <a:gs pos="50000">
                    <a:schemeClr val="bg2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6E9FB5-E339-4EA4-97E6-1DF9FBE7CD83}"/>
                  </a:ext>
                </a:extLst>
              </p:cNvPr>
              <p:cNvSpPr/>
              <p:nvPr/>
            </p:nvSpPr>
            <p:spPr>
              <a:xfrm>
                <a:off x="3236483" y="181845"/>
                <a:ext cx="2076590" cy="42748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bliqueTopLeft"/>
                  <a:lightRig rig="threePt" dir="t"/>
                </a:scene3d>
                <a:sp3d contourW="12700">
                  <a:bevelT w="0"/>
                  <a:bevelB w="0" prst="relaxedInset"/>
                  <a:contourClr>
                    <a:schemeClr val="bg2">
                      <a:lumMod val="50000"/>
                    </a:schemeClr>
                  </a:contourClr>
                </a:sp3d>
              </a:bodyPr>
              <a:lstStyle/>
              <a:p>
                <a:pPr algn="ctr"/>
                <a:r>
                  <a:rPr lang="en-US" b="1" dirty="0">
                    <a:effectLst>
                      <a:glow rad="190500">
                        <a:schemeClr val="bg2">
                          <a:lumMod val="90000"/>
                          <a:alpha val="13000"/>
                        </a:schemeClr>
                      </a:glow>
                    </a:effectLst>
                  </a:rPr>
                  <a:t>Black Queen Bonanza – Round 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705F8C-B25D-4482-9032-1ED1AF420248}"/>
                  </a:ext>
                </a:extLst>
              </p:cNvPr>
              <p:cNvSpPr/>
              <p:nvPr/>
            </p:nvSpPr>
            <p:spPr>
              <a:xfrm>
                <a:off x="7597932" y="5726433"/>
                <a:ext cx="380085" cy="247434"/>
              </a:xfrm>
              <a:prstGeom prst="rect">
                <a:avLst/>
              </a:prstGeom>
              <a:solidFill>
                <a:srgbClr val="960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hlinkClick r:id="rId2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EXIT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B3660FA-22C3-4D60-B9F3-824C09F67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238" y="553116"/>
                <a:ext cx="7587760" cy="0"/>
              </a:xfrm>
              <a:prstGeom prst="line">
                <a:avLst/>
              </a:prstGeom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BDC17D-C7BA-4A8D-9F99-C0BA7B2EBBA7}"/>
                </a:ext>
              </a:extLst>
            </p:cNvPr>
            <p:cNvSpPr/>
            <p:nvPr/>
          </p:nvSpPr>
          <p:spPr>
            <a:xfrm>
              <a:off x="10774488" y="-8389"/>
              <a:ext cx="1596444" cy="2350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Player1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ABF5966-FB51-4DA1-AF1A-3A81353D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53225" y="49450"/>
              <a:ext cx="437730" cy="3265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3133465-1490-4CB7-9AEE-5E87CADF4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813" y="23857"/>
              <a:ext cx="426313" cy="334135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softEdge rad="31750"/>
            </a:effectLst>
          </p:spPr>
        </p:pic>
        <p:pic>
          <p:nvPicPr>
            <p:cNvPr id="31" name="Picture 30">
              <a:hlinkClick r:id="rId5" action="ppaction://hlinksldjump"/>
              <a:extLst>
                <a:ext uri="{FF2B5EF4-FFF2-40B4-BE49-F238E27FC236}">
                  <a16:creationId xmlns:a16="http://schemas.microsoft.com/office/drawing/2014/main" id="{933125F9-1244-4159-9ACC-D472459F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05" y="31464"/>
              <a:ext cx="303408" cy="31121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83D9A0-CADA-4975-BC88-7052D649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126" y="45687"/>
              <a:ext cx="426313" cy="31627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99A3D18-D454-409F-A9FA-74DE24E4BD27}"/>
              </a:ext>
            </a:extLst>
          </p:cNvPr>
          <p:cNvSpPr/>
          <p:nvPr/>
        </p:nvSpPr>
        <p:spPr>
          <a:xfrm>
            <a:off x="5597319" y="6520661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A9781C-39D0-4CB4-91A0-C7BC58816BF9}"/>
              </a:ext>
            </a:extLst>
          </p:cNvPr>
          <p:cNvSpPr/>
          <p:nvPr/>
        </p:nvSpPr>
        <p:spPr>
          <a:xfrm>
            <a:off x="10499787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51B719-B9EA-49D8-A395-A237C0C87F66}"/>
              </a:ext>
            </a:extLst>
          </p:cNvPr>
          <p:cNvSpPr/>
          <p:nvPr/>
        </p:nvSpPr>
        <p:spPr>
          <a:xfrm>
            <a:off x="10499786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7541EC-4FE5-461C-A6D0-83BB0C9CC807}"/>
              </a:ext>
            </a:extLst>
          </p:cNvPr>
          <p:cNvSpPr/>
          <p:nvPr/>
        </p:nvSpPr>
        <p:spPr>
          <a:xfrm>
            <a:off x="567969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DA4646-1BA7-4BC8-8882-1EE245F3D6FA}"/>
              </a:ext>
            </a:extLst>
          </p:cNvPr>
          <p:cNvSpPr/>
          <p:nvPr/>
        </p:nvSpPr>
        <p:spPr>
          <a:xfrm>
            <a:off x="582043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1C0F4C-0699-40AD-B637-C1FA31788F16}"/>
              </a:ext>
            </a:extLst>
          </p:cNvPr>
          <p:cNvSpPr/>
          <p:nvPr/>
        </p:nvSpPr>
        <p:spPr>
          <a:xfrm>
            <a:off x="5576923" y="568144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Player4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8069FF8-5BB5-4BFF-8052-B9F54D3528D3}"/>
              </a:ext>
            </a:extLst>
          </p:cNvPr>
          <p:cNvGrpSpPr/>
          <p:nvPr/>
        </p:nvGrpSpPr>
        <p:grpSpPr>
          <a:xfrm>
            <a:off x="4874489" y="928898"/>
            <a:ext cx="2567430" cy="1115978"/>
            <a:chOff x="7552373" y="1399183"/>
            <a:chExt cx="2319220" cy="1115978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E20925FD-A969-4FDF-AE36-CE312087C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7576A09A-5069-408F-AA78-A7EB548A6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795AADA-CCF5-4A57-9A6E-2FD105AFD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59ED17C-DD69-4C67-9086-CE78233F1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7C340DF-6D44-4F65-8EB5-1D44411CA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F12FB314-1677-4C49-B9CB-E1F0F1946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A2A4691B-1390-4F06-98A2-FE3998BF1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861B2D8C-6B7A-43A2-9FD9-8350B685B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AB20181A-61FB-4938-8072-105B51068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7362CD48-1013-4E5C-BE39-FFE68496B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3380EBF-F00F-4EC2-A057-EBD902830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53E7CD3B-EC80-400F-84D5-7E6DD299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EEEED01-D27A-4086-9A09-31C9838FCD4A}"/>
              </a:ext>
            </a:extLst>
          </p:cNvPr>
          <p:cNvGrpSpPr/>
          <p:nvPr/>
        </p:nvGrpSpPr>
        <p:grpSpPr>
          <a:xfrm>
            <a:off x="9550156" y="3851337"/>
            <a:ext cx="2567430" cy="1115978"/>
            <a:chOff x="7552373" y="1399183"/>
            <a:chExt cx="2319220" cy="1115978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B5117C8-9D3A-4992-ACA4-9456592D4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0160926-31AC-4DAD-BE39-7712EC0CC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2B1E8369-6BDC-41BF-BD8D-7F68AFCAF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03CE9C0E-EEC6-44E1-A562-282EB2FF4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B001AB7B-C242-46EE-BCBA-33C95E6C3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50857CC3-780C-49BB-A43A-2AF5623CD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F1BBC77D-BDF4-4CE3-BC02-7A1A847F8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76BD822A-3478-4AA9-B4EA-FAF5D1E2F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A3155118-E7D0-4AF8-B836-5A97DC2A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8EF2DE92-0FED-4CEB-A9EC-E6F38E338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027043B0-8ADC-4BF5-A978-6A39F74B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B7D308C-BA38-48FC-93B6-C193A3CE7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658F438-2CE4-42FF-B985-FB196AAD9DD7}"/>
              </a:ext>
            </a:extLst>
          </p:cNvPr>
          <p:cNvGrpSpPr/>
          <p:nvPr/>
        </p:nvGrpSpPr>
        <p:grpSpPr>
          <a:xfrm>
            <a:off x="9584582" y="2003559"/>
            <a:ext cx="2567430" cy="1115978"/>
            <a:chOff x="7552373" y="1399183"/>
            <a:chExt cx="2319220" cy="1115978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C87BAA6D-0A90-4E9B-8EA8-26AA9C02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F706B4C2-12BE-4D29-899E-4721F532A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C95150AE-2B3D-45BA-BB27-0D97B9D97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DA2E8F3F-96ED-4DD6-B81B-48FD2F7AE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A8DABDE2-2466-4210-A609-657B1B19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EF5036FD-A4A5-4B26-9676-FDA5606A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BF0C0257-03D7-443E-A4B3-338ACA48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BE8B6459-8541-40B2-B366-0EF10AC3F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78EAB954-151A-48AF-8703-CB52B4C6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8150AB8D-B642-4F29-944C-39A2D4DC9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1D470167-22E5-4186-8940-48BA84342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ADC18EA1-CABE-42E1-8EF3-DCDC85423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F6A912B-CC89-4723-90B8-2FD940F40692}"/>
              </a:ext>
            </a:extLst>
          </p:cNvPr>
          <p:cNvGrpSpPr/>
          <p:nvPr/>
        </p:nvGrpSpPr>
        <p:grpSpPr>
          <a:xfrm>
            <a:off x="151672" y="2008178"/>
            <a:ext cx="2567430" cy="1115978"/>
            <a:chOff x="7552373" y="1399183"/>
            <a:chExt cx="2319220" cy="1115978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DA77D9D3-348B-47D1-A042-A93B6501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524CD929-BDDF-4529-A939-8E82676A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8259F287-8213-4FEA-84F4-7C337A463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EE9D16EE-1BC5-40AD-8EEA-25FCC2553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7C29D76B-1EDF-46F3-BABD-D5FD1023F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45FD161-831B-48F4-9643-8A30F68D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6FCA15DF-013E-4CD3-9BC5-8E4BFD256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D26D4BBF-2CF6-4A60-9EF1-15F893FD4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0F722033-025F-4C55-B7F1-E5FDAAAE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D7B3F5F-923C-40D6-88A9-DD5B7B80D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005FE715-199C-4A6A-8D4F-05CE5E61E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62F30FE4-5B50-4E8A-879E-795B5D678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40CCEAF-9F13-4C6F-9DEC-E4FBDE3A767F}"/>
              </a:ext>
            </a:extLst>
          </p:cNvPr>
          <p:cNvGrpSpPr/>
          <p:nvPr/>
        </p:nvGrpSpPr>
        <p:grpSpPr>
          <a:xfrm>
            <a:off x="173682" y="3851337"/>
            <a:ext cx="2567430" cy="1115978"/>
            <a:chOff x="7552373" y="1399183"/>
            <a:chExt cx="2319220" cy="1115978"/>
          </a:xfrm>
        </p:grpSpPr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0176B833-9E09-4019-A422-928F34F38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9924955D-C083-4F54-AEB1-D7BFF2596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F9293C3A-0D06-4D3D-962E-BD92C379F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432E64F-EE4A-4C95-805C-821137B1A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FCA1C895-E21A-4FA9-9ABE-71A745D2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47508FF5-A572-43AC-AD4F-A4612F4C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06E212F7-25AE-4F80-9CA7-7C7D5C86F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B2ACFE8-30F0-4D45-8F9A-23A8611B1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C6662FEC-6D54-4C21-8A55-C7457687E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31F39BE4-A9AE-4D6A-94CC-C175188DA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077521C4-BDF7-416B-9316-BF7BC9F9A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76860FC8-3DBC-428F-9689-DF73039B5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178889ED-D4EB-4ED5-BA2C-AA463F04EF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9336" y="2767846"/>
            <a:ext cx="796359" cy="10758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02513-7648-4F82-929C-398D77AB7F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783435">
            <a:off x="5924887" y="2849610"/>
            <a:ext cx="807790" cy="1082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EC8B26-0F2D-4958-A030-F0F3C34D8E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6094652" y="3168030"/>
            <a:ext cx="792549" cy="1078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52EE6F-7D14-408B-9491-9E6CBDAE6B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8081578">
            <a:off x="5959546" y="3490622"/>
            <a:ext cx="781118" cy="1104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010B7C-8CE1-4057-BDF4-13E0ACDE93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60700" y="3586819"/>
            <a:ext cx="826842" cy="10973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D730828-FC51-4C06-A56A-8E24FFD6928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3836936">
            <a:off x="5286690" y="3426653"/>
            <a:ext cx="803980" cy="107070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01697FB-E9A4-4214-9D1B-4131B11ECE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7462779">
            <a:off x="5216756" y="3098568"/>
            <a:ext cx="796359" cy="1108806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875BB04-52CF-4E2F-B291-CB9AE81C9C2F}"/>
              </a:ext>
            </a:extLst>
          </p:cNvPr>
          <p:cNvGrpSpPr/>
          <p:nvPr/>
        </p:nvGrpSpPr>
        <p:grpSpPr>
          <a:xfrm>
            <a:off x="4874489" y="5135868"/>
            <a:ext cx="2567430" cy="1115978"/>
            <a:chOff x="7552373" y="1399183"/>
            <a:chExt cx="2319220" cy="1115978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14E1DCC-E63E-4B26-BDF6-4995F67CF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98874DD5-5D44-4FB6-B071-E4A47EC40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E049B281-B592-4593-8C22-4E2B9B3E0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B551941-BD2A-4112-BA56-62F754720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78CB88EF-032C-48BF-B67C-29ACFEB9D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DDAABD71-35D2-4B9D-919B-E52242E3A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4A613D4-DB36-4AFC-A7C2-6B04319AE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F65A77F0-17BE-418B-9E2B-D669E4660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C2086D70-DE76-4FD2-8AAE-05D354958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89C99E3B-D1E9-4A6C-88A0-F51F9C71C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DA1F2DAE-EF4A-4CC7-A261-0A56771D1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494DE9E-4922-43EC-B8DE-BF35C0560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EB474FD-E4CB-4B50-B8D6-119DC0D2C350}"/>
              </a:ext>
            </a:extLst>
          </p:cNvPr>
          <p:cNvSpPr/>
          <p:nvPr/>
        </p:nvSpPr>
        <p:spPr>
          <a:xfrm>
            <a:off x="3809645" y="1672176"/>
            <a:ext cx="5117326" cy="3705166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DAEDD9C-C6C2-45D9-BA06-5B812014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298453"/>
              </p:ext>
            </p:extLst>
          </p:nvPr>
        </p:nvGraphicFramePr>
        <p:xfrm>
          <a:off x="3932239" y="2032616"/>
          <a:ext cx="4859423" cy="2834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432373090"/>
                    </a:ext>
                  </a:extLst>
                </a:gridCol>
                <a:gridCol w="904317">
                  <a:extLst>
                    <a:ext uri="{9D8B030D-6E8A-4147-A177-3AD203B41FA5}">
                      <a16:colId xmlns:a16="http://schemas.microsoft.com/office/drawing/2014/main" val="1079053528"/>
                    </a:ext>
                  </a:extLst>
                </a:gridCol>
                <a:gridCol w="689446">
                  <a:extLst>
                    <a:ext uri="{9D8B030D-6E8A-4147-A177-3AD203B41FA5}">
                      <a16:colId xmlns:a16="http://schemas.microsoft.com/office/drawing/2014/main" val="3372374718"/>
                    </a:ext>
                  </a:extLst>
                </a:gridCol>
                <a:gridCol w="738955">
                  <a:extLst>
                    <a:ext uri="{9D8B030D-6E8A-4147-A177-3AD203B41FA5}">
                      <a16:colId xmlns:a16="http://schemas.microsoft.com/office/drawing/2014/main" val="3956698431"/>
                    </a:ext>
                  </a:extLst>
                </a:gridCol>
                <a:gridCol w="678665">
                  <a:extLst>
                    <a:ext uri="{9D8B030D-6E8A-4147-A177-3AD203B41FA5}">
                      <a16:colId xmlns:a16="http://schemas.microsoft.com/office/drawing/2014/main" val="2239694144"/>
                    </a:ext>
                  </a:extLst>
                </a:gridCol>
                <a:gridCol w="662730">
                  <a:extLst>
                    <a:ext uri="{9D8B030D-6E8A-4147-A177-3AD203B41FA5}">
                      <a16:colId xmlns:a16="http://schemas.microsoft.com/office/drawing/2014/main" val="1454247609"/>
                    </a:ext>
                  </a:extLst>
                </a:gridCol>
                <a:gridCol w="569042">
                  <a:extLst>
                    <a:ext uri="{9D8B030D-6E8A-4147-A177-3AD203B41FA5}">
                      <a16:colId xmlns:a16="http://schemas.microsoft.com/office/drawing/2014/main" val="2926118025"/>
                    </a:ext>
                  </a:extLst>
                </a:gridCol>
              </a:tblGrid>
              <a:tr h="639877">
                <a:tc>
                  <a:txBody>
                    <a:bodyPr/>
                    <a:lstStyle/>
                    <a:p>
                      <a:r>
                        <a:rPr lang="en-US" sz="1050" dirty="0"/>
                        <a:t>Players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Bid </a:t>
                      </a:r>
                      <a:r>
                        <a:rPr lang="en-US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points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Round 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Round 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Round 3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Round 4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Total Points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245322"/>
                  </a:ext>
                </a:extLst>
              </a:tr>
              <a:tr h="365644">
                <a:tc>
                  <a:txBody>
                    <a:bodyPr/>
                    <a:lstStyle/>
                    <a:p>
                      <a:r>
                        <a:rPr lang="en-US" sz="1050" dirty="0"/>
                        <a:t>Player1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444005"/>
                  </a:ext>
                </a:extLst>
              </a:tr>
              <a:tr h="365644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78383"/>
                  </a:ext>
                </a:extLst>
              </a:tr>
              <a:tr h="365644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8861"/>
                  </a:ext>
                </a:extLst>
              </a:tr>
              <a:tr h="365644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046266"/>
                  </a:ext>
                </a:extLst>
              </a:tr>
              <a:tr h="365644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17951"/>
                  </a:ext>
                </a:extLst>
              </a:tr>
              <a:tr h="365644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-75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3504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063E43-1E2C-4FFE-85E8-0D5D9EFBE30B}"/>
              </a:ext>
            </a:extLst>
          </p:cNvPr>
          <p:cNvSpPr txBox="1"/>
          <p:nvPr/>
        </p:nvSpPr>
        <p:spPr>
          <a:xfrm>
            <a:off x="5436812" y="1675544"/>
            <a:ext cx="18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SCOREBOARD</a:t>
            </a:r>
          </a:p>
        </p:txBody>
      </p:sp>
      <p:sp>
        <p:nvSpPr>
          <p:cNvPr id="128" name="Rectangle 127">
            <a:hlinkClick r:id="rId16" action="ppaction://hlinksldjump"/>
            <a:extLst>
              <a:ext uri="{FF2B5EF4-FFF2-40B4-BE49-F238E27FC236}">
                <a16:creationId xmlns:a16="http://schemas.microsoft.com/office/drawing/2014/main" id="{A8E0B36A-A5E1-4A94-A75B-7FE4410ACFC1}"/>
              </a:ext>
            </a:extLst>
          </p:cNvPr>
          <p:cNvSpPr/>
          <p:nvPr/>
        </p:nvSpPr>
        <p:spPr>
          <a:xfrm>
            <a:off x="5508884" y="4995978"/>
            <a:ext cx="1526668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 Next Round</a:t>
            </a:r>
          </a:p>
        </p:txBody>
      </p:sp>
    </p:spTree>
    <p:extLst>
      <p:ext uri="{BB962C8B-B14F-4D97-AF65-F5344CB8AC3E}">
        <p14:creationId xmlns:p14="http://schemas.microsoft.com/office/powerpoint/2010/main" val="2836275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BBEA94-F4E7-43CD-BEAB-F486A21270E5}"/>
              </a:ext>
            </a:extLst>
          </p:cNvPr>
          <p:cNvGrpSpPr/>
          <p:nvPr/>
        </p:nvGrpSpPr>
        <p:grpSpPr>
          <a:xfrm>
            <a:off x="0" y="0"/>
            <a:ext cx="12192000" cy="6847114"/>
            <a:chOff x="0" y="-8389"/>
            <a:chExt cx="12356983" cy="68471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21DE94-4B6B-4BFB-9273-582600D7F984}"/>
                </a:ext>
              </a:extLst>
            </p:cNvPr>
            <p:cNvGrpSpPr/>
            <p:nvPr/>
          </p:nvGrpSpPr>
          <p:grpSpPr>
            <a:xfrm>
              <a:off x="0" y="-8389"/>
              <a:ext cx="12356983" cy="6847114"/>
              <a:chOff x="419099" y="176672"/>
              <a:chExt cx="7593899" cy="58288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573B95-5B5D-428A-9A3F-A721BA5C96F6}"/>
                  </a:ext>
                </a:extLst>
              </p:cNvPr>
              <p:cNvSpPr/>
              <p:nvPr/>
            </p:nvSpPr>
            <p:spPr>
              <a:xfrm>
                <a:off x="419099" y="176672"/>
                <a:ext cx="7593899" cy="5828826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50000"/>
                      <a:shade val="30000"/>
                      <a:satMod val="115000"/>
                    </a:schemeClr>
                  </a:gs>
                  <a:gs pos="50000">
                    <a:schemeClr val="bg2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6E9FB5-E339-4EA4-97E6-1DF9FBE7CD83}"/>
                  </a:ext>
                </a:extLst>
              </p:cNvPr>
              <p:cNvSpPr/>
              <p:nvPr/>
            </p:nvSpPr>
            <p:spPr>
              <a:xfrm>
                <a:off x="3224861" y="194301"/>
                <a:ext cx="2045833" cy="42748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bliqueTopLeft"/>
                  <a:lightRig rig="threePt" dir="t"/>
                </a:scene3d>
                <a:sp3d contourW="12700">
                  <a:bevelT w="0"/>
                  <a:bevelB w="0" prst="relaxedInset"/>
                  <a:contourClr>
                    <a:schemeClr val="bg2">
                      <a:lumMod val="50000"/>
                    </a:schemeClr>
                  </a:contourClr>
                </a:sp3d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glow rad="190500">
                        <a:srgbClr val="E7E6E6">
                          <a:lumMod val="90000"/>
                          <a:alpha val="13000"/>
                        </a:srgbClr>
                      </a:glo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Black Queen Bonanza – Round 4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705F8C-B25D-4482-9032-1ED1AF420248}"/>
                  </a:ext>
                </a:extLst>
              </p:cNvPr>
              <p:cNvSpPr/>
              <p:nvPr/>
            </p:nvSpPr>
            <p:spPr>
              <a:xfrm>
                <a:off x="7608339" y="5733406"/>
                <a:ext cx="380085" cy="247434"/>
              </a:xfrm>
              <a:prstGeom prst="rect">
                <a:avLst/>
              </a:prstGeom>
              <a:solidFill>
                <a:srgbClr val="960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hlinkClick r:id="rId2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EXIT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B3660FA-22C3-4D60-B9F3-824C09F67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238" y="553116"/>
                <a:ext cx="7587760" cy="0"/>
              </a:xfrm>
              <a:prstGeom prst="line">
                <a:avLst/>
              </a:prstGeom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BDC17D-C7BA-4A8D-9F99-C0BA7B2EBBA7}"/>
                </a:ext>
              </a:extLst>
            </p:cNvPr>
            <p:cNvSpPr/>
            <p:nvPr/>
          </p:nvSpPr>
          <p:spPr>
            <a:xfrm>
              <a:off x="11030617" y="-8389"/>
              <a:ext cx="1198790" cy="2350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Player1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ABF5966-FB51-4DA1-AF1A-3A81353D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8724" y="40560"/>
              <a:ext cx="437730" cy="3265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3133465-1490-4CB7-9AEE-5E87CADF4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813" y="23857"/>
              <a:ext cx="426313" cy="334135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softEdge rad="31750"/>
            </a:effectLst>
          </p:spPr>
        </p:pic>
        <p:pic>
          <p:nvPicPr>
            <p:cNvPr id="31" name="Picture 30">
              <a:hlinkClick r:id="rId5" action="ppaction://hlinksldjump"/>
              <a:extLst>
                <a:ext uri="{FF2B5EF4-FFF2-40B4-BE49-F238E27FC236}">
                  <a16:creationId xmlns:a16="http://schemas.microsoft.com/office/drawing/2014/main" id="{933125F9-1244-4159-9ACC-D472459F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05" y="31464"/>
              <a:ext cx="303408" cy="31121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83D9A0-CADA-4975-BC88-7052D649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126" y="45687"/>
              <a:ext cx="426313" cy="31627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6A901CE-DD6C-4E58-9CD1-5C5C492C389D}"/>
              </a:ext>
            </a:extLst>
          </p:cNvPr>
          <p:cNvGrpSpPr/>
          <p:nvPr/>
        </p:nvGrpSpPr>
        <p:grpSpPr>
          <a:xfrm>
            <a:off x="4964169" y="5208820"/>
            <a:ext cx="2428644" cy="1116427"/>
            <a:chOff x="4918427" y="5165582"/>
            <a:chExt cx="2428644" cy="111642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673C844-889E-4471-90A4-E8E36A2A3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18427" y="5177013"/>
              <a:ext cx="826842" cy="1103222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2964967-0391-4FC3-90BE-BE47E4F72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94895" y="5169393"/>
              <a:ext cx="800169" cy="10897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0F2C45E-F00B-4927-8C47-C1F2D4557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56120" y="5174391"/>
              <a:ext cx="803980" cy="107451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F25ACDC-33D8-44A3-9F5B-43E46436D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17345" y="5178201"/>
              <a:ext cx="803980" cy="10897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27B0A6-B201-4F0E-AD51-699A49DB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30014" y="5169393"/>
              <a:ext cx="838273" cy="111261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EC8A578-2309-466C-84A8-F80282F5C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725867" y="5172316"/>
              <a:ext cx="803980" cy="110499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8C83EF2-6146-460F-BE34-85D2459B7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912061" y="5169393"/>
              <a:ext cx="784928" cy="109737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A448A5A-385D-48E0-8BF8-9DA3BDC50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064683" y="5175240"/>
              <a:ext cx="819221" cy="109737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D5D30B2-B2F5-4C5A-9745-57EB0F6DB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222985" y="5182011"/>
              <a:ext cx="807790" cy="108213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0F818A3-2777-493D-B96B-0BD9C6636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392900" y="5172485"/>
              <a:ext cx="784928" cy="110118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FCBD57F-3AE8-4B07-A0C0-CAAE3AB34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539281" y="5165582"/>
              <a:ext cx="807790" cy="109356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99A3D18-D454-409F-A9FA-74DE24E4BD27}"/>
              </a:ext>
            </a:extLst>
          </p:cNvPr>
          <p:cNvSpPr/>
          <p:nvPr/>
        </p:nvSpPr>
        <p:spPr>
          <a:xfrm>
            <a:off x="5600635" y="6429290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Player1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A9781C-39D0-4CB4-91A0-C7BC58816BF9}"/>
              </a:ext>
            </a:extLst>
          </p:cNvPr>
          <p:cNvSpPr/>
          <p:nvPr/>
        </p:nvSpPr>
        <p:spPr>
          <a:xfrm>
            <a:off x="10499787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Player2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51B719-B9EA-49D8-A395-A237C0C87F66}"/>
              </a:ext>
            </a:extLst>
          </p:cNvPr>
          <p:cNvSpPr/>
          <p:nvPr/>
        </p:nvSpPr>
        <p:spPr>
          <a:xfrm>
            <a:off x="10499786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Player3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7541EC-4FE5-461C-A6D0-83BB0C9CC807}"/>
              </a:ext>
            </a:extLst>
          </p:cNvPr>
          <p:cNvSpPr/>
          <p:nvPr/>
        </p:nvSpPr>
        <p:spPr>
          <a:xfrm>
            <a:off x="567969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Player5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DA4646-1BA7-4BC8-8882-1EE245F3D6FA}"/>
              </a:ext>
            </a:extLst>
          </p:cNvPr>
          <p:cNvSpPr/>
          <p:nvPr/>
        </p:nvSpPr>
        <p:spPr>
          <a:xfrm>
            <a:off x="582043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Player6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1C0F4C-0699-40AD-B637-C1FA31788F16}"/>
              </a:ext>
            </a:extLst>
          </p:cNvPr>
          <p:cNvSpPr/>
          <p:nvPr/>
        </p:nvSpPr>
        <p:spPr>
          <a:xfrm>
            <a:off x="5576923" y="568144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Player4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8069FF8-5BB5-4BFF-8052-B9F54D3528D3}"/>
              </a:ext>
            </a:extLst>
          </p:cNvPr>
          <p:cNvGrpSpPr/>
          <p:nvPr/>
        </p:nvGrpSpPr>
        <p:grpSpPr>
          <a:xfrm>
            <a:off x="4874489" y="928898"/>
            <a:ext cx="2567430" cy="1115978"/>
            <a:chOff x="7552373" y="1399183"/>
            <a:chExt cx="2319220" cy="1115978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E20925FD-A969-4FDF-AE36-CE312087C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7576A09A-5069-408F-AA78-A7EB548A6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795AADA-CCF5-4A57-9A6E-2FD105AFD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59ED17C-DD69-4C67-9086-CE78233F1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7C340DF-6D44-4F65-8EB5-1D44411CA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F12FB314-1677-4C49-B9CB-E1F0F1946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A2A4691B-1390-4F06-98A2-FE3998BF1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861B2D8C-6B7A-43A2-9FD9-8350B685B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AB20181A-61FB-4938-8072-105B51068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7362CD48-1013-4E5C-BE39-FFE68496B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3380EBF-F00F-4EC2-A057-EBD902830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53E7CD3B-EC80-400F-84D5-7E6DD299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EEEED01-D27A-4086-9A09-31C9838FCD4A}"/>
              </a:ext>
            </a:extLst>
          </p:cNvPr>
          <p:cNvGrpSpPr/>
          <p:nvPr/>
        </p:nvGrpSpPr>
        <p:grpSpPr>
          <a:xfrm>
            <a:off x="9550156" y="3851337"/>
            <a:ext cx="2567430" cy="1115978"/>
            <a:chOff x="7552373" y="1399183"/>
            <a:chExt cx="2319220" cy="1115978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B5117C8-9D3A-4992-ACA4-9456592D4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0160926-31AC-4DAD-BE39-7712EC0CC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2B1E8369-6BDC-41BF-BD8D-7F68AFCAF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03CE9C0E-EEC6-44E1-A562-282EB2FF4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B001AB7B-C242-46EE-BCBA-33C95E6C3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50857CC3-780C-49BB-A43A-2AF5623CD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F1BBC77D-BDF4-4CE3-BC02-7A1A847F8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76BD822A-3478-4AA9-B4EA-FAF5D1E2F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A3155118-E7D0-4AF8-B836-5A97DC2A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8EF2DE92-0FED-4CEB-A9EC-E6F38E338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027043B0-8ADC-4BF5-A978-6A39F74B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B7D308C-BA38-48FC-93B6-C193A3CE7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658F438-2CE4-42FF-B985-FB196AAD9DD7}"/>
              </a:ext>
            </a:extLst>
          </p:cNvPr>
          <p:cNvGrpSpPr/>
          <p:nvPr/>
        </p:nvGrpSpPr>
        <p:grpSpPr>
          <a:xfrm>
            <a:off x="9584582" y="2003559"/>
            <a:ext cx="2567430" cy="1115978"/>
            <a:chOff x="7552373" y="1399183"/>
            <a:chExt cx="2319220" cy="1115978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C87BAA6D-0A90-4E9B-8EA8-26AA9C02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F706B4C2-12BE-4D29-899E-4721F532A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C95150AE-2B3D-45BA-BB27-0D97B9D97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DA2E8F3F-96ED-4DD6-B81B-48FD2F7AE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A8DABDE2-2466-4210-A609-657B1B19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EF5036FD-A4A5-4B26-9676-FDA5606A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BF0C0257-03D7-443E-A4B3-338ACA48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BE8B6459-8541-40B2-B366-0EF10AC3F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78EAB954-151A-48AF-8703-CB52B4C6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8150AB8D-B642-4F29-944C-39A2D4DC9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1D470167-22E5-4186-8940-48BA84342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ADC18EA1-CABE-42E1-8EF3-DCDC85423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F6A912B-CC89-4723-90B8-2FD940F40692}"/>
              </a:ext>
            </a:extLst>
          </p:cNvPr>
          <p:cNvGrpSpPr/>
          <p:nvPr/>
        </p:nvGrpSpPr>
        <p:grpSpPr>
          <a:xfrm>
            <a:off x="151672" y="2008178"/>
            <a:ext cx="2567430" cy="1115978"/>
            <a:chOff x="7552373" y="1399183"/>
            <a:chExt cx="2319220" cy="1115978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DA77D9D3-348B-47D1-A042-A93B6501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524CD929-BDDF-4529-A939-8E82676A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8259F287-8213-4FEA-84F4-7C337A463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EE9D16EE-1BC5-40AD-8EEA-25FCC2553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7C29D76B-1EDF-46F3-BABD-D5FD1023F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45FD161-831B-48F4-9643-8A30F68D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6FCA15DF-013E-4CD3-9BC5-8E4BFD256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D26D4BBF-2CF6-4A60-9EF1-15F893FD4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0F722033-025F-4C55-B7F1-E5FDAAAE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D7B3F5F-923C-40D6-88A9-DD5B7B80D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005FE715-199C-4A6A-8D4F-05CE5E61E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62F30FE4-5B50-4E8A-879E-795B5D678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40CCEAF-9F13-4C6F-9DEC-E4FBDE3A767F}"/>
              </a:ext>
            </a:extLst>
          </p:cNvPr>
          <p:cNvGrpSpPr/>
          <p:nvPr/>
        </p:nvGrpSpPr>
        <p:grpSpPr>
          <a:xfrm>
            <a:off x="173682" y="3851337"/>
            <a:ext cx="2567430" cy="1115978"/>
            <a:chOff x="7552373" y="1399183"/>
            <a:chExt cx="2319220" cy="1115978"/>
          </a:xfrm>
        </p:grpSpPr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0176B833-9E09-4019-A422-928F34F38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9924955D-C083-4F54-AEB1-D7BFF2596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F9293C3A-0D06-4D3D-962E-BD92C379F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432E64F-EE4A-4C95-805C-821137B1A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FCA1C895-E21A-4FA9-9ABE-71A745D2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47508FF5-A572-43AC-AD4F-A4612F4C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06E212F7-25AE-4F80-9CA7-7C7D5C86F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B2ACFE8-30F0-4D45-8F9A-23A8611B1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C6662FEC-6D54-4C21-8A55-C7457687E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31F39BE4-A9AE-4D6A-94CC-C175188DA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077521C4-BDF7-416B-9316-BF7BC9F9A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76860FC8-3DBC-428F-9689-DF73039B5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E6F0DC0-D934-4F98-BDA8-C5A7D63016C8}"/>
              </a:ext>
            </a:extLst>
          </p:cNvPr>
          <p:cNvGrpSpPr/>
          <p:nvPr/>
        </p:nvGrpSpPr>
        <p:grpSpPr>
          <a:xfrm>
            <a:off x="5263475" y="2583701"/>
            <a:ext cx="1859233" cy="1839996"/>
            <a:chOff x="5061020" y="2711072"/>
            <a:chExt cx="1859233" cy="1839996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410BD7E7-F679-45A7-9030-354E073C7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513776" y="2711072"/>
              <a:ext cx="796359" cy="107583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DEEF73DA-18E0-4253-B94E-7CD957907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2783435">
              <a:off x="5874209" y="2882353"/>
              <a:ext cx="807790" cy="1082134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EA0E8AC-C84B-48E6-B200-A476BE3CA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 rot="5400000">
              <a:off x="5984817" y="3167205"/>
              <a:ext cx="792549" cy="1078323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E23F2B4D-DDDA-4D4D-98B7-A213DD623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 rot="8081578">
              <a:off x="5770745" y="3529839"/>
              <a:ext cx="781118" cy="1104996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4C3F223-FB2E-478A-95CC-1D1997D5C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 rot="2182755">
              <a:off x="5249036" y="3453693"/>
              <a:ext cx="826842" cy="1097375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1B403CA2-45A2-4F32-9E2C-B456BAA65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 rot="16896333">
              <a:off x="5194382" y="3023753"/>
              <a:ext cx="803980" cy="1070703"/>
            </a:xfrm>
            <a:prstGeom prst="rect">
              <a:avLst/>
            </a:prstGeom>
          </p:spPr>
        </p:pic>
      </p:grpSp>
      <p:sp>
        <p:nvSpPr>
          <p:cNvPr id="103" name="Rectangle 102">
            <a:hlinkClick r:id="rId26" action="ppaction://hlinksldjump"/>
            <a:extLst>
              <a:ext uri="{FF2B5EF4-FFF2-40B4-BE49-F238E27FC236}">
                <a16:creationId xmlns:a16="http://schemas.microsoft.com/office/drawing/2014/main" id="{80268E25-80BC-445B-8836-43D6F9727714}"/>
              </a:ext>
            </a:extLst>
          </p:cNvPr>
          <p:cNvSpPr/>
          <p:nvPr/>
        </p:nvSpPr>
        <p:spPr>
          <a:xfrm>
            <a:off x="4743437" y="3168198"/>
            <a:ext cx="3284584" cy="726989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rounds completed.</a:t>
            </a:r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Calculating final scores…</a:t>
            </a:r>
          </a:p>
        </p:txBody>
      </p:sp>
    </p:spTree>
    <p:extLst>
      <p:ext uri="{BB962C8B-B14F-4D97-AF65-F5344CB8AC3E}">
        <p14:creationId xmlns:p14="http://schemas.microsoft.com/office/powerpoint/2010/main" val="1303183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BBEA94-F4E7-43CD-BEAB-F486A21270E5}"/>
              </a:ext>
            </a:extLst>
          </p:cNvPr>
          <p:cNvGrpSpPr/>
          <p:nvPr/>
        </p:nvGrpSpPr>
        <p:grpSpPr>
          <a:xfrm>
            <a:off x="-1690" y="0"/>
            <a:ext cx="12192000" cy="6858000"/>
            <a:chOff x="0" y="-8389"/>
            <a:chExt cx="12356983" cy="68471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21DE94-4B6B-4BFB-9273-582600D7F984}"/>
                </a:ext>
              </a:extLst>
            </p:cNvPr>
            <p:cNvGrpSpPr/>
            <p:nvPr/>
          </p:nvGrpSpPr>
          <p:grpSpPr>
            <a:xfrm>
              <a:off x="0" y="-8389"/>
              <a:ext cx="12356983" cy="6847114"/>
              <a:chOff x="419099" y="176672"/>
              <a:chExt cx="7593899" cy="58288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573B95-5B5D-428A-9A3F-A721BA5C96F6}"/>
                  </a:ext>
                </a:extLst>
              </p:cNvPr>
              <p:cNvSpPr/>
              <p:nvPr/>
            </p:nvSpPr>
            <p:spPr>
              <a:xfrm>
                <a:off x="419099" y="176672"/>
                <a:ext cx="7593899" cy="5828826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50000"/>
                      <a:shade val="30000"/>
                      <a:satMod val="115000"/>
                    </a:schemeClr>
                  </a:gs>
                  <a:gs pos="50000">
                    <a:schemeClr val="bg2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6E9FB5-E339-4EA4-97E6-1DF9FBE7CD83}"/>
                  </a:ext>
                </a:extLst>
              </p:cNvPr>
              <p:cNvSpPr/>
              <p:nvPr/>
            </p:nvSpPr>
            <p:spPr>
              <a:xfrm>
                <a:off x="3241878" y="198898"/>
                <a:ext cx="2087456" cy="42748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bliqueTopLeft"/>
                  <a:lightRig rig="threePt" dir="t"/>
                </a:scene3d>
                <a:sp3d contourW="12700">
                  <a:bevelT w="0"/>
                  <a:bevelB w="0" prst="relaxedInset"/>
                  <a:contourClr>
                    <a:schemeClr val="bg2">
                      <a:lumMod val="50000"/>
                    </a:schemeClr>
                  </a:contourClr>
                </a:sp3d>
              </a:bodyPr>
              <a:lstStyle/>
              <a:p>
                <a:pPr algn="ctr"/>
                <a:r>
                  <a:rPr lang="en-US" b="1" dirty="0">
                    <a:effectLst>
                      <a:glow rad="190500">
                        <a:schemeClr val="bg2">
                          <a:lumMod val="90000"/>
                          <a:alpha val="13000"/>
                        </a:schemeClr>
                      </a:glow>
                    </a:effectLst>
                  </a:rPr>
                  <a:t>Black Queen Bonanza – Round 4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705F8C-B25D-4482-9032-1ED1AF420248}"/>
                  </a:ext>
                </a:extLst>
              </p:cNvPr>
              <p:cNvSpPr/>
              <p:nvPr/>
            </p:nvSpPr>
            <p:spPr>
              <a:xfrm>
                <a:off x="7597996" y="5707015"/>
                <a:ext cx="380085" cy="247434"/>
              </a:xfrm>
              <a:prstGeom prst="rect">
                <a:avLst/>
              </a:prstGeom>
              <a:solidFill>
                <a:srgbClr val="960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hlinkClick r:id="rId2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EXIT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B3660FA-22C3-4D60-B9F3-824C09F67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238" y="553116"/>
                <a:ext cx="7587760" cy="0"/>
              </a:xfrm>
              <a:prstGeom prst="line">
                <a:avLst/>
              </a:prstGeom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BDC17D-C7BA-4A8D-9F99-C0BA7B2EBBA7}"/>
                </a:ext>
              </a:extLst>
            </p:cNvPr>
            <p:cNvSpPr/>
            <p:nvPr/>
          </p:nvSpPr>
          <p:spPr>
            <a:xfrm>
              <a:off x="10964161" y="-8389"/>
              <a:ext cx="1265246" cy="2350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Player1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ABF5966-FB51-4DA1-AF1A-3A81353D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66229" y="40559"/>
              <a:ext cx="437730" cy="3265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3133465-1490-4CB7-9AEE-5E87CADF4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813" y="23857"/>
              <a:ext cx="426313" cy="334135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softEdge rad="31750"/>
            </a:effectLst>
          </p:spPr>
        </p:pic>
        <p:pic>
          <p:nvPicPr>
            <p:cNvPr id="31" name="Picture 30">
              <a:hlinkClick r:id="rId5" action="ppaction://hlinksldjump"/>
              <a:extLst>
                <a:ext uri="{FF2B5EF4-FFF2-40B4-BE49-F238E27FC236}">
                  <a16:creationId xmlns:a16="http://schemas.microsoft.com/office/drawing/2014/main" id="{933125F9-1244-4159-9ACC-D472459F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05" y="31464"/>
              <a:ext cx="303408" cy="31121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83D9A0-CADA-4975-BC88-7052D649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126" y="45687"/>
              <a:ext cx="426313" cy="31627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99A3D18-D454-409F-A9FA-74DE24E4BD27}"/>
              </a:ext>
            </a:extLst>
          </p:cNvPr>
          <p:cNvSpPr/>
          <p:nvPr/>
        </p:nvSpPr>
        <p:spPr>
          <a:xfrm>
            <a:off x="5597319" y="6520661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A9781C-39D0-4CB4-91A0-C7BC58816BF9}"/>
              </a:ext>
            </a:extLst>
          </p:cNvPr>
          <p:cNvSpPr/>
          <p:nvPr/>
        </p:nvSpPr>
        <p:spPr>
          <a:xfrm>
            <a:off x="10499787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51B719-B9EA-49D8-A395-A237C0C87F66}"/>
              </a:ext>
            </a:extLst>
          </p:cNvPr>
          <p:cNvSpPr/>
          <p:nvPr/>
        </p:nvSpPr>
        <p:spPr>
          <a:xfrm>
            <a:off x="10499786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7541EC-4FE5-461C-A6D0-83BB0C9CC807}"/>
              </a:ext>
            </a:extLst>
          </p:cNvPr>
          <p:cNvSpPr/>
          <p:nvPr/>
        </p:nvSpPr>
        <p:spPr>
          <a:xfrm>
            <a:off x="567969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DA4646-1BA7-4BC8-8882-1EE245F3D6FA}"/>
              </a:ext>
            </a:extLst>
          </p:cNvPr>
          <p:cNvSpPr/>
          <p:nvPr/>
        </p:nvSpPr>
        <p:spPr>
          <a:xfrm>
            <a:off x="582043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1C0F4C-0699-40AD-B637-C1FA31788F16}"/>
              </a:ext>
            </a:extLst>
          </p:cNvPr>
          <p:cNvSpPr/>
          <p:nvPr/>
        </p:nvSpPr>
        <p:spPr>
          <a:xfrm>
            <a:off x="5576923" y="568144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Player4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8069FF8-5BB5-4BFF-8052-B9F54D3528D3}"/>
              </a:ext>
            </a:extLst>
          </p:cNvPr>
          <p:cNvGrpSpPr/>
          <p:nvPr/>
        </p:nvGrpSpPr>
        <p:grpSpPr>
          <a:xfrm>
            <a:off x="4874489" y="928898"/>
            <a:ext cx="2567430" cy="1115978"/>
            <a:chOff x="7552373" y="1399183"/>
            <a:chExt cx="2319220" cy="1115978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E20925FD-A969-4FDF-AE36-CE312087C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7576A09A-5069-408F-AA78-A7EB548A6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795AADA-CCF5-4A57-9A6E-2FD105AFD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59ED17C-DD69-4C67-9086-CE78233F1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7C340DF-6D44-4F65-8EB5-1D44411CA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F12FB314-1677-4C49-B9CB-E1F0F1946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A2A4691B-1390-4F06-98A2-FE3998BF1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861B2D8C-6B7A-43A2-9FD9-8350B685B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AB20181A-61FB-4938-8072-105B51068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7362CD48-1013-4E5C-BE39-FFE68496B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3380EBF-F00F-4EC2-A057-EBD902830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53E7CD3B-EC80-400F-84D5-7E6DD299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EEEED01-D27A-4086-9A09-31C9838FCD4A}"/>
              </a:ext>
            </a:extLst>
          </p:cNvPr>
          <p:cNvGrpSpPr/>
          <p:nvPr/>
        </p:nvGrpSpPr>
        <p:grpSpPr>
          <a:xfrm>
            <a:off x="9550156" y="3851337"/>
            <a:ext cx="2567430" cy="1115978"/>
            <a:chOff x="7552373" y="1399183"/>
            <a:chExt cx="2319220" cy="1115978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B5117C8-9D3A-4992-ACA4-9456592D4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0160926-31AC-4DAD-BE39-7712EC0CC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2B1E8369-6BDC-41BF-BD8D-7F68AFCAF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03CE9C0E-EEC6-44E1-A562-282EB2FF4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B001AB7B-C242-46EE-BCBA-33C95E6C3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50857CC3-780C-49BB-A43A-2AF5623CD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F1BBC77D-BDF4-4CE3-BC02-7A1A847F8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76BD822A-3478-4AA9-B4EA-FAF5D1E2F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A3155118-E7D0-4AF8-B836-5A97DC2A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8EF2DE92-0FED-4CEB-A9EC-E6F38E338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027043B0-8ADC-4BF5-A978-6A39F74B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B7D308C-BA38-48FC-93B6-C193A3CE7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658F438-2CE4-42FF-B985-FB196AAD9DD7}"/>
              </a:ext>
            </a:extLst>
          </p:cNvPr>
          <p:cNvGrpSpPr/>
          <p:nvPr/>
        </p:nvGrpSpPr>
        <p:grpSpPr>
          <a:xfrm>
            <a:off x="9584582" y="2003559"/>
            <a:ext cx="2567430" cy="1115978"/>
            <a:chOff x="7552373" y="1399183"/>
            <a:chExt cx="2319220" cy="1115978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C87BAA6D-0A90-4E9B-8EA8-26AA9C02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F706B4C2-12BE-4D29-899E-4721F532A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C95150AE-2B3D-45BA-BB27-0D97B9D97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DA2E8F3F-96ED-4DD6-B81B-48FD2F7AE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A8DABDE2-2466-4210-A609-657B1B19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EF5036FD-A4A5-4B26-9676-FDA5606A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BF0C0257-03D7-443E-A4B3-338ACA48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BE8B6459-8541-40B2-B366-0EF10AC3F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78EAB954-151A-48AF-8703-CB52B4C6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8150AB8D-B642-4F29-944C-39A2D4DC9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1D470167-22E5-4186-8940-48BA84342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ADC18EA1-CABE-42E1-8EF3-DCDC85423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F6A912B-CC89-4723-90B8-2FD940F40692}"/>
              </a:ext>
            </a:extLst>
          </p:cNvPr>
          <p:cNvGrpSpPr/>
          <p:nvPr/>
        </p:nvGrpSpPr>
        <p:grpSpPr>
          <a:xfrm>
            <a:off x="151672" y="2008178"/>
            <a:ext cx="2567430" cy="1115978"/>
            <a:chOff x="7552373" y="1399183"/>
            <a:chExt cx="2319220" cy="1115978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DA77D9D3-348B-47D1-A042-A93B6501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524CD929-BDDF-4529-A939-8E82676A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8259F287-8213-4FEA-84F4-7C337A463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EE9D16EE-1BC5-40AD-8EEA-25FCC2553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7C29D76B-1EDF-46F3-BABD-D5FD1023F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45FD161-831B-48F4-9643-8A30F68D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6FCA15DF-013E-4CD3-9BC5-8E4BFD256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D26D4BBF-2CF6-4A60-9EF1-15F893FD4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0F722033-025F-4C55-B7F1-E5FDAAAE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D7B3F5F-923C-40D6-88A9-DD5B7B80D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005FE715-199C-4A6A-8D4F-05CE5E61E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62F30FE4-5B50-4E8A-879E-795B5D678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40CCEAF-9F13-4C6F-9DEC-E4FBDE3A767F}"/>
              </a:ext>
            </a:extLst>
          </p:cNvPr>
          <p:cNvGrpSpPr/>
          <p:nvPr/>
        </p:nvGrpSpPr>
        <p:grpSpPr>
          <a:xfrm>
            <a:off x="173682" y="3851337"/>
            <a:ext cx="2567430" cy="1115978"/>
            <a:chOff x="7552373" y="1399183"/>
            <a:chExt cx="2319220" cy="1115978"/>
          </a:xfrm>
        </p:grpSpPr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0176B833-9E09-4019-A422-928F34F38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9924955D-C083-4F54-AEB1-D7BFF2596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F9293C3A-0D06-4D3D-962E-BD92C379F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432E64F-EE4A-4C95-805C-821137B1A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FCA1C895-E21A-4FA9-9ABE-71A745D2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47508FF5-A572-43AC-AD4F-A4612F4C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06E212F7-25AE-4F80-9CA7-7C7D5C86F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B2ACFE8-30F0-4D45-8F9A-23A8611B1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C6662FEC-6D54-4C21-8A55-C7457687E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31F39BE4-A9AE-4D6A-94CC-C175188DA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077521C4-BDF7-416B-9316-BF7BC9F9A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76860FC8-3DBC-428F-9689-DF73039B5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178889ED-D4EB-4ED5-BA2C-AA463F04EF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9336" y="2767846"/>
            <a:ext cx="796359" cy="10758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02513-7648-4F82-929C-398D77AB7F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783435">
            <a:off x="5924887" y="2849610"/>
            <a:ext cx="807790" cy="1082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EC8B26-0F2D-4958-A030-F0F3C34D8E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6094652" y="3168030"/>
            <a:ext cx="792549" cy="1078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52EE6F-7D14-408B-9491-9E6CBDAE6B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8081578">
            <a:off x="5959546" y="3490622"/>
            <a:ext cx="781118" cy="1104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010B7C-8CE1-4057-BDF4-13E0ACDE93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60700" y="3586819"/>
            <a:ext cx="826842" cy="10973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D730828-FC51-4C06-A56A-8E24FFD6928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3836936">
            <a:off x="5286690" y="3426653"/>
            <a:ext cx="803980" cy="107070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01697FB-E9A4-4214-9D1B-4131B11ECE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7462779">
            <a:off x="5216756" y="3098568"/>
            <a:ext cx="796359" cy="1108806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875BB04-52CF-4E2F-B291-CB9AE81C9C2F}"/>
              </a:ext>
            </a:extLst>
          </p:cNvPr>
          <p:cNvGrpSpPr/>
          <p:nvPr/>
        </p:nvGrpSpPr>
        <p:grpSpPr>
          <a:xfrm>
            <a:off x="4874489" y="5135868"/>
            <a:ext cx="2567430" cy="1115978"/>
            <a:chOff x="7552373" y="1399183"/>
            <a:chExt cx="2319220" cy="1115978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14E1DCC-E63E-4B26-BDF6-4995F67CF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98874DD5-5D44-4FB6-B071-E4A47EC40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E049B281-B592-4593-8C22-4E2B9B3E0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B551941-BD2A-4112-BA56-62F754720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78CB88EF-032C-48BF-B67C-29ACFEB9D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DDAABD71-35D2-4B9D-919B-E52242E3A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4A613D4-DB36-4AFC-A7C2-6B04319AE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F65A77F0-17BE-418B-9E2B-D669E4660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C2086D70-DE76-4FD2-8AAE-05D354958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89C99E3B-D1E9-4A6C-88A0-F51F9C71C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DA1F2DAE-EF4A-4CC7-A261-0A56771D1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494DE9E-4922-43EC-B8DE-BF35C0560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EB474FD-E4CB-4B50-B8D6-119DC0D2C350}"/>
              </a:ext>
            </a:extLst>
          </p:cNvPr>
          <p:cNvSpPr/>
          <p:nvPr/>
        </p:nvSpPr>
        <p:spPr>
          <a:xfrm>
            <a:off x="3809645" y="1675543"/>
            <a:ext cx="5117326" cy="406946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DAEDD9C-C6C2-45D9-BA06-5B812014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114125"/>
              </p:ext>
            </p:extLst>
          </p:nvPr>
        </p:nvGraphicFramePr>
        <p:xfrm>
          <a:off x="3914052" y="2032616"/>
          <a:ext cx="4835665" cy="2833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432373090"/>
                    </a:ext>
                  </a:extLst>
                </a:gridCol>
                <a:gridCol w="771522">
                  <a:extLst>
                    <a:ext uri="{9D8B030D-6E8A-4147-A177-3AD203B41FA5}">
                      <a16:colId xmlns:a16="http://schemas.microsoft.com/office/drawing/2014/main" val="1079053528"/>
                    </a:ext>
                  </a:extLst>
                </a:gridCol>
                <a:gridCol w="774463">
                  <a:extLst>
                    <a:ext uri="{9D8B030D-6E8A-4147-A177-3AD203B41FA5}">
                      <a16:colId xmlns:a16="http://schemas.microsoft.com/office/drawing/2014/main" val="3372374718"/>
                    </a:ext>
                  </a:extLst>
                </a:gridCol>
                <a:gridCol w="738955">
                  <a:extLst>
                    <a:ext uri="{9D8B030D-6E8A-4147-A177-3AD203B41FA5}">
                      <a16:colId xmlns:a16="http://schemas.microsoft.com/office/drawing/2014/main" val="3956698431"/>
                    </a:ext>
                  </a:extLst>
                </a:gridCol>
                <a:gridCol w="692887">
                  <a:extLst>
                    <a:ext uri="{9D8B030D-6E8A-4147-A177-3AD203B41FA5}">
                      <a16:colId xmlns:a16="http://schemas.microsoft.com/office/drawing/2014/main" val="2239694144"/>
                    </a:ext>
                  </a:extLst>
                </a:gridCol>
                <a:gridCol w="704675">
                  <a:extLst>
                    <a:ext uri="{9D8B030D-6E8A-4147-A177-3AD203B41FA5}">
                      <a16:colId xmlns:a16="http://schemas.microsoft.com/office/drawing/2014/main" val="1454247609"/>
                    </a:ext>
                  </a:extLst>
                </a:gridCol>
                <a:gridCol w="536895">
                  <a:extLst>
                    <a:ext uri="{9D8B030D-6E8A-4147-A177-3AD203B41FA5}">
                      <a16:colId xmlns:a16="http://schemas.microsoft.com/office/drawing/2014/main" val="2926118025"/>
                    </a:ext>
                  </a:extLst>
                </a:gridCol>
              </a:tblGrid>
              <a:tr h="639877">
                <a:tc>
                  <a:txBody>
                    <a:bodyPr/>
                    <a:lstStyle/>
                    <a:p>
                      <a:r>
                        <a:rPr lang="en-US" sz="1050" dirty="0"/>
                        <a:t>Players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Bid </a:t>
                      </a:r>
                      <a:r>
                        <a:rPr lang="en-US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points</a:t>
                      </a:r>
                    </a:p>
                    <a:p>
                      <a:r>
                        <a:rPr lang="en-US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(Round 4)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Round 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Round 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Round 3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Round 4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Total Points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245322"/>
                  </a:ext>
                </a:extLst>
              </a:tr>
              <a:tr h="365644">
                <a:tc>
                  <a:txBody>
                    <a:bodyPr/>
                    <a:lstStyle/>
                    <a:p>
                      <a:r>
                        <a:rPr lang="en-US" sz="1050" dirty="0"/>
                        <a:t>Player1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375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444005"/>
                  </a:ext>
                </a:extLst>
              </a:tr>
              <a:tr h="365644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78383"/>
                  </a:ext>
                </a:extLst>
              </a:tr>
              <a:tr h="365644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180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8861"/>
                  </a:ext>
                </a:extLst>
              </a:tr>
              <a:tr h="365644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405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046266"/>
                  </a:ext>
                </a:extLst>
              </a:tr>
              <a:tr h="365644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150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17951"/>
                  </a:ext>
                </a:extLst>
              </a:tr>
              <a:tr h="365644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-75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3504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063E43-1E2C-4FFE-85E8-0D5D9EFBE30B}"/>
              </a:ext>
            </a:extLst>
          </p:cNvPr>
          <p:cNvSpPr txBox="1"/>
          <p:nvPr/>
        </p:nvSpPr>
        <p:spPr>
          <a:xfrm>
            <a:off x="5436812" y="1675544"/>
            <a:ext cx="18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SCOREBOARD</a:t>
            </a:r>
          </a:p>
        </p:txBody>
      </p:sp>
      <p:sp>
        <p:nvSpPr>
          <p:cNvPr id="128" name="Rectangle 127">
            <a:hlinkClick r:id="rId16" action="ppaction://hlinksldjump"/>
            <a:extLst>
              <a:ext uri="{FF2B5EF4-FFF2-40B4-BE49-F238E27FC236}">
                <a16:creationId xmlns:a16="http://schemas.microsoft.com/office/drawing/2014/main" id="{A8E0B36A-A5E1-4A94-A75B-7FE4410ACFC1}"/>
              </a:ext>
            </a:extLst>
          </p:cNvPr>
          <p:cNvSpPr/>
          <p:nvPr/>
        </p:nvSpPr>
        <p:spPr>
          <a:xfrm>
            <a:off x="5647576" y="5396761"/>
            <a:ext cx="1526668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 a new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EFE94-38BE-415D-9006-2E1B0C761BA3}"/>
              </a:ext>
            </a:extLst>
          </p:cNvPr>
          <p:cNvSpPr txBox="1"/>
          <p:nvPr/>
        </p:nvSpPr>
        <p:spPr>
          <a:xfrm>
            <a:off x="3961923" y="5009627"/>
            <a:ext cx="478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Congratulations Player4, you are the winner!!!</a:t>
            </a:r>
          </a:p>
        </p:txBody>
      </p:sp>
    </p:spTree>
    <p:extLst>
      <p:ext uri="{BB962C8B-B14F-4D97-AF65-F5344CB8AC3E}">
        <p14:creationId xmlns:p14="http://schemas.microsoft.com/office/powerpoint/2010/main" val="241695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BBEA94-F4E7-43CD-BEAB-F486A21270E5}"/>
              </a:ext>
            </a:extLst>
          </p:cNvPr>
          <p:cNvGrpSpPr/>
          <p:nvPr/>
        </p:nvGrpSpPr>
        <p:grpSpPr>
          <a:xfrm>
            <a:off x="0" y="-8389"/>
            <a:ext cx="12229407" cy="6866389"/>
            <a:chOff x="0" y="-8389"/>
            <a:chExt cx="12229407" cy="686638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21DE94-4B6B-4BFB-9273-582600D7F98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419099" y="183814"/>
              <a:chExt cx="7492510" cy="58380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573B95-5B5D-428A-9A3F-A721BA5C96F6}"/>
                  </a:ext>
                </a:extLst>
              </p:cNvPr>
              <p:cNvSpPr/>
              <p:nvPr/>
            </p:nvSpPr>
            <p:spPr>
              <a:xfrm>
                <a:off x="419099" y="183814"/>
                <a:ext cx="7492510" cy="5838093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50000"/>
                      <a:shade val="30000"/>
                      <a:satMod val="115000"/>
                    </a:schemeClr>
                  </a:gs>
                  <a:gs pos="50000">
                    <a:schemeClr val="bg2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6E9FB5-E339-4EA4-97E6-1DF9FBE7CD83}"/>
                  </a:ext>
                </a:extLst>
              </p:cNvPr>
              <p:cNvSpPr/>
              <p:nvPr/>
            </p:nvSpPr>
            <p:spPr>
              <a:xfrm>
                <a:off x="2633568" y="1770944"/>
                <a:ext cx="2709643" cy="5455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bliqueTopLeft"/>
                  <a:lightRig rig="threePt" dir="t"/>
                </a:scene3d>
                <a:sp3d contourW="12700">
                  <a:bevelT w="0"/>
                  <a:bevelB w="0" prst="relaxedInset"/>
                  <a:contourClr>
                    <a:schemeClr val="bg2">
                      <a:lumMod val="50000"/>
                    </a:schemeClr>
                  </a:contourClr>
                </a:sp3d>
              </a:bodyPr>
              <a:lstStyle/>
              <a:p>
                <a:pPr algn="ctr"/>
                <a:r>
                  <a:rPr lang="en-US" b="1" dirty="0">
                    <a:effectLst>
                      <a:glow rad="190500">
                        <a:schemeClr val="bg2">
                          <a:lumMod val="90000"/>
                          <a:alpha val="13000"/>
                        </a:schemeClr>
                      </a:glow>
                    </a:effectLst>
                  </a:rPr>
                  <a:t>Black Queen Bonanza</a:t>
                </a:r>
              </a:p>
            </p:txBody>
          </p:sp>
          <p:pic>
            <p:nvPicPr>
              <p:cNvPr id="32" name="Picture 31" descr="A picture containing text, queen&#10;&#10;Description automatically generated">
                <a:extLst>
                  <a:ext uri="{FF2B5EF4-FFF2-40B4-BE49-F238E27FC236}">
                    <a16:creationId xmlns:a16="http://schemas.microsoft.com/office/drawing/2014/main" id="{77A2D66F-7AA6-4275-89E5-F5D1DBFDC6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3275"/>
              <a:stretch/>
            </p:blipFill>
            <p:spPr>
              <a:xfrm>
                <a:off x="2930643" y="949298"/>
                <a:ext cx="2115495" cy="914400"/>
              </a:xfrm>
              <a:prstGeom prst="rect">
                <a:avLst/>
              </a:prstGeom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457200" dist="50800" dir="5400000" algn="ctr" rotWithShape="0">
                  <a:srgbClr val="000000">
                    <a:alpha val="43137"/>
                  </a:srgbClr>
                </a:outerShdw>
              </a:effectLst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705F8C-B25D-4482-9032-1ED1AF420248}"/>
                  </a:ext>
                </a:extLst>
              </p:cNvPr>
              <p:cNvSpPr/>
              <p:nvPr/>
            </p:nvSpPr>
            <p:spPr>
              <a:xfrm>
                <a:off x="7514279" y="5719239"/>
                <a:ext cx="373576" cy="275162"/>
              </a:xfrm>
              <a:prstGeom prst="rect">
                <a:avLst/>
              </a:prstGeom>
              <a:solidFill>
                <a:srgbClr val="96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EXIT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B3660FA-22C3-4D60-B9F3-824C09F67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099" y="553116"/>
                <a:ext cx="7492510" cy="0"/>
              </a:xfrm>
              <a:prstGeom prst="line">
                <a:avLst/>
              </a:prstGeom>
              <a:ln w="190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F9F278E-8AB9-49DC-99A1-11CC033CA47A}"/>
                  </a:ext>
                </a:extLst>
              </p:cNvPr>
              <p:cNvSpPr/>
              <p:nvPr/>
            </p:nvSpPr>
            <p:spPr>
              <a:xfrm>
                <a:off x="3299443" y="2810782"/>
                <a:ext cx="1522765" cy="34394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  <a:softEdge rad="31750"/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Create a game</a:t>
                </a:r>
              </a:p>
            </p:txBody>
          </p:sp>
          <p:sp>
            <p:nvSpPr>
              <p:cNvPr id="57" name="Rectangle 5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4C4035A-6C9A-485D-9F3F-530EFFBA0EC9}"/>
                  </a:ext>
                </a:extLst>
              </p:cNvPr>
              <p:cNvSpPr/>
              <p:nvPr/>
            </p:nvSpPr>
            <p:spPr>
              <a:xfrm>
                <a:off x="3286285" y="3573371"/>
                <a:ext cx="1522764" cy="34394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  <a:softEdge rad="31750"/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Join a game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5CB1A8C-B6AF-4292-8F79-3BFFA514C4F6}"/>
                  </a:ext>
                </a:extLst>
              </p:cNvPr>
              <p:cNvSpPr/>
              <p:nvPr/>
            </p:nvSpPr>
            <p:spPr>
              <a:xfrm>
                <a:off x="3299443" y="4335960"/>
                <a:ext cx="1522764" cy="34394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  <a:softEdge rad="31750"/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Select a game.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BDC17D-C7BA-4A8D-9F99-C0BA7B2EBBA7}"/>
                </a:ext>
              </a:extLst>
            </p:cNvPr>
            <p:cNvSpPr/>
            <p:nvPr/>
          </p:nvSpPr>
          <p:spPr>
            <a:xfrm>
              <a:off x="10632963" y="-8389"/>
              <a:ext cx="1596444" cy="235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Player1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ABF5966-FB51-4DA1-AF1A-3A81353D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14281" y="31463"/>
              <a:ext cx="437730" cy="32653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3133465-1490-4CB7-9AEE-5E87CADF4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4813" y="23857"/>
              <a:ext cx="426313" cy="334135"/>
            </a:xfrm>
            <a:prstGeom prst="rect">
              <a:avLst/>
            </a:prstGeom>
            <a:effectLst>
              <a:softEdge rad="31750"/>
            </a:effectLst>
          </p:spPr>
        </p:pic>
        <p:pic>
          <p:nvPicPr>
            <p:cNvPr id="31" name="Picture 30">
              <a:hlinkClick r:id="rId3" action="ppaction://hlinksldjump"/>
              <a:extLst>
                <a:ext uri="{FF2B5EF4-FFF2-40B4-BE49-F238E27FC236}">
                  <a16:creationId xmlns:a16="http://schemas.microsoft.com/office/drawing/2014/main" id="{933125F9-1244-4159-9ACC-D472459F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405" y="31464"/>
              <a:ext cx="303408" cy="31121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83D9A0-CADA-4975-BC88-7052D649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1126" y="45687"/>
              <a:ext cx="426313" cy="316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984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BBEA94-F4E7-43CD-BEAB-F486A21270E5}"/>
              </a:ext>
            </a:extLst>
          </p:cNvPr>
          <p:cNvGrpSpPr/>
          <p:nvPr/>
        </p:nvGrpSpPr>
        <p:grpSpPr>
          <a:xfrm>
            <a:off x="0" y="1"/>
            <a:ext cx="12229407" cy="6984410"/>
            <a:chOff x="0" y="-8389"/>
            <a:chExt cx="12229407" cy="686638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21DE94-4B6B-4BFB-9273-582600D7F98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419099" y="183814"/>
              <a:chExt cx="7492510" cy="58380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573B95-5B5D-428A-9A3F-A721BA5C96F6}"/>
                  </a:ext>
                </a:extLst>
              </p:cNvPr>
              <p:cNvSpPr/>
              <p:nvPr/>
            </p:nvSpPr>
            <p:spPr>
              <a:xfrm>
                <a:off x="419099" y="183814"/>
                <a:ext cx="7492510" cy="5838093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50000"/>
                      <a:shade val="30000"/>
                      <a:satMod val="115000"/>
                    </a:schemeClr>
                  </a:gs>
                  <a:gs pos="50000">
                    <a:schemeClr val="bg2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6E9FB5-E339-4EA4-97E6-1DF9FBE7CD83}"/>
                  </a:ext>
                </a:extLst>
              </p:cNvPr>
              <p:cNvSpPr/>
              <p:nvPr/>
            </p:nvSpPr>
            <p:spPr>
              <a:xfrm>
                <a:off x="2633568" y="1770944"/>
                <a:ext cx="2709643" cy="5455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bliqueTopLeft"/>
                  <a:lightRig rig="threePt" dir="t"/>
                </a:scene3d>
                <a:sp3d contourW="12700">
                  <a:bevelT w="0"/>
                  <a:bevelB w="0" prst="relaxedInset"/>
                  <a:contourClr>
                    <a:schemeClr val="bg2">
                      <a:lumMod val="50000"/>
                    </a:schemeClr>
                  </a:contourClr>
                </a:sp3d>
              </a:bodyPr>
              <a:lstStyle/>
              <a:p>
                <a:pPr algn="ctr"/>
                <a:r>
                  <a:rPr lang="en-US" b="1" dirty="0">
                    <a:effectLst>
                      <a:glow rad="190500">
                        <a:schemeClr val="bg2">
                          <a:lumMod val="90000"/>
                          <a:alpha val="13000"/>
                        </a:schemeClr>
                      </a:glow>
                    </a:effectLst>
                  </a:rPr>
                  <a:t>Black Queen Bonanza</a:t>
                </a:r>
              </a:p>
            </p:txBody>
          </p:sp>
          <p:pic>
            <p:nvPicPr>
              <p:cNvPr id="32" name="Picture 31" descr="A picture containing text, queen&#10;&#10;Description automatically generated">
                <a:extLst>
                  <a:ext uri="{FF2B5EF4-FFF2-40B4-BE49-F238E27FC236}">
                    <a16:creationId xmlns:a16="http://schemas.microsoft.com/office/drawing/2014/main" id="{77A2D66F-7AA6-4275-89E5-F5D1DBFDC6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3275"/>
              <a:stretch/>
            </p:blipFill>
            <p:spPr>
              <a:xfrm>
                <a:off x="2930643" y="949298"/>
                <a:ext cx="2115495" cy="914400"/>
              </a:xfrm>
              <a:prstGeom prst="rect">
                <a:avLst/>
              </a:prstGeom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457200" dist="50800" dir="5400000" algn="ctr" rotWithShape="0">
                  <a:srgbClr val="000000">
                    <a:alpha val="43137"/>
                  </a:srgbClr>
                </a:outerShdw>
              </a:effectLst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705F8C-B25D-4482-9032-1ED1AF420248}"/>
                  </a:ext>
                </a:extLst>
              </p:cNvPr>
              <p:cNvSpPr/>
              <p:nvPr/>
            </p:nvSpPr>
            <p:spPr>
              <a:xfrm>
                <a:off x="7490753" y="5622254"/>
                <a:ext cx="396281" cy="259934"/>
              </a:xfrm>
              <a:prstGeom prst="rect">
                <a:avLst/>
              </a:prstGeom>
              <a:solidFill>
                <a:srgbClr val="96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EXIT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B3660FA-22C3-4D60-B9F3-824C09F67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099" y="553116"/>
                <a:ext cx="7492510" cy="0"/>
              </a:xfrm>
              <a:prstGeom prst="line">
                <a:avLst/>
              </a:prstGeom>
              <a:ln w="190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4C4035A-6C9A-485D-9F3F-530EFFBA0EC9}"/>
                  </a:ext>
                </a:extLst>
              </p:cNvPr>
              <p:cNvSpPr/>
              <p:nvPr/>
            </p:nvSpPr>
            <p:spPr>
              <a:xfrm>
                <a:off x="3690030" y="4539631"/>
                <a:ext cx="883356" cy="34394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  <a:softEdge rad="31750"/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hlinkClick r:id="rId4" action="ppaction://hlinksldjump"/>
                  </a:rPr>
                  <a:t>Join the game</a:t>
                </a:r>
                <a:endParaRPr lang="en-US" sz="1400" dirty="0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BDC17D-C7BA-4A8D-9F99-C0BA7B2EBBA7}"/>
                </a:ext>
              </a:extLst>
            </p:cNvPr>
            <p:cNvSpPr/>
            <p:nvPr/>
          </p:nvSpPr>
          <p:spPr>
            <a:xfrm>
              <a:off x="10632963" y="-8389"/>
              <a:ext cx="1596444" cy="235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Player1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ABF5966-FB51-4DA1-AF1A-3A81353D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14281" y="31463"/>
              <a:ext cx="437730" cy="32653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3133465-1490-4CB7-9AEE-5E87CADF4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4813" y="23857"/>
              <a:ext cx="426313" cy="334135"/>
            </a:xfrm>
            <a:prstGeom prst="rect">
              <a:avLst/>
            </a:prstGeom>
            <a:effectLst>
              <a:softEdge rad="31750"/>
            </a:effectLst>
          </p:spPr>
        </p:pic>
        <p:pic>
          <p:nvPicPr>
            <p:cNvPr id="31" name="Picture 30">
              <a:hlinkClick r:id="rId7" action="ppaction://hlinksldjump"/>
              <a:extLst>
                <a:ext uri="{FF2B5EF4-FFF2-40B4-BE49-F238E27FC236}">
                  <a16:creationId xmlns:a16="http://schemas.microsoft.com/office/drawing/2014/main" id="{933125F9-1244-4159-9ACC-D472459F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405" y="31464"/>
              <a:ext cx="303408" cy="31121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83D9A0-CADA-4975-BC88-7052D649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1126" y="45687"/>
              <a:ext cx="426313" cy="31627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C3D67D8-D595-4D88-9B7A-7DAFD79C65AA}"/>
              </a:ext>
            </a:extLst>
          </p:cNvPr>
          <p:cNvGrpSpPr/>
          <p:nvPr/>
        </p:nvGrpSpPr>
        <p:grpSpPr>
          <a:xfrm>
            <a:off x="4439184" y="2692530"/>
            <a:ext cx="3383035" cy="1442249"/>
            <a:chOff x="4348927" y="3047589"/>
            <a:chExt cx="3383035" cy="14422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EF14A3-9A10-4941-B24E-CD3840BA838E}"/>
                </a:ext>
              </a:extLst>
            </p:cNvPr>
            <p:cNvSpPr txBox="1"/>
            <p:nvPr/>
          </p:nvSpPr>
          <p:spPr>
            <a:xfrm>
              <a:off x="4538948" y="3362788"/>
              <a:ext cx="2766918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001">
              <a:schemeClr val="dk2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072667-AEDC-4D98-A51E-15EE538596C4}"/>
                </a:ext>
              </a:extLst>
            </p:cNvPr>
            <p:cNvSpPr txBox="1"/>
            <p:nvPr/>
          </p:nvSpPr>
          <p:spPr>
            <a:xfrm>
              <a:off x="4377514" y="3047589"/>
              <a:ext cx="33544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  Enter the invite URL: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121569-95BC-41EE-9345-30E98D548C02}"/>
                </a:ext>
              </a:extLst>
            </p:cNvPr>
            <p:cNvSpPr txBox="1"/>
            <p:nvPr/>
          </p:nvSpPr>
          <p:spPr>
            <a:xfrm>
              <a:off x="4348927" y="3906275"/>
              <a:ext cx="33544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 </a:t>
              </a:r>
              <a:r>
                <a:rPr lang="en-US" sz="1200" dirty="0">
                  <a:solidFill>
                    <a:schemeClr val="bg1"/>
                  </a:solidFill>
                </a:rPr>
                <a:t>Game PIN: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17358D-380C-45BF-8CB3-0D35D6FD651F}"/>
                </a:ext>
              </a:extLst>
            </p:cNvPr>
            <p:cNvSpPr txBox="1"/>
            <p:nvPr/>
          </p:nvSpPr>
          <p:spPr>
            <a:xfrm>
              <a:off x="4538948" y="4212839"/>
              <a:ext cx="2766918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001">
              <a:schemeClr val="dk2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******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F3BFAC-35E2-47CA-8C1F-31D901822C6B}"/>
              </a:ext>
            </a:extLst>
          </p:cNvPr>
          <p:cNvSpPr txBox="1"/>
          <p:nvPr/>
        </p:nvSpPr>
        <p:spPr>
          <a:xfrm>
            <a:off x="4467771" y="4293627"/>
            <a:ext cx="335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</a:t>
            </a:r>
            <a:r>
              <a:rPr lang="en-US" sz="1200" dirty="0">
                <a:solidFill>
                  <a:schemeClr val="bg1"/>
                </a:solidFill>
              </a:rPr>
              <a:t>Enter your bid points: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0A2A07-D690-4D67-85DA-7FE213B504BD}"/>
              </a:ext>
            </a:extLst>
          </p:cNvPr>
          <p:cNvSpPr txBox="1"/>
          <p:nvPr/>
        </p:nvSpPr>
        <p:spPr>
          <a:xfrm>
            <a:off x="4657792" y="4600191"/>
            <a:ext cx="276691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001">
            <a:schemeClr val="dk2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66302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BBEA94-F4E7-43CD-BEAB-F486A21270E5}"/>
              </a:ext>
            </a:extLst>
          </p:cNvPr>
          <p:cNvGrpSpPr/>
          <p:nvPr/>
        </p:nvGrpSpPr>
        <p:grpSpPr>
          <a:xfrm>
            <a:off x="0" y="0"/>
            <a:ext cx="12229407" cy="6864337"/>
            <a:chOff x="0" y="-8389"/>
            <a:chExt cx="12229407" cy="686638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21DE94-4B6B-4BFB-9273-582600D7F98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419099" y="183814"/>
              <a:chExt cx="7492510" cy="58380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573B95-5B5D-428A-9A3F-A721BA5C96F6}"/>
                  </a:ext>
                </a:extLst>
              </p:cNvPr>
              <p:cNvSpPr/>
              <p:nvPr/>
            </p:nvSpPr>
            <p:spPr>
              <a:xfrm>
                <a:off x="419099" y="183814"/>
                <a:ext cx="7492510" cy="5838093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50000"/>
                      <a:shade val="30000"/>
                      <a:satMod val="115000"/>
                    </a:schemeClr>
                  </a:gs>
                  <a:gs pos="50000">
                    <a:schemeClr val="bg2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6E9FB5-E339-4EA4-97E6-1DF9FBE7CD83}"/>
                  </a:ext>
                </a:extLst>
              </p:cNvPr>
              <p:cNvSpPr/>
              <p:nvPr/>
            </p:nvSpPr>
            <p:spPr>
              <a:xfrm>
                <a:off x="2633568" y="1770944"/>
                <a:ext cx="2709643" cy="5455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bliqueTopLeft"/>
                  <a:lightRig rig="threePt" dir="t"/>
                </a:scene3d>
                <a:sp3d contourW="12700">
                  <a:bevelT w="0"/>
                  <a:bevelB w="0" prst="relaxedInset"/>
                  <a:contourClr>
                    <a:schemeClr val="bg2">
                      <a:lumMod val="50000"/>
                    </a:schemeClr>
                  </a:contourClr>
                </a:sp3d>
              </a:bodyPr>
              <a:lstStyle/>
              <a:p>
                <a:pPr algn="ctr"/>
                <a:r>
                  <a:rPr lang="en-US" b="1" dirty="0">
                    <a:effectLst>
                      <a:glow rad="190500">
                        <a:schemeClr val="bg2">
                          <a:lumMod val="90000"/>
                          <a:alpha val="13000"/>
                        </a:schemeClr>
                      </a:glow>
                    </a:effectLst>
                  </a:rPr>
                  <a:t>Black Queen Bonanza</a:t>
                </a:r>
              </a:p>
            </p:txBody>
          </p:sp>
          <p:pic>
            <p:nvPicPr>
              <p:cNvPr id="32" name="Picture 31" descr="A picture containing text, queen&#10;&#10;Description automatically generated">
                <a:extLst>
                  <a:ext uri="{FF2B5EF4-FFF2-40B4-BE49-F238E27FC236}">
                    <a16:creationId xmlns:a16="http://schemas.microsoft.com/office/drawing/2014/main" id="{77A2D66F-7AA6-4275-89E5-F5D1DBFDC6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3275"/>
              <a:stretch/>
            </p:blipFill>
            <p:spPr>
              <a:xfrm>
                <a:off x="2930643" y="949298"/>
                <a:ext cx="2115495" cy="914400"/>
              </a:xfrm>
              <a:prstGeom prst="rect">
                <a:avLst/>
              </a:prstGeom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457200" dist="50800" dir="5400000" algn="ctr" rotWithShape="0">
                  <a:srgbClr val="000000">
                    <a:alpha val="43137"/>
                  </a:srgbClr>
                </a:outerShdw>
              </a:effectLst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705F8C-B25D-4482-9032-1ED1AF420248}"/>
                  </a:ext>
                </a:extLst>
              </p:cNvPr>
              <p:cNvSpPr/>
              <p:nvPr/>
            </p:nvSpPr>
            <p:spPr>
              <a:xfrm>
                <a:off x="7519955" y="5745121"/>
                <a:ext cx="367900" cy="249280"/>
              </a:xfrm>
              <a:prstGeom prst="rect">
                <a:avLst/>
              </a:prstGeom>
              <a:solidFill>
                <a:srgbClr val="96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EXIT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B3660FA-22C3-4D60-B9F3-824C09F67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099" y="553116"/>
                <a:ext cx="7492510" cy="0"/>
              </a:xfrm>
              <a:prstGeom prst="line">
                <a:avLst/>
              </a:prstGeom>
              <a:ln w="190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4C4035A-6C9A-485D-9F3F-530EFFBA0EC9}"/>
                  </a:ext>
                </a:extLst>
              </p:cNvPr>
              <p:cNvSpPr/>
              <p:nvPr/>
            </p:nvSpPr>
            <p:spPr>
              <a:xfrm>
                <a:off x="3546711" y="4537460"/>
                <a:ext cx="883356" cy="34394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  <a:softEdge rad="31750"/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Join the game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BDC17D-C7BA-4A8D-9F99-C0BA7B2EBBA7}"/>
                </a:ext>
              </a:extLst>
            </p:cNvPr>
            <p:cNvSpPr/>
            <p:nvPr/>
          </p:nvSpPr>
          <p:spPr>
            <a:xfrm>
              <a:off x="10632963" y="-8389"/>
              <a:ext cx="1596444" cy="235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Player1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ABF5966-FB51-4DA1-AF1A-3A81353D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14281" y="31463"/>
              <a:ext cx="437730" cy="32653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3133465-1490-4CB7-9AEE-5E87CADF4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813" y="23857"/>
              <a:ext cx="426313" cy="334135"/>
            </a:xfrm>
            <a:prstGeom prst="rect">
              <a:avLst/>
            </a:prstGeom>
            <a:effectLst>
              <a:softEdge rad="31750"/>
            </a:effectLst>
          </p:spPr>
        </p:pic>
        <p:pic>
          <p:nvPicPr>
            <p:cNvPr id="31" name="Picture 30">
              <a:hlinkClick r:id="rId6" action="ppaction://hlinksldjump"/>
              <a:extLst>
                <a:ext uri="{FF2B5EF4-FFF2-40B4-BE49-F238E27FC236}">
                  <a16:creationId xmlns:a16="http://schemas.microsoft.com/office/drawing/2014/main" id="{933125F9-1244-4159-9ACC-D472459F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405" y="31464"/>
              <a:ext cx="303408" cy="31121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83D9A0-CADA-4975-BC88-7052D649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1126" y="45687"/>
              <a:ext cx="426313" cy="31627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C3D67D8-D595-4D88-9B7A-7DAFD79C65AA}"/>
              </a:ext>
            </a:extLst>
          </p:cNvPr>
          <p:cNvGrpSpPr/>
          <p:nvPr/>
        </p:nvGrpSpPr>
        <p:grpSpPr>
          <a:xfrm>
            <a:off x="4439184" y="2692530"/>
            <a:ext cx="3383035" cy="1442249"/>
            <a:chOff x="4348927" y="3047589"/>
            <a:chExt cx="3383035" cy="14422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EF14A3-9A10-4941-B24E-CD3840BA838E}"/>
                </a:ext>
              </a:extLst>
            </p:cNvPr>
            <p:cNvSpPr txBox="1"/>
            <p:nvPr/>
          </p:nvSpPr>
          <p:spPr>
            <a:xfrm>
              <a:off x="4538948" y="3362788"/>
              <a:ext cx="2766918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001">
              <a:schemeClr val="dk2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072667-AEDC-4D98-A51E-15EE538596C4}"/>
                </a:ext>
              </a:extLst>
            </p:cNvPr>
            <p:cNvSpPr txBox="1"/>
            <p:nvPr/>
          </p:nvSpPr>
          <p:spPr>
            <a:xfrm>
              <a:off x="4377514" y="3047589"/>
              <a:ext cx="33544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  Enter the invite URL: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121569-95BC-41EE-9345-30E98D548C02}"/>
                </a:ext>
              </a:extLst>
            </p:cNvPr>
            <p:cNvSpPr txBox="1"/>
            <p:nvPr/>
          </p:nvSpPr>
          <p:spPr>
            <a:xfrm>
              <a:off x="4348927" y="3906275"/>
              <a:ext cx="33544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 </a:t>
              </a:r>
              <a:r>
                <a:rPr lang="en-US" sz="1200" dirty="0">
                  <a:solidFill>
                    <a:schemeClr val="bg1"/>
                  </a:solidFill>
                </a:rPr>
                <a:t>Game PIN: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17358D-380C-45BF-8CB3-0D35D6FD651F}"/>
                </a:ext>
              </a:extLst>
            </p:cNvPr>
            <p:cNvSpPr txBox="1"/>
            <p:nvPr/>
          </p:nvSpPr>
          <p:spPr>
            <a:xfrm>
              <a:off x="4538948" y="4212839"/>
              <a:ext cx="2766918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001">
              <a:schemeClr val="dk2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******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F3BFAC-35E2-47CA-8C1F-31D901822C6B}"/>
              </a:ext>
            </a:extLst>
          </p:cNvPr>
          <p:cNvSpPr txBox="1"/>
          <p:nvPr/>
        </p:nvSpPr>
        <p:spPr>
          <a:xfrm>
            <a:off x="4467771" y="4293627"/>
            <a:ext cx="335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</a:t>
            </a:r>
            <a:r>
              <a:rPr lang="en-US" sz="1200" dirty="0">
                <a:solidFill>
                  <a:schemeClr val="bg1"/>
                </a:solidFill>
              </a:rPr>
              <a:t>Enter your bid points: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0A2A07-D690-4D67-85DA-7FE213B504BD}"/>
              </a:ext>
            </a:extLst>
          </p:cNvPr>
          <p:cNvSpPr txBox="1"/>
          <p:nvPr/>
        </p:nvSpPr>
        <p:spPr>
          <a:xfrm>
            <a:off x="4657792" y="4600191"/>
            <a:ext cx="276691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001">
            <a:schemeClr val="dk2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75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96C66D-638F-436B-9459-24D975B77DDC}"/>
              </a:ext>
            </a:extLst>
          </p:cNvPr>
          <p:cNvSpPr/>
          <p:nvPr/>
        </p:nvSpPr>
        <p:spPr>
          <a:xfrm>
            <a:off x="3966603" y="3209277"/>
            <a:ext cx="3827029" cy="1467574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Please wait, as other players are still bidding their points. Game will start soon….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D6BCD9-780C-4AB4-9597-E303F6CE7E9E}"/>
              </a:ext>
            </a:extLst>
          </p:cNvPr>
          <p:cNvSpPr/>
          <p:nvPr/>
        </p:nvSpPr>
        <p:spPr>
          <a:xfrm>
            <a:off x="5421168" y="4283567"/>
            <a:ext cx="917897" cy="2667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hlinkClick r:id="rId9" action="ppaction://hlinksldjump"/>
              </a:rPr>
              <a:t>Continue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063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BBEA94-F4E7-43CD-BEAB-F486A21270E5}"/>
              </a:ext>
            </a:extLst>
          </p:cNvPr>
          <p:cNvGrpSpPr/>
          <p:nvPr/>
        </p:nvGrpSpPr>
        <p:grpSpPr>
          <a:xfrm>
            <a:off x="11683" y="0"/>
            <a:ext cx="12180316" cy="6856092"/>
            <a:chOff x="-2" y="-8389"/>
            <a:chExt cx="12356983" cy="685609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21DE94-4B6B-4BFB-9273-582600D7F984}"/>
                </a:ext>
              </a:extLst>
            </p:cNvPr>
            <p:cNvGrpSpPr/>
            <p:nvPr/>
          </p:nvGrpSpPr>
          <p:grpSpPr>
            <a:xfrm>
              <a:off x="-2" y="589"/>
              <a:ext cx="12356983" cy="6847114"/>
              <a:chOff x="419098" y="184315"/>
              <a:chExt cx="7593899" cy="58288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573B95-5B5D-428A-9A3F-A721BA5C96F6}"/>
                  </a:ext>
                </a:extLst>
              </p:cNvPr>
              <p:cNvSpPr/>
              <p:nvPr/>
            </p:nvSpPr>
            <p:spPr>
              <a:xfrm>
                <a:off x="419098" y="184315"/>
                <a:ext cx="7593899" cy="5828826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50000"/>
                      <a:shade val="30000"/>
                      <a:satMod val="115000"/>
                    </a:schemeClr>
                  </a:gs>
                  <a:gs pos="50000">
                    <a:schemeClr val="bg2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6E9FB5-E339-4EA4-97E6-1DF9FBE7CD83}"/>
                  </a:ext>
                </a:extLst>
              </p:cNvPr>
              <p:cNvSpPr/>
              <p:nvPr/>
            </p:nvSpPr>
            <p:spPr>
              <a:xfrm>
                <a:off x="3239151" y="204122"/>
                <a:ext cx="2073122" cy="42748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bliqueTopLeft"/>
                  <a:lightRig rig="threePt" dir="t"/>
                </a:scene3d>
                <a:sp3d contourW="12700">
                  <a:bevelT w="0"/>
                  <a:bevelB w="0" prst="relaxedInset"/>
                  <a:contourClr>
                    <a:schemeClr val="bg2">
                      <a:lumMod val="50000"/>
                    </a:schemeClr>
                  </a:contourClr>
                </a:sp3d>
              </a:bodyPr>
              <a:lstStyle/>
              <a:p>
                <a:pPr algn="ctr"/>
                <a:r>
                  <a:rPr lang="en-US" b="1" dirty="0">
                    <a:effectLst>
                      <a:glow rad="190500">
                        <a:schemeClr val="bg2">
                          <a:lumMod val="90000"/>
                          <a:alpha val="13000"/>
                        </a:schemeClr>
                      </a:glow>
                    </a:effectLst>
                  </a:rPr>
                  <a:t>Black Queen Bonanza – Round 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705F8C-B25D-4482-9032-1ED1AF420248}"/>
                  </a:ext>
                </a:extLst>
              </p:cNvPr>
              <p:cNvSpPr/>
              <p:nvPr/>
            </p:nvSpPr>
            <p:spPr>
              <a:xfrm>
                <a:off x="7610460" y="5710686"/>
                <a:ext cx="380085" cy="247434"/>
              </a:xfrm>
              <a:prstGeom prst="rect">
                <a:avLst/>
              </a:prstGeom>
              <a:solidFill>
                <a:srgbClr val="960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hlinkClick r:id="rId2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EXIT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B3660FA-22C3-4D60-B9F3-824C09F675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760" y="512273"/>
                <a:ext cx="7565307" cy="64550"/>
              </a:xfrm>
              <a:prstGeom prst="line">
                <a:avLst/>
              </a:prstGeom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BDC17D-C7BA-4A8D-9F99-C0BA7B2EBBA7}"/>
                </a:ext>
              </a:extLst>
            </p:cNvPr>
            <p:cNvSpPr/>
            <p:nvPr/>
          </p:nvSpPr>
          <p:spPr>
            <a:xfrm>
              <a:off x="10918487" y="-8389"/>
              <a:ext cx="1310919" cy="2350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Player1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ABF5966-FB51-4DA1-AF1A-3A81353D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6001" y="20813"/>
              <a:ext cx="417194" cy="31121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3133465-1490-4CB7-9AEE-5E87CADF4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813" y="23857"/>
              <a:ext cx="426313" cy="334135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softEdge rad="31750"/>
            </a:effectLst>
          </p:spPr>
        </p:pic>
        <p:pic>
          <p:nvPicPr>
            <p:cNvPr id="31" name="Picture 30">
              <a:hlinkClick r:id="rId5" action="ppaction://hlinksldjump"/>
              <a:extLst>
                <a:ext uri="{FF2B5EF4-FFF2-40B4-BE49-F238E27FC236}">
                  <a16:creationId xmlns:a16="http://schemas.microsoft.com/office/drawing/2014/main" id="{933125F9-1244-4159-9ACC-D472459F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05" y="31464"/>
              <a:ext cx="303408" cy="31121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83D9A0-CADA-4975-BC88-7052D649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126" y="45687"/>
              <a:ext cx="426313" cy="31627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99A3D18-D454-409F-A9FA-74DE24E4BD27}"/>
              </a:ext>
            </a:extLst>
          </p:cNvPr>
          <p:cNvSpPr/>
          <p:nvPr/>
        </p:nvSpPr>
        <p:spPr>
          <a:xfrm>
            <a:off x="5597319" y="6520661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A9781C-39D0-4CB4-91A0-C7BC58816BF9}"/>
              </a:ext>
            </a:extLst>
          </p:cNvPr>
          <p:cNvSpPr/>
          <p:nvPr/>
        </p:nvSpPr>
        <p:spPr>
          <a:xfrm>
            <a:off x="10499787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51B719-B9EA-49D8-A395-A237C0C87F66}"/>
              </a:ext>
            </a:extLst>
          </p:cNvPr>
          <p:cNvSpPr/>
          <p:nvPr/>
        </p:nvSpPr>
        <p:spPr>
          <a:xfrm>
            <a:off x="10499786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7541EC-4FE5-461C-A6D0-83BB0C9CC807}"/>
              </a:ext>
            </a:extLst>
          </p:cNvPr>
          <p:cNvSpPr/>
          <p:nvPr/>
        </p:nvSpPr>
        <p:spPr>
          <a:xfrm>
            <a:off x="567969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DA4646-1BA7-4BC8-8882-1EE245F3D6FA}"/>
              </a:ext>
            </a:extLst>
          </p:cNvPr>
          <p:cNvSpPr/>
          <p:nvPr/>
        </p:nvSpPr>
        <p:spPr>
          <a:xfrm>
            <a:off x="582043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1C0F4C-0699-40AD-B637-C1FA31788F16}"/>
              </a:ext>
            </a:extLst>
          </p:cNvPr>
          <p:cNvSpPr/>
          <p:nvPr/>
        </p:nvSpPr>
        <p:spPr>
          <a:xfrm>
            <a:off x="5576923" y="568144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Player4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8069FF8-5BB5-4BFF-8052-B9F54D3528D3}"/>
              </a:ext>
            </a:extLst>
          </p:cNvPr>
          <p:cNvGrpSpPr/>
          <p:nvPr/>
        </p:nvGrpSpPr>
        <p:grpSpPr>
          <a:xfrm>
            <a:off x="4874489" y="928898"/>
            <a:ext cx="2567430" cy="1115978"/>
            <a:chOff x="7552373" y="1399183"/>
            <a:chExt cx="2319220" cy="1115978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E20925FD-A969-4FDF-AE36-CE312087C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7576A09A-5069-408F-AA78-A7EB548A6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795AADA-CCF5-4A57-9A6E-2FD105AFD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59ED17C-DD69-4C67-9086-CE78233F1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7C340DF-6D44-4F65-8EB5-1D44411CA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F12FB314-1677-4C49-B9CB-E1F0F1946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A2A4691B-1390-4F06-98A2-FE3998BF1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861B2D8C-6B7A-43A2-9FD9-8350B685B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AB20181A-61FB-4938-8072-105B51068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7362CD48-1013-4E5C-BE39-FFE68496B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3380EBF-F00F-4EC2-A057-EBD902830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53E7CD3B-EC80-400F-84D5-7E6DD299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EEEED01-D27A-4086-9A09-31C9838FCD4A}"/>
              </a:ext>
            </a:extLst>
          </p:cNvPr>
          <p:cNvGrpSpPr/>
          <p:nvPr/>
        </p:nvGrpSpPr>
        <p:grpSpPr>
          <a:xfrm>
            <a:off x="9550156" y="3851337"/>
            <a:ext cx="2567430" cy="1115978"/>
            <a:chOff x="7552373" y="1399183"/>
            <a:chExt cx="2319220" cy="1115978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B5117C8-9D3A-4992-ACA4-9456592D4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0160926-31AC-4DAD-BE39-7712EC0CC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2B1E8369-6BDC-41BF-BD8D-7F68AFCAF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03CE9C0E-EEC6-44E1-A562-282EB2FF4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B001AB7B-C242-46EE-BCBA-33C95E6C3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50857CC3-780C-49BB-A43A-2AF5623CD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F1BBC77D-BDF4-4CE3-BC02-7A1A847F8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76BD822A-3478-4AA9-B4EA-FAF5D1E2F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A3155118-E7D0-4AF8-B836-5A97DC2A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8EF2DE92-0FED-4CEB-A9EC-E6F38E338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027043B0-8ADC-4BF5-A978-6A39F74B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B7D308C-BA38-48FC-93B6-C193A3CE7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658F438-2CE4-42FF-B985-FB196AAD9DD7}"/>
              </a:ext>
            </a:extLst>
          </p:cNvPr>
          <p:cNvGrpSpPr/>
          <p:nvPr/>
        </p:nvGrpSpPr>
        <p:grpSpPr>
          <a:xfrm>
            <a:off x="9584582" y="2003559"/>
            <a:ext cx="2567430" cy="1115978"/>
            <a:chOff x="7552373" y="1399183"/>
            <a:chExt cx="2319220" cy="1115978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C87BAA6D-0A90-4E9B-8EA8-26AA9C02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F706B4C2-12BE-4D29-899E-4721F532A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C95150AE-2B3D-45BA-BB27-0D97B9D97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DA2E8F3F-96ED-4DD6-B81B-48FD2F7AE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A8DABDE2-2466-4210-A609-657B1B19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EF5036FD-A4A5-4B26-9676-FDA5606A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BF0C0257-03D7-443E-A4B3-338ACA48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BE8B6459-8541-40B2-B366-0EF10AC3F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78EAB954-151A-48AF-8703-CB52B4C6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8150AB8D-B642-4F29-944C-39A2D4DC9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1D470167-22E5-4186-8940-48BA84342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ADC18EA1-CABE-42E1-8EF3-DCDC85423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F6A912B-CC89-4723-90B8-2FD940F40692}"/>
              </a:ext>
            </a:extLst>
          </p:cNvPr>
          <p:cNvGrpSpPr/>
          <p:nvPr/>
        </p:nvGrpSpPr>
        <p:grpSpPr>
          <a:xfrm>
            <a:off x="151672" y="2008178"/>
            <a:ext cx="2567430" cy="1115978"/>
            <a:chOff x="7552373" y="1399183"/>
            <a:chExt cx="2319220" cy="1115978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DA77D9D3-348B-47D1-A042-A93B6501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524CD929-BDDF-4529-A939-8E82676A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8259F287-8213-4FEA-84F4-7C337A463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EE9D16EE-1BC5-40AD-8EEA-25FCC2553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7C29D76B-1EDF-46F3-BABD-D5FD1023F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45FD161-831B-48F4-9643-8A30F68D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6FCA15DF-013E-4CD3-9BC5-8E4BFD256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D26D4BBF-2CF6-4A60-9EF1-15F893FD4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0F722033-025F-4C55-B7F1-E5FDAAAE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D7B3F5F-923C-40D6-88A9-DD5B7B80D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005FE715-199C-4A6A-8D4F-05CE5E61E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62F30FE4-5B50-4E8A-879E-795B5D678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40CCEAF-9F13-4C6F-9DEC-E4FBDE3A767F}"/>
              </a:ext>
            </a:extLst>
          </p:cNvPr>
          <p:cNvGrpSpPr/>
          <p:nvPr/>
        </p:nvGrpSpPr>
        <p:grpSpPr>
          <a:xfrm>
            <a:off x="173682" y="3851337"/>
            <a:ext cx="2567430" cy="1115978"/>
            <a:chOff x="7552373" y="1399183"/>
            <a:chExt cx="2319220" cy="1115978"/>
          </a:xfrm>
        </p:grpSpPr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0176B833-9E09-4019-A422-928F34F38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9924955D-C083-4F54-AEB1-D7BFF2596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F9293C3A-0D06-4D3D-962E-BD92C379F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432E64F-EE4A-4C95-805C-821137B1A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FCA1C895-E21A-4FA9-9ABE-71A745D2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47508FF5-A572-43AC-AD4F-A4612F4C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06E212F7-25AE-4F80-9CA7-7C7D5C86F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B2ACFE8-30F0-4D45-8F9A-23A8611B1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C6662FEC-6D54-4C21-8A55-C7457687E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31F39BE4-A9AE-4D6A-94CC-C175188DA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077521C4-BDF7-416B-9316-BF7BC9F9A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76860FC8-3DBC-428F-9689-DF73039B5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178889ED-D4EB-4ED5-BA2C-AA463F04EF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9336" y="2767846"/>
            <a:ext cx="796359" cy="10758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02513-7648-4F82-929C-398D77AB7F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783435">
            <a:off x="5924887" y="2849610"/>
            <a:ext cx="807790" cy="1082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EC8B26-0F2D-4958-A030-F0F3C34D8E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6094652" y="3168030"/>
            <a:ext cx="792549" cy="1078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52EE6F-7D14-408B-9491-9E6CBDAE6B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8081578">
            <a:off x="5959546" y="3490622"/>
            <a:ext cx="781118" cy="1104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010B7C-8CE1-4057-BDF4-13E0ACDE93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60700" y="3586819"/>
            <a:ext cx="826842" cy="10973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D730828-FC51-4C06-A56A-8E24FFD6928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3836936">
            <a:off x="5286690" y="3426653"/>
            <a:ext cx="803980" cy="107070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01697FB-E9A4-4214-9D1B-4131B11ECE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7462779">
            <a:off x="5216756" y="3098568"/>
            <a:ext cx="796359" cy="1108806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875BB04-52CF-4E2F-B291-CB9AE81C9C2F}"/>
              </a:ext>
            </a:extLst>
          </p:cNvPr>
          <p:cNvGrpSpPr/>
          <p:nvPr/>
        </p:nvGrpSpPr>
        <p:grpSpPr>
          <a:xfrm>
            <a:off x="4874489" y="5135868"/>
            <a:ext cx="2567430" cy="1115978"/>
            <a:chOff x="7552373" y="1399183"/>
            <a:chExt cx="2319220" cy="1115978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14E1DCC-E63E-4B26-BDF6-4995F67CF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98874DD5-5D44-4FB6-B071-E4A47EC40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E049B281-B592-4593-8C22-4E2B9B3E0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B551941-BD2A-4112-BA56-62F754720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78CB88EF-032C-48BF-B67C-29ACFEB9D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DDAABD71-35D2-4B9D-919B-E52242E3A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4A613D4-DB36-4AFC-A7C2-6B04319AE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F65A77F0-17BE-418B-9E2B-D669E4660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C2086D70-DE76-4FD2-8AAE-05D354958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89C99E3B-D1E9-4A6C-88A0-F51F9C71C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DA1F2DAE-EF4A-4CC7-A261-0A56771D1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494DE9E-4922-43EC-B8DE-BF35C0560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5063E43-1E2C-4FFE-85E8-0D5D9EFBE30B}"/>
              </a:ext>
            </a:extLst>
          </p:cNvPr>
          <p:cNvSpPr txBox="1"/>
          <p:nvPr/>
        </p:nvSpPr>
        <p:spPr>
          <a:xfrm>
            <a:off x="5436812" y="1675544"/>
            <a:ext cx="18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SCOREBOARD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8E0B36A-A5E1-4A94-A75B-7FE4410ACFC1}"/>
              </a:ext>
            </a:extLst>
          </p:cNvPr>
          <p:cNvSpPr/>
          <p:nvPr/>
        </p:nvSpPr>
        <p:spPr>
          <a:xfrm>
            <a:off x="5423378" y="4984546"/>
            <a:ext cx="1526668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 a new game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7BFDF15-A48E-48AA-AD87-32C8FCABA569}"/>
              </a:ext>
            </a:extLst>
          </p:cNvPr>
          <p:cNvSpPr/>
          <p:nvPr/>
        </p:nvSpPr>
        <p:spPr>
          <a:xfrm>
            <a:off x="3617102" y="1722132"/>
            <a:ext cx="5156786" cy="3705166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aphicFrame>
        <p:nvGraphicFramePr>
          <p:cNvPr id="124" name="Table 5">
            <a:extLst>
              <a:ext uri="{FF2B5EF4-FFF2-40B4-BE49-F238E27FC236}">
                <a16:creationId xmlns:a16="http://schemas.microsoft.com/office/drawing/2014/main" id="{22A33F84-72C3-44AE-A29B-5BBD891E5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05789"/>
              </p:ext>
            </p:extLst>
          </p:nvPr>
        </p:nvGraphicFramePr>
        <p:xfrm>
          <a:off x="3772373" y="2106224"/>
          <a:ext cx="4892576" cy="2880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432373090"/>
                    </a:ext>
                  </a:extLst>
                </a:gridCol>
                <a:gridCol w="880175">
                  <a:extLst>
                    <a:ext uri="{9D8B030D-6E8A-4147-A177-3AD203B41FA5}">
                      <a16:colId xmlns:a16="http://schemas.microsoft.com/office/drawing/2014/main" val="1079053528"/>
                    </a:ext>
                  </a:extLst>
                </a:gridCol>
                <a:gridCol w="713588">
                  <a:extLst>
                    <a:ext uri="{9D8B030D-6E8A-4147-A177-3AD203B41FA5}">
                      <a16:colId xmlns:a16="http://schemas.microsoft.com/office/drawing/2014/main" val="3372374718"/>
                    </a:ext>
                  </a:extLst>
                </a:gridCol>
                <a:gridCol w="738955">
                  <a:extLst>
                    <a:ext uri="{9D8B030D-6E8A-4147-A177-3AD203B41FA5}">
                      <a16:colId xmlns:a16="http://schemas.microsoft.com/office/drawing/2014/main" val="3956698431"/>
                    </a:ext>
                  </a:extLst>
                </a:gridCol>
                <a:gridCol w="686650">
                  <a:extLst>
                    <a:ext uri="{9D8B030D-6E8A-4147-A177-3AD203B41FA5}">
                      <a16:colId xmlns:a16="http://schemas.microsoft.com/office/drawing/2014/main" val="2239694144"/>
                    </a:ext>
                  </a:extLst>
                </a:gridCol>
                <a:gridCol w="687897">
                  <a:extLst>
                    <a:ext uri="{9D8B030D-6E8A-4147-A177-3AD203B41FA5}">
                      <a16:colId xmlns:a16="http://schemas.microsoft.com/office/drawing/2014/main" val="1454247609"/>
                    </a:ext>
                  </a:extLst>
                </a:gridCol>
                <a:gridCol w="569043">
                  <a:extLst>
                    <a:ext uri="{9D8B030D-6E8A-4147-A177-3AD203B41FA5}">
                      <a16:colId xmlns:a16="http://schemas.microsoft.com/office/drawing/2014/main" val="2926118025"/>
                    </a:ext>
                  </a:extLst>
                </a:gridCol>
              </a:tblGrid>
              <a:tr h="639877">
                <a:tc>
                  <a:txBody>
                    <a:bodyPr/>
                    <a:lstStyle/>
                    <a:p>
                      <a:r>
                        <a:rPr lang="en-US" sz="1050" dirty="0"/>
                        <a:t>Players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Bid </a:t>
                      </a:r>
                      <a:r>
                        <a:rPr lang="en-US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points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Round 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Round 2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Round 3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Round 4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Total Points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245322"/>
                  </a:ext>
                </a:extLst>
              </a:tr>
              <a:tr h="365644">
                <a:tc>
                  <a:txBody>
                    <a:bodyPr/>
                    <a:lstStyle/>
                    <a:p>
                      <a:r>
                        <a:rPr lang="en-US" sz="1050" dirty="0"/>
                        <a:t>Player1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150 (Highest)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444005"/>
                  </a:ext>
                </a:extLst>
              </a:tr>
              <a:tr h="365644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78383"/>
                  </a:ext>
                </a:extLst>
              </a:tr>
              <a:tr h="365644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8861"/>
                  </a:ext>
                </a:extLst>
              </a:tr>
              <a:tr h="365644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046266"/>
                  </a:ext>
                </a:extLst>
              </a:tr>
              <a:tr h="365644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17951"/>
                  </a:ext>
                </a:extLst>
              </a:tr>
              <a:tr h="365644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350447"/>
                  </a:ext>
                </a:extLst>
              </a:tr>
            </a:tbl>
          </a:graphicData>
        </a:graphic>
      </p:graphicFrame>
      <p:sp>
        <p:nvSpPr>
          <p:cNvPr id="125" name="TextBox 124">
            <a:extLst>
              <a:ext uri="{FF2B5EF4-FFF2-40B4-BE49-F238E27FC236}">
                <a16:creationId xmlns:a16="http://schemas.microsoft.com/office/drawing/2014/main" id="{6BBFDFD0-4916-41F9-9779-E873321FC4DC}"/>
              </a:ext>
            </a:extLst>
          </p:cNvPr>
          <p:cNvSpPr txBox="1"/>
          <p:nvPr/>
        </p:nvSpPr>
        <p:spPr>
          <a:xfrm>
            <a:off x="5244269" y="1725500"/>
            <a:ext cx="18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SCOREBOARD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9CA6C5F-EA7B-4F0F-A93C-C047E0884834}"/>
              </a:ext>
            </a:extLst>
          </p:cNvPr>
          <p:cNvSpPr/>
          <p:nvPr/>
        </p:nvSpPr>
        <p:spPr>
          <a:xfrm>
            <a:off x="5390169" y="5111005"/>
            <a:ext cx="1526668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hlinkClick r:id="rId16" action="ppaction://hlinksldjump"/>
              </a:rPr>
              <a:t>Start the game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707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BBEA94-F4E7-43CD-BEAB-F486A21270E5}"/>
              </a:ext>
            </a:extLst>
          </p:cNvPr>
          <p:cNvGrpSpPr/>
          <p:nvPr/>
        </p:nvGrpSpPr>
        <p:grpSpPr>
          <a:xfrm>
            <a:off x="39988" y="-21719"/>
            <a:ext cx="12242721" cy="6879719"/>
            <a:chOff x="0" y="-30074"/>
            <a:chExt cx="12408389" cy="686879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21DE94-4B6B-4BFB-9273-582600D7F984}"/>
                </a:ext>
              </a:extLst>
            </p:cNvPr>
            <p:cNvGrpSpPr/>
            <p:nvPr/>
          </p:nvGrpSpPr>
          <p:grpSpPr>
            <a:xfrm>
              <a:off x="0" y="-8389"/>
              <a:ext cx="12356983" cy="6847114"/>
              <a:chOff x="419099" y="176672"/>
              <a:chExt cx="7593899" cy="58288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573B95-5B5D-428A-9A3F-A721BA5C96F6}"/>
                  </a:ext>
                </a:extLst>
              </p:cNvPr>
              <p:cNvSpPr/>
              <p:nvPr/>
            </p:nvSpPr>
            <p:spPr>
              <a:xfrm>
                <a:off x="419099" y="176672"/>
                <a:ext cx="7593899" cy="5828826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50000"/>
                      <a:shade val="30000"/>
                      <a:satMod val="115000"/>
                    </a:schemeClr>
                  </a:gs>
                  <a:gs pos="50000">
                    <a:schemeClr val="bg2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6E9FB5-E339-4EA4-97E6-1DF9FBE7CD83}"/>
                  </a:ext>
                </a:extLst>
              </p:cNvPr>
              <p:cNvSpPr/>
              <p:nvPr/>
            </p:nvSpPr>
            <p:spPr>
              <a:xfrm>
                <a:off x="3239151" y="204122"/>
                <a:ext cx="2138994" cy="42748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bliqueTopLeft"/>
                  <a:lightRig rig="threePt" dir="t"/>
                </a:scene3d>
                <a:sp3d contourW="12700">
                  <a:bevelT w="0"/>
                  <a:bevelB w="0" prst="relaxedInset"/>
                  <a:contourClr>
                    <a:schemeClr val="bg2">
                      <a:lumMod val="50000"/>
                    </a:schemeClr>
                  </a:contourClr>
                </a:sp3d>
              </a:bodyPr>
              <a:lstStyle/>
              <a:p>
                <a:pPr algn="ctr"/>
                <a:r>
                  <a:rPr lang="en-US" b="1" dirty="0">
                    <a:effectLst>
                      <a:glow rad="190500">
                        <a:schemeClr val="bg2">
                          <a:lumMod val="90000"/>
                          <a:alpha val="13000"/>
                        </a:schemeClr>
                      </a:glow>
                    </a:effectLst>
                  </a:rPr>
                  <a:t>Black Queen Bonanza – Round 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705F8C-B25D-4482-9032-1ED1AF420248}"/>
                  </a:ext>
                </a:extLst>
              </p:cNvPr>
              <p:cNvSpPr/>
              <p:nvPr/>
            </p:nvSpPr>
            <p:spPr>
              <a:xfrm>
                <a:off x="7605827" y="5698230"/>
                <a:ext cx="380085" cy="247434"/>
              </a:xfrm>
              <a:prstGeom prst="rect">
                <a:avLst/>
              </a:prstGeom>
              <a:solidFill>
                <a:srgbClr val="960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hlinkClick r:id="rId2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EXIT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B3660FA-22C3-4D60-B9F3-824C09F67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238" y="553116"/>
                <a:ext cx="7587760" cy="0"/>
              </a:xfrm>
              <a:prstGeom prst="line">
                <a:avLst/>
              </a:prstGeom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BDC17D-C7BA-4A8D-9F99-C0BA7B2EBBA7}"/>
                </a:ext>
              </a:extLst>
            </p:cNvPr>
            <p:cNvSpPr/>
            <p:nvPr/>
          </p:nvSpPr>
          <p:spPr>
            <a:xfrm>
              <a:off x="10811945" y="-30074"/>
              <a:ext cx="1596444" cy="2350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Player1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ABF5966-FB51-4DA1-AF1A-3A81353D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0635" y="23803"/>
              <a:ext cx="437730" cy="3265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3133465-1490-4CB7-9AEE-5E87CADF4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813" y="23857"/>
              <a:ext cx="426313" cy="334135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softEdge rad="31750"/>
            </a:effectLst>
          </p:spPr>
        </p:pic>
        <p:pic>
          <p:nvPicPr>
            <p:cNvPr id="31" name="Picture 30">
              <a:hlinkClick r:id="rId5" action="ppaction://hlinksldjump"/>
              <a:extLst>
                <a:ext uri="{FF2B5EF4-FFF2-40B4-BE49-F238E27FC236}">
                  <a16:creationId xmlns:a16="http://schemas.microsoft.com/office/drawing/2014/main" id="{933125F9-1244-4159-9ACC-D472459F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05" y="31464"/>
              <a:ext cx="303408" cy="31121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83D9A0-CADA-4975-BC88-7052D649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126" y="45687"/>
              <a:ext cx="426313" cy="31627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99A3D18-D454-409F-A9FA-74DE24E4BD27}"/>
              </a:ext>
            </a:extLst>
          </p:cNvPr>
          <p:cNvSpPr/>
          <p:nvPr/>
        </p:nvSpPr>
        <p:spPr>
          <a:xfrm>
            <a:off x="5597319" y="6520661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A9781C-39D0-4CB4-91A0-C7BC58816BF9}"/>
              </a:ext>
            </a:extLst>
          </p:cNvPr>
          <p:cNvSpPr/>
          <p:nvPr/>
        </p:nvSpPr>
        <p:spPr>
          <a:xfrm>
            <a:off x="10499787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51B719-B9EA-49D8-A395-A237C0C87F66}"/>
              </a:ext>
            </a:extLst>
          </p:cNvPr>
          <p:cNvSpPr/>
          <p:nvPr/>
        </p:nvSpPr>
        <p:spPr>
          <a:xfrm>
            <a:off x="10499786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7541EC-4FE5-461C-A6D0-83BB0C9CC807}"/>
              </a:ext>
            </a:extLst>
          </p:cNvPr>
          <p:cNvSpPr/>
          <p:nvPr/>
        </p:nvSpPr>
        <p:spPr>
          <a:xfrm>
            <a:off x="567969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DA4646-1BA7-4BC8-8882-1EE245F3D6FA}"/>
              </a:ext>
            </a:extLst>
          </p:cNvPr>
          <p:cNvSpPr/>
          <p:nvPr/>
        </p:nvSpPr>
        <p:spPr>
          <a:xfrm>
            <a:off x="582043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1C0F4C-0699-40AD-B637-C1FA31788F16}"/>
              </a:ext>
            </a:extLst>
          </p:cNvPr>
          <p:cNvSpPr/>
          <p:nvPr/>
        </p:nvSpPr>
        <p:spPr>
          <a:xfrm>
            <a:off x="5576923" y="568144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Player4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8069FF8-5BB5-4BFF-8052-B9F54D3528D3}"/>
              </a:ext>
            </a:extLst>
          </p:cNvPr>
          <p:cNvGrpSpPr/>
          <p:nvPr/>
        </p:nvGrpSpPr>
        <p:grpSpPr>
          <a:xfrm>
            <a:off x="4841847" y="971807"/>
            <a:ext cx="2567430" cy="1115978"/>
            <a:chOff x="7552373" y="1399183"/>
            <a:chExt cx="2319220" cy="1115978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E20925FD-A969-4FDF-AE36-CE312087C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7576A09A-5069-408F-AA78-A7EB548A6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795AADA-CCF5-4A57-9A6E-2FD105AFD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59ED17C-DD69-4C67-9086-CE78233F1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7C340DF-6D44-4F65-8EB5-1D44411CA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F12FB314-1677-4C49-B9CB-E1F0F1946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A2A4691B-1390-4F06-98A2-FE3998BF1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861B2D8C-6B7A-43A2-9FD9-8350B685B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AB20181A-61FB-4938-8072-105B51068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7362CD48-1013-4E5C-BE39-FFE68496B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3380EBF-F00F-4EC2-A057-EBD902830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53E7CD3B-EC80-400F-84D5-7E6DD299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EEEED01-D27A-4086-9A09-31C9838FCD4A}"/>
              </a:ext>
            </a:extLst>
          </p:cNvPr>
          <p:cNvGrpSpPr/>
          <p:nvPr/>
        </p:nvGrpSpPr>
        <p:grpSpPr>
          <a:xfrm>
            <a:off x="9550156" y="3851337"/>
            <a:ext cx="2567430" cy="1115978"/>
            <a:chOff x="7552373" y="1399183"/>
            <a:chExt cx="2319220" cy="1115978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B5117C8-9D3A-4992-ACA4-9456592D4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0160926-31AC-4DAD-BE39-7712EC0CC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2B1E8369-6BDC-41BF-BD8D-7F68AFCAF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03CE9C0E-EEC6-44E1-A562-282EB2FF4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B001AB7B-C242-46EE-BCBA-33C95E6C3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50857CC3-780C-49BB-A43A-2AF5623CD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F1BBC77D-BDF4-4CE3-BC02-7A1A847F8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76BD822A-3478-4AA9-B4EA-FAF5D1E2F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A3155118-E7D0-4AF8-B836-5A97DC2A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8EF2DE92-0FED-4CEB-A9EC-E6F38E338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027043B0-8ADC-4BF5-A978-6A39F74B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B7D308C-BA38-48FC-93B6-C193A3CE7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658F438-2CE4-42FF-B985-FB196AAD9DD7}"/>
              </a:ext>
            </a:extLst>
          </p:cNvPr>
          <p:cNvGrpSpPr/>
          <p:nvPr/>
        </p:nvGrpSpPr>
        <p:grpSpPr>
          <a:xfrm>
            <a:off x="9584582" y="2003559"/>
            <a:ext cx="2567430" cy="1115978"/>
            <a:chOff x="7552373" y="1399183"/>
            <a:chExt cx="2319220" cy="1115978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C87BAA6D-0A90-4E9B-8EA8-26AA9C02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F706B4C2-12BE-4D29-899E-4721F532A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C95150AE-2B3D-45BA-BB27-0D97B9D97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DA2E8F3F-96ED-4DD6-B81B-48FD2F7AE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A8DABDE2-2466-4210-A609-657B1B19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EF5036FD-A4A5-4B26-9676-FDA5606A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BF0C0257-03D7-443E-A4B3-338ACA48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BE8B6459-8541-40B2-B366-0EF10AC3F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78EAB954-151A-48AF-8703-CB52B4C6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8150AB8D-B642-4F29-944C-39A2D4DC9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1D470167-22E5-4186-8940-48BA84342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ADC18EA1-CABE-42E1-8EF3-DCDC85423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F6A912B-CC89-4723-90B8-2FD940F40692}"/>
              </a:ext>
            </a:extLst>
          </p:cNvPr>
          <p:cNvGrpSpPr/>
          <p:nvPr/>
        </p:nvGrpSpPr>
        <p:grpSpPr>
          <a:xfrm>
            <a:off x="151672" y="2008178"/>
            <a:ext cx="2567430" cy="1115978"/>
            <a:chOff x="7552373" y="1399183"/>
            <a:chExt cx="2319220" cy="1115978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DA77D9D3-348B-47D1-A042-A93B6501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524CD929-BDDF-4529-A939-8E82676A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8259F287-8213-4FEA-84F4-7C337A463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EE9D16EE-1BC5-40AD-8EEA-25FCC2553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7C29D76B-1EDF-46F3-BABD-D5FD1023F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45FD161-831B-48F4-9643-8A30F68D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6FCA15DF-013E-4CD3-9BC5-8E4BFD256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D26D4BBF-2CF6-4A60-9EF1-15F893FD4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0F722033-025F-4C55-B7F1-E5FDAAAE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D7B3F5F-923C-40D6-88A9-DD5B7B80D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005FE715-199C-4A6A-8D4F-05CE5E61E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62F30FE4-5B50-4E8A-879E-795B5D678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40CCEAF-9F13-4C6F-9DEC-E4FBDE3A767F}"/>
              </a:ext>
            </a:extLst>
          </p:cNvPr>
          <p:cNvGrpSpPr/>
          <p:nvPr/>
        </p:nvGrpSpPr>
        <p:grpSpPr>
          <a:xfrm>
            <a:off x="173682" y="3851337"/>
            <a:ext cx="2567430" cy="1115978"/>
            <a:chOff x="7552373" y="1399183"/>
            <a:chExt cx="2319220" cy="1115978"/>
          </a:xfrm>
        </p:grpSpPr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0176B833-9E09-4019-A422-928F34F38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9924955D-C083-4F54-AEB1-D7BFF2596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F9293C3A-0D06-4D3D-962E-BD92C379F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432E64F-EE4A-4C95-805C-821137B1A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FCA1C895-E21A-4FA9-9ABE-71A745D2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47508FF5-A572-43AC-AD4F-A4612F4C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06E212F7-25AE-4F80-9CA7-7C7D5C86F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B2ACFE8-30F0-4D45-8F9A-23A8611B1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C6662FEC-6D54-4C21-8A55-C7457687E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31F39BE4-A9AE-4D6A-94CC-C175188DA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077521C4-BDF7-416B-9316-BF7BC9F9A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76860FC8-3DBC-428F-9689-DF73039B5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875BB04-52CF-4E2F-B291-CB9AE81C9C2F}"/>
              </a:ext>
            </a:extLst>
          </p:cNvPr>
          <p:cNvGrpSpPr/>
          <p:nvPr/>
        </p:nvGrpSpPr>
        <p:grpSpPr>
          <a:xfrm>
            <a:off x="4874489" y="5135868"/>
            <a:ext cx="2567430" cy="1115978"/>
            <a:chOff x="7552373" y="1399183"/>
            <a:chExt cx="2319220" cy="1115978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14E1DCC-E63E-4B26-BDF6-4995F67CF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98874DD5-5D44-4FB6-B071-E4A47EC40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E049B281-B592-4593-8C22-4E2B9B3E0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B551941-BD2A-4112-BA56-62F754720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78CB88EF-032C-48BF-B67C-29ACFEB9D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DDAABD71-35D2-4B9D-919B-E52242E3A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4A613D4-DB36-4AFC-A7C2-6B04319AE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F65A77F0-17BE-418B-9E2B-D669E4660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C2086D70-DE76-4FD2-8AAE-05D354958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89C99E3B-D1E9-4A6C-88A0-F51F9C71C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DA1F2DAE-EF4A-4CC7-A261-0A56771D1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494DE9E-4922-43EC-B8DE-BF35C0560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979C2E-C8AB-4E17-9537-F530BDBDBB61}"/>
              </a:ext>
            </a:extLst>
          </p:cNvPr>
          <p:cNvGrpSpPr/>
          <p:nvPr/>
        </p:nvGrpSpPr>
        <p:grpSpPr>
          <a:xfrm>
            <a:off x="3911525" y="2348792"/>
            <a:ext cx="4312084" cy="2467398"/>
            <a:chOff x="3894283" y="2491565"/>
            <a:chExt cx="4312084" cy="24673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7BFDF15-A48E-48AA-AD87-32C8FCABA569}"/>
                </a:ext>
              </a:extLst>
            </p:cNvPr>
            <p:cNvSpPr/>
            <p:nvPr/>
          </p:nvSpPr>
          <p:spPr>
            <a:xfrm>
              <a:off x="3894283" y="2491565"/>
              <a:ext cx="4312084" cy="246739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9CA6C5F-EA7B-4F0F-A93C-C047E0884834}"/>
                </a:ext>
              </a:extLst>
            </p:cNvPr>
            <p:cNvSpPr/>
            <p:nvPr/>
          </p:nvSpPr>
          <p:spPr>
            <a:xfrm>
              <a:off x="5232429" y="4635081"/>
              <a:ext cx="1526668" cy="25093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3175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hlinkClick r:id="rId9" action="ppaction://hlinksldjump"/>
                </a:rPr>
                <a:t>Continue</a:t>
              </a:r>
              <a:endParaRPr lang="en-US" sz="1400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6BBFDFD0-4916-41F9-9779-E873321FC4DC}"/>
              </a:ext>
            </a:extLst>
          </p:cNvPr>
          <p:cNvSpPr txBox="1"/>
          <p:nvPr/>
        </p:nvSpPr>
        <p:spPr>
          <a:xfrm>
            <a:off x="4200522" y="2467195"/>
            <a:ext cx="3945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Player1 as you are the highest bidder, please select a trump for round 1. Click continue to move forward.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A4215878-86EC-446F-8DE9-9C175B8A5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88934"/>
              </p:ext>
            </p:extLst>
          </p:nvPr>
        </p:nvGraphicFramePr>
        <p:xfrm>
          <a:off x="4923827" y="3041633"/>
          <a:ext cx="2125910" cy="116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910">
                  <a:extLst>
                    <a:ext uri="{9D8B030D-6E8A-4147-A177-3AD203B41FA5}">
                      <a16:colId xmlns:a16="http://schemas.microsoft.com/office/drawing/2014/main" val="3469127039"/>
                    </a:ext>
                  </a:extLst>
                </a:gridCol>
              </a:tblGrid>
              <a:tr h="29197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Spades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044633"/>
                  </a:ext>
                </a:extLst>
              </a:tr>
              <a:tr h="29197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Hearts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41562"/>
                  </a:ext>
                </a:extLst>
              </a:tr>
              <a:tr h="29197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Diamonds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050059"/>
                  </a:ext>
                </a:extLst>
              </a:tr>
              <a:tr h="29197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Club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43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12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BBEA94-F4E7-43CD-BEAB-F486A21270E5}"/>
              </a:ext>
            </a:extLst>
          </p:cNvPr>
          <p:cNvGrpSpPr/>
          <p:nvPr/>
        </p:nvGrpSpPr>
        <p:grpSpPr>
          <a:xfrm>
            <a:off x="0" y="-13452"/>
            <a:ext cx="12235942" cy="6871452"/>
            <a:chOff x="0" y="-22375"/>
            <a:chExt cx="12401519" cy="714445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21DE94-4B6B-4BFB-9273-582600D7F984}"/>
                </a:ext>
              </a:extLst>
            </p:cNvPr>
            <p:cNvGrpSpPr/>
            <p:nvPr/>
          </p:nvGrpSpPr>
          <p:grpSpPr>
            <a:xfrm>
              <a:off x="0" y="-8389"/>
              <a:ext cx="12356983" cy="7130472"/>
              <a:chOff x="419099" y="176672"/>
              <a:chExt cx="7593899" cy="607004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573B95-5B5D-428A-9A3F-A721BA5C96F6}"/>
                  </a:ext>
                </a:extLst>
              </p:cNvPr>
              <p:cNvSpPr/>
              <p:nvPr/>
            </p:nvSpPr>
            <p:spPr>
              <a:xfrm>
                <a:off x="419099" y="176672"/>
                <a:ext cx="7593899" cy="6070044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50000"/>
                      <a:shade val="30000"/>
                      <a:satMod val="115000"/>
                    </a:schemeClr>
                  </a:gs>
                  <a:gs pos="50000">
                    <a:schemeClr val="bg2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6E9FB5-E339-4EA4-97E6-1DF9FBE7CD83}"/>
                  </a:ext>
                </a:extLst>
              </p:cNvPr>
              <p:cNvSpPr/>
              <p:nvPr/>
            </p:nvSpPr>
            <p:spPr>
              <a:xfrm>
                <a:off x="3239150" y="204122"/>
                <a:ext cx="2104476" cy="42748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bliqueTopLeft"/>
                  <a:lightRig rig="threePt" dir="t"/>
                </a:scene3d>
                <a:sp3d contourW="12700">
                  <a:bevelT w="0"/>
                  <a:bevelB w="0" prst="relaxedInset"/>
                  <a:contourClr>
                    <a:schemeClr val="bg2">
                      <a:lumMod val="50000"/>
                    </a:schemeClr>
                  </a:contourClr>
                </a:sp3d>
              </a:bodyPr>
              <a:lstStyle/>
              <a:p>
                <a:pPr algn="ctr"/>
                <a:r>
                  <a:rPr lang="en-US" b="1" dirty="0">
                    <a:effectLst>
                      <a:glow rad="190500">
                        <a:schemeClr val="bg2">
                          <a:lumMod val="90000"/>
                          <a:alpha val="13000"/>
                        </a:schemeClr>
                      </a:glow>
                    </a:effectLst>
                  </a:rPr>
                  <a:t>Black Queen Bonanza – Round 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705F8C-B25D-4482-9032-1ED1AF420248}"/>
                  </a:ext>
                </a:extLst>
              </p:cNvPr>
              <p:cNvSpPr/>
              <p:nvPr/>
            </p:nvSpPr>
            <p:spPr>
              <a:xfrm>
                <a:off x="7610677" y="5928756"/>
                <a:ext cx="380085" cy="247434"/>
              </a:xfrm>
              <a:prstGeom prst="rect">
                <a:avLst/>
              </a:prstGeom>
              <a:solidFill>
                <a:srgbClr val="960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hlinkClick r:id="rId2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EXIT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B3660FA-22C3-4D60-B9F3-824C09F67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238" y="553116"/>
                <a:ext cx="7587760" cy="0"/>
              </a:xfrm>
              <a:prstGeom prst="line">
                <a:avLst/>
              </a:prstGeom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BDC17D-C7BA-4A8D-9F99-C0BA7B2EBBA7}"/>
                </a:ext>
              </a:extLst>
            </p:cNvPr>
            <p:cNvSpPr/>
            <p:nvPr/>
          </p:nvSpPr>
          <p:spPr>
            <a:xfrm>
              <a:off x="10805075" y="-22375"/>
              <a:ext cx="1596444" cy="2350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Player1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ABF5966-FB51-4DA1-AF1A-3A81353D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3441" y="31464"/>
              <a:ext cx="437730" cy="3265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3133465-1490-4CB7-9AEE-5E87CADF4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813" y="23857"/>
              <a:ext cx="426313" cy="334135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softEdge rad="31750"/>
            </a:effectLst>
          </p:spPr>
        </p:pic>
        <p:pic>
          <p:nvPicPr>
            <p:cNvPr id="31" name="Picture 30">
              <a:hlinkClick r:id="rId5" action="ppaction://hlinksldjump"/>
              <a:extLst>
                <a:ext uri="{FF2B5EF4-FFF2-40B4-BE49-F238E27FC236}">
                  <a16:creationId xmlns:a16="http://schemas.microsoft.com/office/drawing/2014/main" id="{933125F9-1244-4159-9ACC-D472459F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05" y="31464"/>
              <a:ext cx="303408" cy="31121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83D9A0-CADA-4975-BC88-7052D649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126" y="45687"/>
              <a:ext cx="426313" cy="31627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99A3D18-D454-409F-A9FA-74DE24E4BD27}"/>
              </a:ext>
            </a:extLst>
          </p:cNvPr>
          <p:cNvSpPr/>
          <p:nvPr/>
        </p:nvSpPr>
        <p:spPr>
          <a:xfrm>
            <a:off x="5597319" y="6520661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A9781C-39D0-4CB4-91A0-C7BC58816BF9}"/>
              </a:ext>
            </a:extLst>
          </p:cNvPr>
          <p:cNvSpPr/>
          <p:nvPr/>
        </p:nvSpPr>
        <p:spPr>
          <a:xfrm>
            <a:off x="10499787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51B719-B9EA-49D8-A395-A237C0C87F66}"/>
              </a:ext>
            </a:extLst>
          </p:cNvPr>
          <p:cNvSpPr/>
          <p:nvPr/>
        </p:nvSpPr>
        <p:spPr>
          <a:xfrm>
            <a:off x="10499786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7541EC-4FE5-461C-A6D0-83BB0C9CC807}"/>
              </a:ext>
            </a:extLst>
          </p:cNvPr>
          <p:cNvSpPr/>
          <p:nvPr/>
        </p:nvSpPr>
        <p:spPr>
          <a:xfrm>
            <a:off x="567969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DA4646-1BA7-4BC8-8882-1EE245F3D6FA}"/>
              </a:ext>
            </a:extLst>
          </p:cNvPr>
          <p:cNvSpPr/>
          <p:nvPr/>
        </p:nvSpPr>
        <p:spPr>
          <a:xfrm>
            <a:off x="582043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1C0F4C-0699-40AD-B637-C1FA31788F16}"/>
              </a:ext>
            </a:extLst>
          </p:cNvPr>
          <p:cNvSpPr/>
          <p:nvPr/>
        </p:nvSpPr>
        <p:spPr>
          <a:xfrm>
            <a:off x="5576923" y="568144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Player4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8069FF8-5BB5-4BFF-8052-B9F54D3528D3}"/>
              </a:ext>
            </a:extLst>
          </p:cNvPr>
          <p:cNvGrpSpPr/>
          <p:nvPr/>
        </p:nvGrpSpPr>
        <p:grpSpPr>
          <a:xfrm>
            <a:off x="4841847" y="971807"/>
            <a:ext cx="2567430" cy="1115978"/>
            <a:chOff x="7552373" y="1399183"/>
            <a:chExt cx="2319220" cy="1115978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E20925FD-A969-4FDF-AE36-CE312087C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7576A09A-5069-408F-AA78-A7EB548A6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795AADA-CCF5-4A57-9A6E-2FD105AFD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59ED17C-DD69-4C67-9086-CE78233F1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7C340DF-6D44-4F65-8EB5-1D44411CA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F12FB314-1677-4C49-B9CB-E1F0F1946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A2A4691B-1390-4F06-98A2-FE3998BF1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861B2D8C-6B7A-43A2-9FD9-8350B685B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AB20181A-61FB-4938-8072-105B51068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7362CD48-1013-4E5C-BE39-FFE68496B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3380EBF-F00F-4EC2-A057-EBD902830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53E7CD3B-EC80-400F-84D5-7E6DD299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EEEED01-D27A-4086-9A09-31C9838FCD4A}"/>
              </a:ext>
            </a:extLst>
          </p:cNvPr>
          <p:cNvGrpSpPr/>
          <p:nvPr/>
        </p:nvGrpSpPr>
        <p:grpSpPr>
          <a:xfrm>
            <a:off x="9550156" y="3851337"/>
            <a:ext cx="2567430" cy="1115978"/>
            <a:chOff x="7552373" y="1399183"/>
            <a:chExt cx="2319220" cy="1115978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B5117C8-9D3A-4992-ACA4-9456592D4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0160926-31AC-4DAD-BE39-7712EC0CC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2B1E8369-6BDC-41BF-BD8D-7F68AFCAF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03CE9C0E-EEC6-44E1-A562-282EB2FF4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B001AB7B-C242-46EE-BCBA-33C95E6C3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50857CC3-780C-49BB-A43A-2AF5623CD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F1BBC77D-BDF4-4CE3-BC02-7A1A847F8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76BD822A-3478-4AA9-B4EA-FAF5D1E2F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A3155118-E7D0-4AF8-B836-5A97DC2A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8EF2DE92-0FED-4CEB-A9EC-E6F38E338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027043B0-8ADC-4BF5-A978-6A39F74B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B7D308C-BA38-48FC-93B6-C193A3CE7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658F438-2CE4-42FF-B985-FB196AAD9DD7}"/>
              </a:ext>
            </a:extLst>
          </p:cNvPr>
          <p:cNvGrpSpPr/>
          <p:nvPr/>
        </p:nvGrpSpPr>
        <p:grpSpPr>
          <a:xfrm>
            <a:off x="9584582" y="2003559"/>
            <a:ext cx="2567430" cy="1115978"/>
            <a:chOff x="7552373" y="1399183"/>
            <a:chExt cx="2319220" cy="1115978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C87BAA6D-0A90-4E9B-8EA8-26AA9C02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F706B4C2-12BE-4D29-899E-4721F532A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C95150AE-2B3D-45BA-BB27-0D97B9D97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DA2E8F3F-96ED-4DD6-B81B-48FD2F7AE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A8DABDE2-2466-4210-A609-657B1B19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EF5036FD-A4A5-4B26-9676-FDA5606A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BF0C0257-03D7-443E-A4B3-338ACA48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BE8B6459-8541-40B2-B366-0EF10AC3F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78EAB954-151A-48AF-8703-CB52B4C6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8150AB8D-B642-4F29-944C-39A2D4DC9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1D470167-22E5-4186-8940-48BA84342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ADC18EA1-CABE-42E1-8EF3-DCDC85423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F6A912B-CC89-4723-90B8-2FD940F40692}"/>
              </a:ext>
            </a:extLst>
          </p:cNvPr>
          <p:cNvGrpSpPr/>
          <p:nvPr/>
        </p:nvGrpSpPr>
        <p:grpSpPr>
          <a:xfrm>
            <a:off x="151672" y="2008178"/>
            <a:ext cx="2567430" cy="1115978"/>
            <a:chOff x="7552373" y="1399183"/>
            <a:chExt cx="2319220" cy="1115978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DA77D9D3-348B-47D1-A042-A93B6501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524CD929-BDDF-4529-A939-8E82676A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8259F287-8213-4FEA-84F4-7C337A463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EE9D16EE-1BC5-40AD-8EEA-25FCC2553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7C29D76B-1EDF-46F3-BABD-D5FD1023F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45FD161-831B-48F4-9643-8A30F68D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6FCA15DF-013E-4CD3-9BC5-8E4BFD256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D26D4BBF-2CF6-4A60-9EF1-15F893FD4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0F722033-025F-4C55-B7F1-E5FDAAAE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D7B3F5F-923C-40D6-88A9-DD5B7B80D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005FE715-199C-4A6A-8D4F-05CE5E61E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62F30FE4-5B50-4E8A-879E-795B5D678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40CCEAF-9F13-4C6F-9DEC-E4FBDE3A767F}"/>
              </a:ext>
            </a:extLst>
          </p:cNvPr>
          <p:cNvGrpSpPr/>
          <p:nvPr/>
        </p:nvGrpSpPr>
        <p:grpSpPr>
          <a:xfrm>
            <a:off x="173682" y="3851337"/>
            <a:ext cx="2567430" cy="1115978"/>
            <a:chOff x="7552373" y="1399183"/>
            <a:chExt cx="2319220" cy="1115978"/>
          </a:xfrm>
        </p:grpSpPr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0176B833-9E09-4019-A422-928F34F38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9924955D-C083-4F54-AEB1-D7BFF2596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F9293C3A-0D06-4D3D-962E-BD92C379F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432E64F-EE4A-4C95-805C-821137B1A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FCA1C895-E21A-4FA9-9ABE-71A745D2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47508FF5-A572-43AC-AD4F-A4612F4C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06E212F7-25AE-4F80-9CA7-7C7D5C86F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B2ACFE8-30F0-4D45-8F9A-23A8611B1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C6662FEC-6D54-4C21-8A55-C7457687E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31F39BE4-A9AE-4D6A-94CC-C175188DA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077521C4-BDF7-416B-9316-BF7BC9F9A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76860FC8-3DBC-428F-9689-DF73039B5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875BB04-52CF-4E2F-B291-CB9AE81C9C2F}"/>
              </a:ext>
            </a:extLst>
          </p:cNvPr>
          <p:cNvGrpSpPr/>
          <p:nvPr/>
        </p:nvGrpSpPr>
        <p:grpSpPr>
          <a:xfrm>
            <a:off x="4874489" y="5135868"/>
            <a:ext cx="2567430" cy="1115978"/>
            <a:chOff x="7552373" y="1399183"/>
            <a:chExt cx="2319220" cy="1115978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14E1DCC-E63E-4B26-BDF6-4995F67CF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98874DD5-5D44-4FB6-B071-E4A47EC40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E049B281-B592-4593-8C22-4E2B9B3E0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B551941-BD2A-4112-BA56-62F754720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78CB88EF-032C-48BF-B67C-29ACFEB9D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DDAABD71-35D2-4B9D-919B-E52242E3A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4A613D4-DB36-4AFC-A7C2-6B04319AE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F65A77F0-17BE-418B-9E2B-D669E4660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C2086D70-DE76-4FD2-8AAE-05D354958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89C99E3B-D1E9-4A6C-88A0-F51F9C71C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DA1F2DAE-EF4A-4CC7-A261-0A56771D1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494DE9E-4922-43EC-B8DE-BF35C0560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979C2E-C8AB-4E17-9537-F530BDBDBB61}"/>
              </a:ext>
            </a:extLst>
          </p:cNvPr>
          <p:cNvGrpSpPr/>
          <p:nvPr/>
        </p:nvGrpSpPr>
        <p:grpSpPr>
          <a:xfrm>
            <a:off x="4128078" y="2259134"/>
            <a:ext cx="4119107" cy="2177230"/>
            <a:chOff x="3894283" y="2491565"/>
            <a:chExt cx="4312084" cy="24673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7BFDF15-A48E-48AA-AD87-32C8FCABA569}"/>
                </a:ext>
              </a:extLst>
            </p:cNvPr>
            <p:cNvSpPr/>
            <p:nvPr/>
          </p:nvSpPr>
          <p:spPr>
            <a:xfrm>
              <a:off x="3894283" y="2491565"/>
              <a:ext cx="4312084" cy="246739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9CA6C5F-EA7B-4F0F-A93C-C047E0884834}"/>
                </a:ext>
              </a:extLst>
            </p:cNvPr>
            <p:cNvSpPr/>
            <p:nvPr/>
          </p:nvSpPr>
          <p:spPr>
            <a:xfrm>
              <a:off x="5163056" y="4334586"/>
              <a:ext cx="1526668" cy="37454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3175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hlinkClick r:id="rId9" action="ppaction://hlinksldjump"/>
                </a:rPr>
                <a:t>Continue</a:t>
              </a:r>
              <a:endParaRPr lang="en-US" sz="1400" b="1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6BBFDFD0-4916-41F9-9779-E873321FC4DC}"/>
              </a:ext>
            </a:extLst>
          </p:cNvPr>
          <p:cNvSpPr txBox="1"/>
          <p:nvPr/>
        </p:nvSpPr>
        <p:spPr>
          <a:xfrm>
            <a:off x="4200522" y="2467195"/>
            <a:ext cx="3945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Next, please select two cards from the deck to chose your partners. Click continue to move forward.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A4215878-86EC-446F-8DE9-9C175B8A5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20827"/>
              </p:ext>
            </p:extLst>
          </p:nvPr>
        </p:nvGraphicFramePr>
        <p:xfrm>
          <a:off x="4887765" y="3120705"/>
          <a:ext cx="2125910" cy="59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910">
                  <a:extLst>
                    <a:ext uri="{9D8B030D-6E8A-4147-A177-3AD203B41FA5}">
                      <a16:colId xmlns:a16="http://schemas.microsoft.com/office/drawing/2014/main" val="3469127039"/>
                    </a:ext>
                  </a:extLst>
                </a:gridCol>
              </a:tblGrid>
              <a:tr h="29525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Ace of spades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044633"/>
                  </a:ext>
                </a:extLst>
              </a:tr>
              <a:tr h="29525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Queen of spades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41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54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BBEA94-F4E7-43CD-BEAB-F486A21270E5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-8389"/>
            <a:chExt cx="12356983" cy="68471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21DE94-4B6B-4BFB-9273-582600D7F984}"/>
                </a:ext>
              </a:extLst>
            </p:cNvPr>
            <p:cNvGrpSpPr/>
            <p:nvPr/>
          </p:nvGrpSpPr>
          <p:grpSpPr>
            <a:xfrm>
              <a:off x="0" y="-8389"/>
              <a:ext cx="12356983" cy="6847114"/>
              <a:chOff x="419099" y="176672"/>
              <a:chExt cx="7593899" cy="58288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573B95-5B5D-428A-9A3F-A721BA5C96F6}"/>
                  </a:ext>
                </a:extLst>
              </p:cNvPr>
              <p:cNvSpPr/>
              <p:nvPr/>
            </p:nvSpPr>
            <p:spPr>
              <a:xfrm>
                <a:off x="419099" y="176672"/>
                <a:ext cx="7593899" cy="5828826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50000"/>
                      <a:shade val="30000"/>
                      <a:satMod val="115000"/>
                    </a:schemeClr>
                  </a:gs>
                  <a:gs pos="50000">
                    <a:schemeClr val="bg2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6E9FB5-E339-4EA4-97E6-1DF9FBE7CD83}"/>
                  </a:ext>
                </a:extLst>
              </p:cNvPr>
              <p:cNvSpPr/>
              <p:nvPr/>
            </p:nvSpPr>
            <p:spPr>
              <a:xfrm>
                <a:off x="3239151" y="204122"/>
                <a:ext cx="2110229" cy="42748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bliqueTopLeft"/>
                  <a:lightRig rig="threePt" dir="t"/>
                </a:scene3d>
                <a:sp3d contourW="12700">
                  <a:bevelT w="0"/>
                  <a:bevelB w="0" prst="relaxedInset"/>
                  <a:contourClr>
                    <a:schemeClr val="bg2">
                      <a:lumMod val="50000"/>
                    </a:schemeClr>
                  </a:contourClr>
                </a:sp3d>
              </a:bodyPr>
              <a:lstStyle/>
              <a:p>
                <a:pPr algn="ctr"/>
                <a:r>
                  <a:rPr lang="en-US" b="1" dirty="0">
                    <a:effectLst>
                      <a:glow rad="190500">
                        <a:schemeClr val="bg2">
                          <a:lumMod val="90000"/>
                          <a:alpha val="13000"/>
                        </a:schemeClr>
                      </a:glow>
                    </a:effectLst>
                  </a:rPr>
                  <a:t>Black Queen Bonanza – Round 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705F8C-B25D-4482-9032-1ED1AF420248}"/>
                  </a:ext>
                </a:extLst>
              </p:cNvPr>
              <p:cNvSpPr/>
              <p:nvPr/>
            </p:nvSpPr>
            <p:spPr>
              <a:xfrm>
                <a:off x="7591851" y="5701775"/>
                <a:ext cx="380085" cy="247434"/>
              </a:xfrm>
              <a:prstGeom prst="rect">
                <a:avLst/>
              </a:prstGeom>
              <a:solidFill>
                <a:srgbClr val="960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hlinkClick r:id="rId2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EXIT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B3660FA-22C3-4D60-B9F3-824C09F67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238" y="553116"/>
                <a:ext cx="7587760" cy="0"/>
              </a:xfrm>
              <a:prstGeom prst="line">
                <a:avLst/>
              </a:prstGeom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BDC17D-C7BA-4A8D-9F99-C0BA7B2EBBA7}"/>
                </a:ext>
              </a:extLst>
            </p:cNvPr>
            <p:cNvSpPr/>
            <p:nvPr/>
          </p:nvSpPr>
          <p:spPr>
            <a:xfrm>
              <a:off x="10962447" y="-8389"/>
              <a:ext cx="1266960" cy="2350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Player1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ABF5966-FB51-4DA1-AF1A-3A81353D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64515" y="40559"/>
              <a:ext cx="437730" cy="3265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3133465-1490-4CB7-9AEE-5E87CADF4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813" y="23857"/>
              <a:ext cx="426313" cy="334135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softEdge rad="31750"/>
            </a:effectLst>
          </p:spPr>
        </p:pic>
        <p:pic>
          <p:nvPicPr>
            <p:cNvPr id="31" name="Picture 30">
              <a:hlinkClick r:id="rId5" action="ppaction://hlinksldjump"/>
              <a:extLst>
                <a:ext uri="{FF2B5EF4-FFF2-40B4-BE49-F238E27FC236}">
                  <a16:creationId xmlns:a16="http://schemas.microsoft.com/office/drawing/2014/main" id="{933125F9-1244-4159-9ACC-D472459F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05" y="31464"/>
              <a:ext cx="303408" cy="31121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83D9A0-CADA-4975-BC88-7052D649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126" y="45687"/>
              <a:ext cx="426313" cy="31627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99A3D18-D454-409F-A9FA-74DE24E4BD27}"/>
              </a:ext>
            </a:extLst>
          </p:cNvPr>
          <p:cNvSpPr/>
          <p:nvPr/>
        </p:nvSpPr>
        <p:spPr>
          <a:xfrm>
            <a:off x="5597319" y="6520661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A9781C-39D0-4CB4-91A0-C7BC58816BF9}"/>
              </a:ext>
            </a:extLst>
          </p:cNvPr>
          <p:cNvSpPr/>
          <p:nvPr/>
        </p:nvSpPr>
        <p:spPr>
          <a:xfrm>
            <a:off x="10499787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51B719-B9EA-49D8-A395-A237C0C87F66}"/>
              </a:ext>
            </a:extLst>
          </p:cNvPr>
          <p:cNvSpPr/>
          <p:nvPr/>
        </p:nvSpPr>
        <p:spPr>
          <a:xfrm>
            <a:off x="10499786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7541EC-4FE5-461C-A6D0-83BB0C9CC807}"/>
              </a:ext>
            </a:extLst>
          </p:cNvPr>
          <p:cNvSpPr/>
          <p:nvPr/>
        </p:nvSpPr>
        <p:spPr>
          <a:xfrm>
            <a:off x="567969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DA4646-1BA7-4BC8-8882-1EE245F3D6FA}"/>
              </a:ext>
            </a:extLst>
          </p:cNvPr>
          <p:cNvSpPr/>
          <p:nvPr/>
        </p:nvSpPr>
        <p:spPr>
          <a:xfrm>
            <a:off x="582043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1C0F4C-0699-40AD-B637-C1FA31788F16}"/>
              </a:ext>
            </a:extLst>
          </p:cNvPr>
          <p:cNvSpPr/>
          <p:nvPr/>
        </p:nvSpPr>
        <p:spPr>
          <a:xfrm>
            <a:off x="5576923" y="568144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Player4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8069FF8-5BB5-4BFF-8052-B9F54D3528D3}"/>
              </a:ext>
            </a:extLst>
          </p:cNvPr>
          <p:cNvGrpSpPr/>
          <p:nvPr/>
        </p:nvGrpSpPr>
        <p:grpSpPr>
          <a:xfrm>
            <a:off x="4752212" y="928898"/>
            <a:ext cx="2689706" cy="1115978"/>
            <a:chOff x="7441918" y="1399183"/>
            <a:chExt cx="2429675" cy="1115978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7BB9715B-294C-4AF4-9165-2AD89AFF9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E20925FD-A969-4FDF-AE36-CE312087C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7576A09A-5069-408F-AA78-A7EB548A6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795AADA-CCF5-4A57-9A6E-2FD105AFD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59ED17C-DD69-4C67-9086-CE78233F1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7C340DF-6D44-4F65-8EB5-1D44411CA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F12FB314-1677-4C49-B9CB-E1F0F1946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A2A4691B-1390-4F06-98A2-FE3998BF1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861B2D8C-6B7A-43A2-9FD9-8350B685B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AB20181A-61FB-4938-8072-105B51068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7362CD48-1013-4E5C-BE39-FFE68496B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3380EBF-F00F-4EC2-A057-EBD902830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53E7CD3B-EC80-400F-84D5-7E6DD299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EEEED01-D27A-4086-9A09-31C9838FCD4A}"/>
              </a:ext>
            </a:extLst>
          </p:cNvPr>
          <p:cNvGrpSpPr/>
          <p:nvPr/>
        </p:nvGrpSpPr>
        <p:grpSpPr>
          <a:xfrm>
            <a:off x="9427879" y="3851337"/>
            <a:ext cx="2689706" cy="1115978"/>
            <a:chOff x="7441918" y="1399183"/>
            <a:chExt cx="2429675" cy="1115978"/>
          </a:xfrm>
        </p:grpSpPr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DF3B208-2FF8-4CBC-8D08-E104BA873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B5117C8-9D3A-4992-ACA4-9456592D4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0160926-31AC-4DAD-BE39-7712EC0CC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2B1E8369-6BDC-41BF-BD8D-7F68AFCAF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03CE9C0E-EEC6-44E1-A562-282EB2FF4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B001AB7B-C242-46EE-BCBA-33C95E6C3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50857CC3-780C-49BB-A43A-2AF5623CD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F1BBC77D-BDF4-4CE3-BC02-7A1A847F8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76BD822A-3478-4AA9-B4EA-FAF5D1E2F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A3155118-E7D0-4AF8-B836-5A97DC2A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8EF2DE92-0FED-4CEB-A9EC-E6F38E338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027043B0-8ADC-4BF5-A978-6A39F74B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B7D308C-BA38-48FC-93B6-C193A3CE7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658F438-2CE4-42FF-B985-FB196AAD9DD7}"/>
              </a:ext>
            </a:extLst>
          </p:cNvPr>
          <p:cNvGrpSpPr/>
          <p:nvPr/>
        </p:nvGrpSpPr>
        <p:grpSpPr>
          <a:xfrm>
            <a:off x="9462305" y="2003559"/>
            <a:ext cx="2689706" cy="1115978"/>
            <a:chOff x="7441918" y="1399183"/>
            <a:chExt cx="2429675" cy="1115978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F16EA4EA-3BD2-4348-8B8B-6291BEB58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C87BAA6D-0A90-4E9B-8EA8-26AA9C02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F706B4C2-12BE-4D29-899E-4721F532A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C95150AE-2B3D-45BA-BB27-0D97B9D97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DA2E8F3F-96ED-4DD6-B81B-48FD2F7AE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A8DABDE2-2466-4210-A609-657B1B19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EF5036FD-A4A5-4B26-9676-FDA5606A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BF0C0257-03D7-443E-A4B3-338ACA48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BE8B6459-8541-40B2-B366-0EF10AC3F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78EAB954-151A-48AF-8703-CB52B4C6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8150AB8D-B642-4F29-944C-39A2D4DC9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1D470167-22E5-4186-8940-48BA84342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ADC18EA1-CABE-42E1-8EF3-DCDC85423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F6A912B-CC89-4723-90B8-2FD940F40692}"/>
              </a:ext>
            </a:extLst>
          </p:cNvPr>
          <p:cNvGrpSpPr/>
          <p:nvPr/>
        </p:nvGrpSpPr>
        <p:grpSpPr>
          <a:xfrm>
            <a:off x="29395" y="2008178"/>
            <a:ext cx="2689706" cy="1115978"/>
            <a:chOff x="7441918" y="1399183"/>
            <a:chExt cx="2429675" cy="1115978"/>
          </a:xfrm>
        </p:grpSpPr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2E2E6825-AB8A-4BAA-B598-32A107F0D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DA77D9D3-348B-47D1-A042-A93B6501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524CD929-BDDF-4529-A939-8E82676A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8259F287-8213-4FEA-84F4-7C337A463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EE9D16EE-1BC5-40AD-8EEA-25FCC2553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7C29D76B-1EDF-46F3-BABD-D5FD1023F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45FD161-831B-48F4-9643-8A30F68D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6FCA15DF-013E-4CD3-9BC5-8E4BFD256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D26D4BBF-2CF6-4A60-9EF1-15F893FD4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0F722033-025F-4C55-B7F1-E5FDAAAE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D7B3F5F-923C-40D6-88A9-DD5B7B80D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005FE715-199C-4A6A-8D4F-05CE5E61E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62F30FE4-5B50-4E8A-879E-795B5D678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40CCEAF-9F13-4C6F-9DEC-E4FBDE3A767F}"/>
              </a:ext>
            </a:extLst>
          </p:cNvPr>
          <p:cNvGrpSpPr/>
          <p:nvPr/>
        </p:nvGrpSpPr>
        <p:grpSpPr>
          <a:xfrm>
            <a:off x="51405" y="3851337"/>
            <a:ext cx="2689706" cy="1115978"/>
            <a:chOff x="7441918" y="1399183"/>
            <a:chExt cx="2429675" cy="1115978"/>
          </a:xfrm>
        </p:grpSpPr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2AE86165-0529-4402-B981-8D47F4DB7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0176B833-9E09-4019-A422-928F34F38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9924955D-C083-4F54-AEB1-D7BFF2596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F9293C3A-0D06-4D3D-962E-BD92C379F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432E64F-EE4A-4C95-805C-821137B1A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FCA1C895-E21A-4FA9-9ABE-71A745D2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47508FF5-A572-43AC-AD4F-A4612F4C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06E212F7-25AE-4F80-9CA7-7C7D5C86F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B2ACFE8-30F0-4D45-8F9A-23A8611B1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C6662FEC-6D54-4C21-8A55-C7457687E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31F39BE4-A9AE-4D6A-94CC-C175188DA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077521C4-BDF7-416B-9316-BF7BC9F9A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76860FC8-3DBC-428F-9689-DF73039B5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1E818B3-751D-4054-990D-D05B870754AE}"/>
              </a:ext>
            </a:extLst>
          </p:cNvPr>
          <p:cNvGrpSpPr/>
          <p:nvPr/>
        </p:nvGrpSpPr>
        <p:grpSpPr>
          <a:xfrm>
            <a:off x="4909651" y="5173878"/>
            <a:ext cx="2689706" cy="1115978"/>
            <a:chOff x="7441918" y="1399183"/>
            <a:chExt cx="2429675" cy="1115978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1F6DD6AE-1126-47F1-BA52-F79A2599C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86B20FE8-EC3F-449F-B259-5ADA3C87D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59BC1475-433F-44D7-A2CC-2922FE530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43C12529-DB0F-424D-9EA1-A71AAEE4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60B72528-0255-4EAE-952D-7CB117926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866738EB-7B7F-4CAB-889B-A1C41A0CA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F152775-780C-4296-A798-21163C0D2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D625514D-160F-437A-B7B7-1514EB35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08FD2787-0DC6-400F-B422-FF9F7AFC9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BC8AE22-65D8-49EB-9470-8F99E41C6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31BE0525-EA22-4802-990B-1AB8500E4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6E874C76-907D-42A4-8C8F-0B6F0F474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A37DBBB6-776B-4B16-9CB6-391B011A9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sp>
        <p:nvSpPr>
          <p:cNvPr id="118" name="Rectangle 117">
            <a:hlinkClick r:id="rId9" action="ppaction://hlinksldjump"/>
            <a:extLst>
              <a:ext uri="{FF2B5EF4-FFF2-40B4-BE49-F238E27FC236}">
                <a16:creationId xmlns:a16="http://schemas.microsoft.com/office/drawing/2014/main" id="{C94CF8A3-CB60-4363-9D69-E3A4802216E6}"/>
              </a:ext>
            </a:extLst>
          </p:cNvPr>
          <p:cNvSpPr/>
          <p:nvPr/>
        </p:nvSpPr>
        <p:spPr>
          <a:xfrm>
            <a:off x="4584216" y="2703635"/>
            <a:ext cx="3264930" cy="1297913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A0052-0BB6-44A3-BCC0-A9B08DFD5AF0}"/>
              </a:ext>
            </a:extLst>
          </p:cNvPr>
          <p:cNvSpPr txBox="1"/>
          <p:nvPr/>
        </p:nvSpPr>
        <p:spPr>
          <a:xfrm>
            <a:off x="4761498" y="2703635"/>
            <a:ext cx="3045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Player1 has selected the following options: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Trump: Spades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Partner Cards: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Ace of spades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Queen of spades</a:t>
            </a:r>
          </a:p>
        </p:txBody>
      </p:sp>
    </p:spTree>
    <p:extLst>
      <p:ext uri="{BB962C8B-B14F-4D97-AF65-F5344CB8AC3E}">
        <p14:creationId xmlns:p14="http://schemas.microsoft.com/office/powerpoint/2010/main" val="187959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BBEA94-F4E7-43CD-BEAB-F486A21270E5}"/>
              </a:ext>
            </a:extLst>
          </p:cNvPr>
          <p:cNvGrpSpPr/>
          <p:nvPr/>
        </p:nvGrpSpPr>
        <p:grpSpPr>
          <a:xfrm>
            <a:off x="0" y="-27141"/>
            <a:ext cx="12242721" cy="6885141"/>
            <a:chOff x="0" y="-35487"/>
            <a:chExt cx="12408389" cy="68742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21DE94-4B6B-4BFB-9273-582600D7F984}"/>
                </a:ext>
              </a:extLst>
            </p:cNvPr>
            <p:cNvGrpSpPr/>
            <p:nvPr/>
          </p:nvGrpSpPr>
          <p:grpSpPr>
            <a:xfrm>
              <a:off x="0" y="-8389"/>
              <a:ext cx="12356983" cy="6847114"/>
              <a:chOff x="419099" y="176672"/>
              <a:chExt cx="7593899" cy="58288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573B95-5B5D-428A-9A3F-A721BA5C96F6}"/>
                  </a:ext>
                </a:extLst>
              </p:cNvPr>
              <p:cNvSpPr/>
              <p:nvPr/>
            </p:nvSpPr>
            <p:spPr>
              <a:xfrm>
                <a:off x="419099" y="176672"/>
                <a:ext cx="7593899" cy="5828826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50000"/>
                      <a:shade val="30000"/>
                      <a:satMod val="115000"/>
                    </a:schemeClr>
                  </a:gs>
                  <a:gs pos="50000">
                    <a:schemeClr val="bg2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5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6E9FB5-E339-4EA4-97E6-1DF9FBE7CD83}"/>
                  </a:ext>
                </a:extLst>
              </p:cNvPr>
              <p:cNvSpPr/>
              <p:nvPr/>
            </p:nvSpPr>
            <p:spPr>
              <a:xfrm>
                <a:off x="3239151" y="204122"/>
                <a:ext cx="2115982" cy="42748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bliqueTopLeft"/>
                  <a:lightRig rig="threePt" dir="t"/>
                </a:scene3d>
                <a:sp3d contourW="12700">
                  <a:bevelT w="0"/>
                  <a:bevelB w="0" prst="relaxedInset"/>
                  <a:contourClr>
                    <a:schemeClr val="bg2">
                      <a:lumMod val="50000"/>
                    </a:schemeClr>
                  </a:contourClr>
                </a:sp3d>
              </a:bodyPr>
              <a:lstStyle/>
              <a:p>
                <a:pPr algn="ctr"/>
                <a:r>
                  <a:rPr lang="en-US" b="1" dirty="0">
                    <a:effectLst>
                      <a:glow rad="190500">
                        <a:schemeClr val="bg2">
                          <a:lumMod val="90000"/>
                          <a:alpha val="13000"/>
                        </a:schemeClr>
                      </a:glow>
                    </a:effectLst>
                  </a:rPr>
                  <a:t>Black Queen Bonanza – Round 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705F8C-B25D-4482-9032-1ED1AF420248}"/>
                  </a:ext>
                </a:extLst>
              </p:cNvPr>
              <p:cNvSpPr/>
              <p:nvPr/>
            </p:nvSpPr>
            <p:spPr>
              <a:xfrm>
                <a:off x="7592320" y="5733406"/>
                <a:ext cx="380085" cy="247434"/>
              </a:xfrm>
              <a:prstGeom prst="rect">
                <a:avLst/>
              </a:prstGeom>
              <a:solidFill>
                <a:srgbClr val="960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hlinkClick r:id="rId2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EXIT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B3660FA-22C3-4D60-B9F3-824C09F67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238" y="553116"/>
                <a:ext cx="7587760" cy="0"/>
              </a:xfrm>
              <a:prstGeom prst="line">
                <a:avLst/>
              </a:prstGeom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BDC17D-C7BA-4A8D-9F99-C0BA7B2EBBA7}"/>
                </a:ext>
              </a:extLst>
            </p:cNvPr>
            <p:cNvSpPr/>
            <p:nvPr/>
          </p:nvSpPr>
          <p:spPr>
            <a:xfrm>
              <a:off x="10811945" y="-35487"/>
              <a:ext cx="1596444" cy="23509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Player1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ABF5966-FB51-4DA1-AF1A-3A81353D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64515" y="40559"/>
              <a:ext cx="437730" cy="3265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3133465-1490-4CB7-9AEE-5E87CADF4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813" y="23857"/>
              <a:ext cx="426313" cy="334135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softEdge rad="31750"/>
            </a:effectLst>
          </p:spPr>
        </p:pic>
        <p:pic>
          <p:nvPicPr>
            <p:cNvPr id="31" name="Picture 30">
              <a:hlinkClick r:id="rId5" action="ppaction://hlinksldjump"/>
              <a:extLst>
                <a:ext uri="{FF2B5EF4-FFF2-40B4-BE49-F238E27FC236}">
                  <a16:creationId xmlns:a16="http://schemas.microsoft.com/office/drawing/2014/main" id="{933125F9-1244-4159-9ACC-D472459F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05" y="31464"/>
              <a:ext cx="303408" cy="31121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83D9A0-CADA-4975-BC88-7052D649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126" y="45687"/>
              <a:ext cx="426313" cy="31627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6A901CE-DD6C-4E58-9CD1-5C5C492C389D}"/>
              </a:ext>
            </a:extLst>
          </p:cNvPr>
          <p:cNvGrpSpPr/>
          <p:nvPr/>
        </p:nvGrpSpPr>
        <p:grpSpPr>
          <a:xfrm>
            <a:off x="4776697" y="5157962"/>
            <a:ext cx="2570374" cy="1124047"/>
            <a:chOff x="4776697" y="5157962"/>
            <a:chExt cx="2570374" cy="112404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673C844-889E-4471-90A4-E8E36A2A3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76697" y="5169393"/>
              <a:ext cx="826842" cy="1103222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34" name="Picture 33">
              <a:hlinkClick r:id="rId9" action="ppaction://hlinksldjump"/>
              <a:extLst>
                <a:ext uri="{FF2B5EF4-FFF2-40B4-BE49-F238E27FC236}">
                  <a16:creationId xmlns:a16="http://schemas.microsoft.com/office/drawing/2014/main" id="{CAE930B4-1BA2-45EE-A813-1366235FF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15912" y="5157962"/>
              <a:ext cx="796359" cy="110118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2964967-0391-4FC3-90BE-BE47E4F72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94895" y="5169393"/>
              <a:ext cx="800169" cy="10897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0F2C45E-F00B-4927-8C47-C1F2D4557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256120" y="5174391"/>
              <a:ext cx="803980" cy="107451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F25ACDC-33D8-44A3-9F5B-43E46436D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417345" y="5178201"/>
              <a:ext cx="803980" cy="10897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27B0A6-B201-4F0E-AD51-699A49DB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30014" y="5169393"/>
              <a:ext cx="838273" cy="111261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EC8A578-2309-466C-84A8-F80282F5C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25867" y="5172316"/>
              <a:ext cx="803980" cy="110499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8C83EF2-6146-460F-BE34-85D2459B7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912061" y="5169393"/>
              <a:ext cx="784928" cy="109737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A448A5A-385D-48E0-8BF8-9DA3BDC50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064683" y="5175240"/>
              <a:ext cx="819221" cy="109737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D5D30B2-B2F5-4C5A-9745-57EB0F6DB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222985" y="5182011"/>
              <a:ext cx="807790" cy="108213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0F818A3-2777-493D-B96B-0BD9C6636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392900" y="5172485"/>
              <a:ext cx="784928" cy="110118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FCBD57F-3AE8-4B07-A0C0-CAAE3AB34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539281" y="5165582"/>
              <a:ext cx="807790" cy="109356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99A3D18-D454-409F-A9FA-74DE24E4BD27}"/>
              </a:ext>
            </a:extLst>
          </p:cNvPr>
          <p:cNvSpPr/>
          <p:nvPr/>
        </p:nvSpPr>
        <p:spPr>
          <a:xfrm>
            <a:off x="5597319" y="6520661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A9781C-39D0-4CB4-91A0-C7BC58816BF9}"/>
              </a:ext>
            </a:extLst>
          </p:cNvPr>
          <p:cNvSpPr/>
          <p:nvPr/>
        </p:nvSpPr>
        <p:spPr>
          <a:xfrm>
            <a:off x="10499787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51B719-B9EA-49D8-A395-A237C0C87F66}"/>
              </a:ext>
            </a:extLst>
          </p:cNvPr>
          <p:cNvSpPr/>
          <p:nvPr/>
        </p:nvSpPr>
        <p:spPr>
          <a:xfrm>
            <a:off x="10499786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7541EC-4FE5-461C-A6D0-83BB0C9CC807}"/>
              </a:ext>
            </a:extLst>
          </p:cNvPr>
          <p:cNvSpPr/>
          <p:nvPr/>
        </p:nvSpPr>
        <p:spPr>
          <a:xfrm>
            <a:off x="567969" y="3178578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DA4646-1BA7-4BC8-8882-1EE245F3D6FA}"/>
              </a:ext>
            </a:extLst>
          </p:cNvPr>
          <p:cNvSpPr/>
          <p:nvPr/>
        </p:nvSpPr>
        <p:spPr>
          <a:xfrm>
            <a:off x="582043" y="5063203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1C0F4C-0699-40AD-B637-C1FA31788F16}"/>
              </a:ext>
            </a:extLst>
          </p:cNvPr>
          <p:cNvSpPr/>
          <p:nvPr/>
        </p:nvSpPr>
        <p:spPr>
          <a:xfrm>
            <a:off x="5576923" y="568144"/>
            <a:ext cx="1092613" cy="2509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Player4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8069FF8-5BB5-4BFF-8052-B9F54D3528D3}"/>
              </a:ext>
            </a:extLst>
          </p:cNvPr>
          <p:cNvGrpSpPr/>
          <p:nvPr/>
        </p:nvGrpSpPr>
        <p:grpSpPr>
          <a:xfrm>
            <a:off x="4752212" y="928898"/>
            <a:ext cx="2689706" cy="1115978"/>
            <a:chOff x="7441918" y="1399183"/>
            <a:chExt cx="2429675" cy="1115978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7BB9715B-294C-4AF4-9165-2AD89AFF9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E20925FD-A969-4FDF-AE36-CE312087C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7576A09A-5069-408F-AA78-A7EB548A6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795AADA-CCF5-4A57-9A6E-2FD105AFD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59ED17C-DD69-4C67-9086-CE78233F1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7C340DF-6D44-4F65-8EB5-1D44411CA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F12FB314-1677-4C49-B9CB-E1F0F1946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A2A4691B-1390-4F06-98A2-FE3998BF1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861B2D8C-6B7A-43A2-9FD9-8350B685B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AB20181A-61FB-4938-8072-105B51068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7362CD48-1013-4E5C-BE39-FFE68496B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3380EBF-F00F-4EC2-A057-EBD902830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53E7CD3B-EC80-400F-84D5-7E6DD299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EEEED01-D27A-4086-9A09-31C9838FCD4A}"/>
              </a:ext>
            </a:extLst>
          </p:cNvPr>
          <p:cNvGrpSpPr/>
          <p:nvPr/>
        </p:nvGrpSpPr>
        <p:grpSpPr>
          <a:xfrm>
            <a:off x="9427879" y="3851337"/>
            <a:ext cx="2689706" cy="1115978"/>
            <a:chOff x="7441918" y="1399183"/>
            <a:chExt cx="2429675" cy="1115978"/>
          </a:xfrm>
        </p:grpSpPr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DF3B208-2FF8-4CBC-8D08-E104BA873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B5117C8-9D3A-4992-ACA4-9456592D4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0160926-31AC-4DAD-BE39-7712EC0CC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2B1E8369-6BDC-41BF-BD8D-7F68AFCAF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03CE9C0E-EEC6-44E1-A562-282EB2FF4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B001AB7B-C242-46EE-BCBA-33C95E6C3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50857CC3-780C-49BB-A43A-2AF5623CD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F1BBC77D-BDF4-4CE3-BC02-7A1A847F8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76BD822A-3478-4AA9-B4EA-FAF5D1E2F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A3155118-E7D0-4AF8-B836-5A97DC2A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8EF2DE92-0FED-4CEB-A9EC-E6F38E338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027043B0-8ADC-4BF5-A978-6A39F74B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B7D308C-BA38-48FC-93B6-C193A3CE7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658F438-2CE4-42FF-B985-FB196AAD9DD7}"/>
              </a:ext>
            </a:extLst>
          </p:cNvPr>
          <p:cNvGrpSpPr/>
          <p:nvPr/>
        </p:nvGrpSpPr>
        <p:grpSpPr>
          <a:xfrm>
            <a:off x="9462305" y="2003559"/>
            <a:ext cx="2689706" cy="1115978"/>
            <a:chOff x="7441918" y="1399183"/>
            <a:chExt cx="2429675" cy="1115978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F16EA4EA-3BD2-4348-8B8B-6291BEB58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C87BAA6D-0A90-4E9B-8EA8-26AA9C02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F706B4C2-12BE-4D29-899E-4721F532A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C95150AE-2B3D-45BA-BB27-0D97B9D97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DA2E8F3F-96ED-4DD6-B81B-48FD2F7AE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A8DABDE2-2466-4210-A609-657B1B19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EF5036FD-A4A5-4B26-9676-FDA5606A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BF0C0257-03D7-443E-A4B3-338ACA48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BE8B6459-8541-40B2-B366-0EF10AC3F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78EAB954-151A-48AF-8703-CB52B4C6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8150AB8D-B642-4F29-944C-39A2D4DC9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1D470167-22E5-4186-8940-48BA84342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ADC18EA1-CABE-42E1-8EF3-DCDC85423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F6A912B-CC89-4723-90B8-2FD940F40692}"/>
              </a:ext>
            </a:extLst>
          </p:cNvPr>
          <p:cNvGrpSpPr/>
          <p:nvPr/>
        </p:nvGrpSpPr>
        <p:grpSpPr>
          <a:xfrm>
            <a:off x="29395" y="2008178"/>
            <a:ext cx="2689706" cy="1115978"/>
            <a:chOff x="7441918" y="1399183"/>
            <a:chExt cx="2429675" cy="1115978"/>
          </a:xfrm>
        </p:grpSpPr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2E2E6825-AB8A-4BAA-B598-32A107F0D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DA77D9D3-348B-47D1-A042-A93B6501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524CD929-BDDF-4529-A939-8E82676A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8259F287-8213-4FEA-84F4-7C337A463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EE9D16EE-1BC5-40AD-8EEA-25FCC2553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7C29D76B-1EDF-46F3-BABD-D5FD1023F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45FD161-831B-48F4-9643-8A30F68D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6FCA15DF-013E-4CD3-9BC5-8E4BFD256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D26D4BBF-2CF6-4A60-9EF1-15F893FD4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0F722033-025F-4C55-B7F1-E5FDAAAE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D7B3F5F-923C-40D6-88A9-DD5B7B80D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005FE715-199C-4A6A-8D4F-05CE5E61E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62F30FE4-5B50-4E8A-879E-795B5D678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40CCEAF-9F13-4C6F-9DEC-E4FBDE3A767F}"/>
              </a:ext>
            </a:extLst>
          </p:cNvPr>
          <p:cNvGrpSpPr/>
          <p:nvPr/>
        </p:nvGrpSpPr>
        <p:grpSpPr>
          <a:xfrm>
            <a:off x="51405" y="3851337"/>
            <a:ext cx="2689706" cy="1115978"/>
            <a:chOff x="7441918" y="1399183"/>
            <a:chExt cx="2429675" cy="1115978"/>
          </a:xfrm>
        </p:grpSpPr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2AE86165-0529-4402-B981-8D47F4DB7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2859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0176B833-9E09-4019-A422-928F34F38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39637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9924955D-C083-4F54-AEB1-D7BFF2596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53663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F9293C3A-0D06-4D3D-962E-BD92C379F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65032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432E64F-EE4A-4C95-805C-821137B1A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796693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FCA1C895-E21A-4FA9-9ABE-71A745D2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7944728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47508FF5-A572-43AC-AD4F-A4612F4C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07888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06E212F7-25AE-4F80-9CA7-7C7D5C86F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213040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B2ACFE8-30F0-4D45-8F9A-23A8611B1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368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C6662FEC-6D54-4C21-8A55-C7457687E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50881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31F39BE4-A9AE-4D6A-94CC-C175188DA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642975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077521C4-BDF7-416B-9316-BF7BC9F9A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776559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76860FC8-3DBC-428F-9689-DF73039B5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5400000">
              <a:off x="8911614" y="1555182"/>
              <a:ext cx="1115978" cy="803980"/>
            </a:xfrm>
            <a:prstGeom prst="rect">
              <a:avLst/>
            </a:prstGeom>
            <a:effectLst>
              <a:softEdge rad="12700"/>
            </a:effec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4AF67A0-C9F6-41F5-A406-9ACC50FFD1A1}"/>
              </a:ext>
            </a:extLst>
          </p:cNvPr>
          <p:cNvSpPr/>
          <p:nvPr/>
        </p:nvSpPr>
        <p:spPr>
          <a:xfrm>
            <a:off x="4964959" y="3239075"/>
            <a:ext cx="2230450" cy="49778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Player 1, please play the card.</a:t>
            </a:r>
          </a:p>
        </p:txBody>
      </p:sp>
    </p:spTree>
    <p:extLst>
      <p:ext uri="{BB962C8B-B14F-4D97-AF65-F5344CB8AC3E}">
        <p14:creationId xmlns:p14="http://schemas.microsoft.com/office/powerpoint/2010/main" val="12892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574</Words>
  <Application>Microsoft Office PowerPoint</Application>
  <PresentationFormat>Widescreen</PresentationFormat>
  <Paragraphs>288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shivali dalmia</dc:creator>
  <cp:lastModifiedBy>shivali dalmia</cp:lastModifiedBy>
  <cp:revision>63</cp:revision>
  <dcterms:created xsi:type="dcterms:W3CDTF">2021-04-18T00:40:18Z</dcterms:created>
  <dcterms:modified xsi:type="dcterms:W3CDTF">2021-04-26T20:56:45Z</dcterms:modified>
</cp:coreProperties>
</file>