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5" r:id="rId5"/>
  </p:sldMasterIdLst>
  <p:notesMasterIdLst>
    <p:notesMasterId r:id="rId11"/>
  </p:notesMasterIdLst>
  <p:handoutMasterIdLst>
    <p:handoutMasterId r:id="rId12"/>
  </p:handoutMasterIdLst>
  <p:sldIdLst>
    <p:sldId id="424" r:id="rId6"/>
    <p:sldId id="416" r:id="rId7"/>
    <p:sldId id="417" r:id="rId8"/>
    <p:sldId id="418" r:id="rId9"/>
    <p:sldId id="42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">
          <p15:clr>
            <a:srgbClr val="A4A3A4"/>
          </p15:clr>
        </p15:guide>
        <p15:guide id="2" pos="31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un Singh" initials="AS" lastIdx="2" clrIdx="0">
    <p:extLst/>
  </p:cmAuthor>
  <p:cmAuthor id="2" name="Siamak Rajabi" initials="SR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71"/>
    <a:srgbClr val="FFCF59"/>
    <a:srgbClr val="00A9E0"/>
    <a:srgbClr val="FF6A13"/>
    <a:srgbClr val="231F20"/>
    <a:srgbClr val="FFB500"/>
    <a:srgbClr val="CE0037"/>
    <a:srgbClr val="78AA00"/>
    <a:srgbClr val="8F1A95"/>
    <a:srgbClr val="FFC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3" autoAdjust="0"/>
    <p:restoredTop sz="95501" autoAdjust="0"/>
  </p:normalViewPr>
  <p:slideViewPr>
    <p:cSldViewPr snapToGrid="0">
      <p:cViewPr varScale="1">
        <p:scale>
          <a:sx n="115" d="100"/>
          <a:sy n="115" d="100"/>
        </p:scale>
        <p:origin x="1470" y="126"/>
      </p:cViewPr>
      <p:guideLst>
        <p:guide orient="horz" pos="128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54511-8C20-5340-A9B5-FF92C7A2E9C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D3211-7B30-6645-AF41-1E02352F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80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7FD98-E797-CB4A-A71A-3F4BC077A82C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35A51-5A73-9F4F-ADB9-88897404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86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utterstock_116667094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9144000" cy="6857999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-893862" y="-1277183"/>
              <a:ext cx="7169444" cy="8950400"/>
              <a:chOff x="-893862" y="-1277183"/>
              <a:chExt cx="7169444" cy="8950400"/>
            </a:xfrm>
          </p:grpSpPr>
          <p:sp>
            <p:nvSpPr>
              <p:cNvPr id="8" name="Rectangle 7"/>
              <p:cNvSpPr>
                <a:spLocks noChangeAspect="1"/>
              </p:cNvSpPr>
              <p:nvPr userDrawn="1"/>
            </p:nvSpPr>
            <p:spPr>
              <a:xfrm rot="2700000">
                <a:off x="-1732114" y="3861772"/>
                <a:ext cx="4649697" cy="2973193"/>
              </a:xfrm>
              <a:custGeom>
                <a:avLst/>
                <a:gdLst/>
                <a:ahLst/>
                <a:cxnLst/>
                <a:rect l="l" t="t" r="r" b="b"/>
                <a:pathLst>
                  <a:path w="4649697" h="2973193">
                    <a:moveTo>
                      <a:pt x="0" y="0"/>
                    </a:moveTo>
                    <a:lnTo>
                      <a:pt x="4649697" y="0"/>
                    </a:lnTo>
                    <a:lnTo>
                      <a:pt x="4649697" y="1296689"/>
                    </a:lnTo>
                    <a:lnTo>
                      <a:pt x="2973193" y="297319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 userDrawn="1"/>
            </p:nvSpPr>
            <p:spPr>
              <a:xfrm rot="2700000">
                <a:off x="-88135" y="-363852"/>
                <a:ext cx="557311" cy="1114621"/>
              </a:xfrm>
              <a:custGeom>
                <a:avLst/>
                <a:gdLst/>
                <a:ahLst/>
                <a:cxnLst/>
                <a:rect l="l" t="t" r="r" b="b"/>
                <a:pathLst>
                  <a:path w="539023" h="1078045">
                    <a:moveTo>
                      <a:pt x="0" y="539023"/>
                    </a:moveTo>
                    <a:lnTo>
                      <a:pt x="539023" y="0"/>
                    </a:lnTo>
                    <a:lnTo>
                      <a:pt x="539023" y="107804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 userDrawn="1"/>
            </p:nvSpPr>
            <p:spPr>
              <a:xfrm rot="2700000">
                <a:off x="293048" y="-1277183"/>
                <a:ext cx="5982534" cy="5982534"/>
              </a:xfrm>
              <a:custGeom>
                <a:avLst/>
                <a:gdLst/>
                <a:ahLst/>
                <a:cxnLst/>
                <a:rect l="l" t="t" r="r" b="b"/>
                <a:pathLst>
                  <a:path w="5982534" h="5982534">
                    <a:moveTo>
                      <a:pt x="0" y="3558453"/>
                    </a:moveTo>
                    <a:lnTo>
                      <a:pt x="3558453" y="0"/>
                    </a:lnTo>
                    <a:lnTo>
                      <a:pt x="5982534" y="0"/>
                    </a:lnTo>
                    <a:lnTo>
                      <a:pt x="5982534" y="5982534"/>
                    </a:lnTo>
                    <a:lnTo>
                      <a:pt x="1337811" y="5982534"/>
                    </a:lnTo>
                    <a:lnTo>
                      <a:pt x="0" y="4644723"/>
                    </a:lnTo>
                    <a:close/>
                  </a:path>
                </a:pathLst>
              </a:custGeom>
              <a:solidFill>
                <a:schemeClr val="bg2">
                  <a:alpha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 descr="jda_tagline_v_tm_w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28" y="5336579"/>
              <a:ext cx="1892808" cy="93774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57200" y="502920"/>
            <a:ext cx="5709125" cy="1828469"/>
          </a:xfrm>
        </p:spPr>
        <p:txBody>
          <a:bodyPr/>
          <a:lstStyle>
            <a:lvl1pPr>
              <a:lnSpc>
                <a:spcPct val="70000"/>
              </a:lnSpc>
              <a:defRPr sz="7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2103120"/>
            <a:ext cx="5709125" cy="4230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78608"/>
            <a:ext cx="5299708" cy="529739"/>
          </a:xfrm>
        </p:spPr>
        <p:txBody>
          <a:bodyPr vert="horz" lIns="0" tIns="45720" rIns="0" bIns="45720" rtlCol="0">
            <a:noAutofit/>
          </a:bodyPr>
          <a:lstStyle>
            <a:lvl1pPr marL="169863" indent="-169863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Name, Title</a:t>
            </a:r>
          </a:p>
          <a:p>
            <a:pPr marL="0" lvl="0" indent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9308800" y="1"/>
            <a:ext cx="424912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40">
            <a:noAutofit/>
          </a:bodyPr>
          <a:lstStyle/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HOW TO CHANGE THE IMAGE ON COVER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an image that relates to the presentation subject and aligns to the JDA imagery guidelines.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Do not use more than one image.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CHANGING A PHOTO IN THE IMAGE AREA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 your menu bar select “View” &gt; “Master” &gt; “Slide Master”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Go to the Title Slide Image Master you wish to change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the image and delete 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Insert new image/photo on page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Once the new image placement is finalized, select “Arrange” &gt; “Send to back”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DELETE THESE INSTRUCTIONS BEFORE FINAL USE.</a:t>
            </a:r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010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Yellow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893862" y="-1277183"/>
              <a:ext cx="7169444" cy="8950400"/>
              <a:chOff x="-893862" y="-1277183"/>
              <a:chExt cx="7169444" cy="8950400"/>
            </a:xfrm>
          </p:grpSpPr>
          <p:sp>
            <p:nvSpPr>
              <p:cNvPr id="8" name="Rectangle 7"/>
              <p:cNvSpPr>
                <a:spLocks noChangeAspect="1"/>
              </p:cNvSpPr>
              <p:nvPr userDrawn="1"/>
            </p:nvSpPr>
            <p:spPr>
              <a:xfrm rot="2700000">
                <a:off x="-1732114" y="3861772"/>
                <a:ext cx="4649697" cy="2973193"/>
              </a:xfrm>
              <a:custGeom>
                <a:avLst/>
                <a:gdLst/>
                <a:ahLst/>
                <a:cxnLst/>
                <a:rect l="l" t="t" r="r" b="b"/>
                <a:pathLst>
                  <a:path w="4649697" h="2973193">
                    <a:moveTo>
                      <a:pt x="0" y="0"/>
                    </a:moveTo>
                    <a:lnTo>
                      <a:pt x="4649697" y="0"/>
                    </a:lnTo>
                    <a:lnTo>
                      <a:pt x="4649697" y="1296689"/>
                    </a:lnTo>
                    <a:lnTo>
                      <a:pt x="2973193" y="2973193"/>
                    </a:lnTo>
                    <a:close/>
                  </a:path>
                </a:pathLst>
              </a:custGeom>
              <a:solidFill>
                <a:srgbClr val="FFB5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 userDrawn="1"/>
            </p:nvSpPr>
            <p:spPr>
              <a:xfrm rot="2700000">
                <a:off x="-88135" y="-363852"/>
                <a:ext cx="557311" cy="1114621"/>
              </a:xfrm>
              <a:custGeom>
                <a:avLst/>
                <a:gdLst/>
                <a:ahLst/>
                <a:cxnLst/>
                <a:rect l="l" t="t" r="r" b="b"/>
                <a:pathLst>
                  <a:path w="539023" h="1078045">
                    <a:moveTo>
                      <a:pt x="0" y="539023"/>
                    </a:moveTo>
                    <a:lnTo>
                      <a:pt x="539023" y="0"/>
                    </a:lnTo>
                    <a:lnTo>
                      <a:pt x="539023" y="1078045"/>
                    </a:lnTo>
                    <a:close/>
                  </a:path>
                </a:pathLst>
              </a:custGeom>
              <a:solidFill>
                <a:srgbClr val="FFB5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 userDrawn="1"/>
            </p:nvSpPr>
            <p:spPr>
              <a:xfrm rot="2700000">
                <a:off x="293048" y="-1277183"/>
                <a:ext cx="5982534" cy="5982534"/>
              </a:xfrm>
              <a:custGeom>
                <a:avLst/>
                <a:gdLst/>
                <a:ahLst/>
                <a:cxnLst/>
                <a:rect l="l" t="t" r="r" b="b"/>
                <a:pathLst>
                  <a:path w="5982534" h="5982534">
                    <a:moveTo>
                      <a:pt x="0" y="3558453"/>
                    </a:moveTo>
                    <a:lnTo>
                      <a:pt x="3558453" y="0"/>
                    </a:lnTo>
                    <a:lnTo>
                      <a:pt x="5982534" y="0"/>
                    </a:lnTo>
                    <a:lnTo>
                      <a:pt x="5982534" y="5982534"/>
                    </a:lnTo>
                    <a:lnTo>
                      <a:pt x="1337811" y="5982534"/>
                    </a:lnTo>
                    <a:lnTo>
                      <a:pt x="0" y="4644723"/>
                    </a:lnTo>
                    <a:close/>
                  </a:path>
                </a:pathLst>
              </a:custGeom>
              <a:solidFill>
                <a:srgbClr val="FFB500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 descr="jda_tagline_v_tm_w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28" y="5336579"/>
              <a:ext cx="1892808" cy="937744"/>
            </a:xfrm>
            <a:prstGeom prst="rect">
              <a:avLst/>
            </a:prstGeom>
          </p:spPr>
        </p:pic>
      </p:grpSp>
      <p:sp>
        <p:nvSpPr>
          <p:cNvPr id="11" name="Title 1"/>
          <p:cNvSpPr>
            <a:spLocks noGrp="1"/>
          </p:cNvSpPr>
          <p:nvPr userDrawn="1">
            <p:ph type="ctrTitle"/>
          </p:nvPr>
        </p:nvSpPr>
        <p:spPr>
          <a:xfrm>
            <a:off x="457200" y="502920"/>
            <a:ext cx="5709125" cy="1828469"/>
          </a:xfrm>
        </p:spPr>
        <p:txBody>
          <a:bodyPr/>
          <a:lstStyle>
            <a:lvl1pPr>
              <a:lnSpc>
                <a:spcPct val="70000"/>
              </a:lnSpc>
              <a:defRPr sz="7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2103120"/>
            <a:ext cx="5709125" cy="4230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2578608"/>
            <a:ext cx="5299708" cy="529739"/>
          </a:xfrm>
        </p:spPr>
        <p:txBody>
          <a:bodyPr vert="horz" lIns="0" tIns="45720" rIns="0" bIns="45720" rtlCol="0">
            <a:noAutofit/>
          </a:bodyPr>
          <a:lstStyle>
            <a:lvl1pPr marL="169863" indent="-169863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Name, Title</a:t>
            </a:r>
          </a:p>
          <a:p>
            <a:pPr marL="0" lvl="0" indent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Text Box 6"/>
          <p:cNvSpPr txBox="1">
            <a:spLocks noChangeArrowheads="1"/>
          </p:cNvSpPr>
          <p:nvPr userDrawn="1"/>
        </p:nvSpPr>
        <p:spPr bwMode="auto">
          <a:xfrm>
            <a:off x="9308800" y="1"/>
            <a:ext cx="424912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40">
            <a:noAutofit/>
          </a:bodyPr>
          <a:lstStyle/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HOW TO CHANGE THE IMAGE ON COVER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an image that relates to the presentation subject and aligns to the JDA imagery guidelines.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Do not use more than one image.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CHANGING A PHOTO IN THE IMAGE AREA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 your menu bar select “View” &gt; “Master” &gt; “Slide Master”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Go to the Title Slide Image Master you wish to change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the image and delete 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Insert new image/photo on page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Once the new image placement is finalized, select “Arrange” &gt; “Send to back”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DELETE THESE INSTRUCTIONS BEFORE FINAL USE.</a:t>
            </a:r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77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Yellow 2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893862" y="-1277183"/>
              <a:ext cx="7169444" cy="8950400"/>
              <a:chOff x="-893862" y="-1277183"/>
              <a:chExt cx="7169444" cy="8950400"/>
            </a:xfrm>
          </p:grpSpPr>
          <p:sp>
            <p:nvSpPr>
              <p:cNvPr id="8" name="Rectangle 7"/>
              <p:cNvSpPr>
                <a:spLocks noChangeAspect="1"/>
              </p:cNvSpPr>
              <p:nvPr userDrawn="1"/>
            </p:nvSpPr>
            <p:spPr>
              <a:xfrm rot="2700000">
                <a:off x="-1732114" y="3861772"/>
                <a:ext cx="4649697" cy="2973193"/>
              </a:xfrm>
              <a:custGeom>
                <a:avLst/>
                <a:gdLst/>
                <a:ahLst/>
                <a:cxnLst/>
                <a:rect l="l" t="t" r="r" b="b"/>
                <a:pathLst>
                  <a:path w="4649697" h="2973193">
                    <a:moveTo>
                      <a:pt x="0" y="0"/>
                    </a:moveTo>
                    <a:lnTo>
                      <a:pt x="4649697" y="0"/>
                    </a:lnTo>
                    <a:lnTo>
                      <a:pt x="4649697" y="1296689"/>
                    </a:lnTo>
                    <a:lnTo>
                      <a:pt x="2973193" y="2973193"/>
                    </a:lnTo>
                    <a:close/>
                  </a:path>
                </a:pathLst>
              </a:custGeom>
              <a:solidFill>
                <a:srgbClr val="FFB5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 userDrawn="1"/>
            </p:nvSpPr>
            <p:spPr>
              <a:xfrm rot="2700000">
                <a:off x="-88135" y="-363852"/>
                <a:ext cx="557311" cy="1114621"/>
              </a:xfrm>
              <a:custGeom>
                <a:avLst/>
                <a:gdLst/>
                <a:ahLst/>
                <a:cxnLst/>
                <a:rect l="l" t="t" r="r" b="b"/>
                <a:pathLst>
                  <a:path w="539023" h="1078045">
                    <a:moveTo>
                      <a:pt x="0" y="539023"/>
                    </a:moveTo>
                    <a:lnTo>
                      <a:pt x="539023" y="0"/>
                    </a:lnTo>
                    <a:lnTo>
                      <a:pt x="539023" y="1078045"/>
                    </a:lnTo>
                    <a:close/>
                  </a:path>
                </a:pathLst>
              </a:custGeom>
              <a:solidFill>
                <a:srgbClr val="FFB5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 userDrawn="1"/>
            </p:nvSpPr>
            <p:spPr>
              <a:xfrm rot="2700000">
                <a:off x="293048" y="-1277183"/>
                <a:ext cx="5982534" cy="5982534"/>
              </a:xfrm>
              <a:custGeom>
                <a:avLst/>
                <a:gdLst/>
                <a:ahLst/>
                <a:cxnLst/>
                <a:rect l="l" t="t" r="r" b="b"/>
                <a:pathLst>
                  <a:path w="5982534" h="5982534">
                    <a:moveTo>
                      <a:pt x="0" y="3558453"/>
                    </a:moveTo>
                    <a:lnTo>
                      <a:pt x="3558453" y="0"/>
                    </a:lnTo>
                    <a:lnTo>
                      <a:pt x="5982534" y="0"/>
                    </a:lnTo>
                    <a:lnTo>
                      <a:pt x="5982534" y="5982534"/>
                    </a:lnTo>
                    <a:lnTo>
                      <a:pt x="1337811" y="5982534"/>
                    </a:lnTo>
                    <a:lnTo>
                      <a:pt x="0" y="4644723"/>
                    </a:lnTo>
                    <a:close/>
                  </a:path>
                </a:pathLst>
              </a:custGeom>
              <a:solidFill>
                <a:srgbClr val="FFB500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 descr="jda_tagline_v_tm_w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28" y="5336579"/>
              <a:ext cx="1892808" cy="937744"/>
            </a:xfrm>
            <a:prstGeom prst="rect">
              <a:avLst/>
            </a:prstGeom>
          </p:spPr>
        </p:pic>
      </p:grpSp>
      <p:sp>
        <p:nvSpPr>
          <p:cNvPr id="11" name="Title 1"/>
          <p:cNvSpPr>
            <a:spLocks noGrp="1"/>
          </p:cNvSpPr>
          <p:nvPr userDrawn="1">
            <p:ph type="ctrTitle"/>
          </p:nvPr>
        </p:nvSpPr>
        <p:spPr>
          <a:xfrm>
            <a:off x="457200" y="502920"/>
            <a:ext cx="5709125" cy="1828469"/>
          </a:xfrm>
        </p:spPr>
        <p:txBody>
          <a:bodyPr/>
          <a:lstStyle>
            <a:lvl1pPr>
              <a:lnSpc>
                <a:spcPct val="70000"/>
              </a:lnSpc>
              <a:defRPr sz="7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2103120"/>
            <a:ext cx="5709125" cy="4230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2578608"/>
            <a:ext cx="5299708" cy="529739"/>
          </a:xfrm>
        </p:spPr>
        <p:txBody>
          <a:bodyPr vert="horz" lIns="0" tIns="45720" rIns="0" bIns="45720" rtlCol="0">
            <a:noAutofit/>
          </a:bodyPr>
          <a:lstStyle>
            <a:lvl1pPr marL="169863" indent="-169863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Name, Title</a:t>
            </a:r>
          </a:p>
          <a:p>
            <a:pPr marL="0" lvl="0" indent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Text Box 6"/>
          <p:cNvSpPr txBox="1">
            <a:spLocks noChangeArrowheads="1"/>
          </p:cNvSpPr>
          <p:nvPr userDrawn="1"/>
        </p:nvSpPr>
        <p:spPr bwMode="auto">
          <a:xfrm>
            <a:off x="9308800" y="1"/>
            <a:ext cx="424912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40">
            <a:noAutofit/>
          </a:bodyPr>
          <a:lstStyle/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HOW TO CHANGE THE IMAGE ON COVER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an image that relates to the presentation subject and aligns to the JDA imagery guidelines.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Do not use more than one image.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CHANGING A PHOTO IN THE IMAGE AREA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 your menu bar select “View” &gt; “Master” &gt; “Slide Master”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Go to the Title Slide Image Master you wish to change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the image and delete 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Insert new image/photo on page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Once the new image placement is finalized, select “Arrange” &gt; “Send to back”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DELETE THESE INSTRUCTIONS BEFORE FINAL USE.</a:t>
            </a:r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547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urple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-893862" y="-1277183"/>
              <a:ext cx="7169444" cy="8950400"/>
              <a:chOff x="-893862" y="-1277183"/>
              <a:chExt cx="7169444" cy="8950400"/>
            </a:xfrm>
          </p:grpSpPr>
          <p:sp>
            <p:nvSpPr>
              <p:cNvPr id="8" name="Rectangle 7"/>
              <p:cNvSpPr>
                <a:spLocks noChangeAspect="1"/>
              </p:cNvSpPr>
              <p:nvPr userDrawn="1"/>
            </p:nvSpPr>
            <p:spPr>
              <a:xfrm rot="2700000">
                <a:off x="-1732114" y="3861772"/>
                <a:ext cx="4649697" cy="2973193"/>
              </a:xfrm>
              <a:custGeom>
                <a:avLst/>
                <a:gdLst/>
                <a:ahLst/>
                <a:cxnLst/>
                <a:rect l="l" t="t" r="r" b="b"/>
                <a:pathLst>
                  <a:path w="4649697" h="2973193">
                    <a:moveTo>
                      <a:pt x="0" y="0"/>
                    </a:moveTo>
                    <a:lnTo>
                      <a:pt x="4649697" y="0"/>
                    </a:lnTo>
                    <a:lnTo>
                      <a:pt x="4649697" y="1296689"/>
                    </a:lnTo>
                    <a:lnTo>
                      <a:pt x="2973193" y="2973193"/>
                    </a:lnTo>
                    <a:close/>
                  </a:path>
                </a:pathLst>
              </a:custGeom>
              <a:solidFill>
                <a:srgbClr val="8F1A9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 userDrawn="1"/>
            </p:nvSpPr>
            <p:spPr>
              <a:xfrm rot="2700000">
                <a:off x="-88135" y="-363852"/>
                <a:ext cx="557311" cy="1114621"/>
              </a:xfrm>
              <a:custGeom>
                <a:avLst/>
                <a:gdLst/>
                <a:ahLst/>
                <a:cxnLst/>
                <a:rect l="l" t="t" r="r" b="b"/>
                <a:pathLst>
                  <a:path w="539023" h="1078045">
                    <a:moveTo>
                      <a:pt x="0" y="539023"/>
                    </a:moveTo>
                    <a:lnTo>
                      <a:pt x="539023" y="0"/>
                    </a:lnTo>
                    <a:lnTo>
                      <a:pt x="539023" y="107804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 userDrawn="1"/>
            </p:nvSpPr>
            <p:spPr>
              <a:xfrm rot="2700000">
                <a:off x="293048" y="-1277183"/>
                <a:ext cx="5982534" cy="5982534"/>
              </a:xfrm>
              <a:custGeom>
                <a:avLst/>
                <a:gdLst/>
                <a:ahLst/>
                <a:cxnLst/>
                <a:rect l="l" t="t" r="r" b="b"/>
                <a:pathLst>
                  <a:path w="5982534" h="5982534">
                    <a:moveTo>
                      <a:pt x="0" y="3558453"/>
                    </a:moveTo>
                    <a:lnTo>
                      <a:pt x="3558453" y="0"/>
                    </a:lnTo>
                    <a:lnTo>
                      <a:pt x="5982534" y="0"/>
                    </a:lnTo>
                    <a:lnTo>
                      <a:pt x="5982534" y="5982534"/>
                    </a:lnTo>
                    <a:lnTo>
                      <a:pt x="1337811" y="5982534"/>
                    </a:lnTo>
                    <a:lnTo>
                      <a:pt x="0" y="4644723"/>
                    </a:lnTo>
                    <a:close/>
                  </a:path>
                </a:pathLst>
              </a:custGeom>
              <a:solidFill>
                <a:srgbClr val="8F1A95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 descr="jda_tagline_v_tm_w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28" y="5336579"/>
              <a:ext cx="1892808" cy="937744"/>
            </a:xfrm>
            <a:prstGeom prst="rect">
              <a:avLst/>
            </a:prstGeom>
          </p:spPr>
        </p:pic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7200" y="502920"/>
            <a:ext cx="5709125" cy="1828469"/>
          </a:xfrm>
        </p:spPr>
        <p:txBody>
          <a:bodyPr/>
          <a:lstStyle>
            <a:lvl1pPr>
              <a:lnSpc>
                <a:spcPct val="70000"/>
              </a:lnSpc>
              <a:defRPr sz="7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2103120"/>
            <a:ext cx="5709125" cy="4230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78608"/>
            <a:ext cx="5299708" cy="529739"/>
          </a:xfrm>
        </p:spPr>
        <p:txBody>
          <a:bodyPr vert="horz" lIns="0" tIns="45720" rIns="0" bIns="45720" rtlCol="0">
            <a:noAutofit/>
          </a:bodyPr>
          <a:lstStyle>
            <a:lvl1pPr marL="169863" indent="-169863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Name, Title</a:t>
            </a:r>
          </a:p>
          <a:p>
            <a:pPr marL="0" lvl="0" indent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Text Box 6"/>
          <p:cNvSpPr txBox="1">
            <a:spLocks noChangeArrowheads="1"/>
          </p:cNvSpPr>
          <p:nvPr userDrawn="1"/>
        </p:nvSpPr>
        <p:spPr bwMode="auto">
          <a:xfrm>
            <a:off x="9308800" y="1"/>
            <a:ext cx="424912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40">
            <a:noAutofit/>
          </a:bodyPr>
          <a:lstStyle/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HOW TO CHANGE THE IMAGE ON COVER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an image that relates to the presentation subject and aligns to the JDA imagery guidelines.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Do not use more than one image.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CHANGING A PHOTO IN THE IMAGE AREA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 your menu bar select “View” &gt; “Master” &gt; “Slide Master”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Go to the Title Slide Image Master you wish to change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the image and delete 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Insert new image/photo on page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Once the new image placement is finalized, select “Arrange” &gt; “Send to back”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DELETE THESE INSTRUCTIONS BEFORE FINAL USE.</a:t>
            </a:r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08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e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-893862" y="-1277183"/>
              <a:ext cx="7169444" cy="8950400"/>
              <a:chOff x="-893862" y="-1277183"/>
              <a:chExt cx="7169444" cy="8950400"/>
            </a:xfrm>
          </p:grpSpPr>
          <p:sp>
            <p:nvSpPr>
              <p:cNvPr id="8" name="Rectangle 7"/>
              <p:cNvSpPr>
                <a:spLocks noChangeAspect="1"/>
              </p:cNvSpPr>
              <p:nvPr userDrawn="1"/>
            </p:nvSpPr>
            <p:spPr>
              <a:xfrm rot="2700000">
                <a:off x="-1732114" y="3861772"/>
                <a:ext cx="4649697" cy="2973193"/>
              </a:xfrm>
              <a:custGeom>
                <a:avLst/>
                <a:gdLst/>
                <a:ahLst/>
                <a:cxnLst/>
                <a:rect l="l" t="t" r="r" b="b"/>
                <a:pathLst>
                  <a:path w="4649697" h="2973193">
                    <a:moveTo>
                      <a:pt x="0" y="0"/>
                    </a:moveTo>
                    <a:lnTo>
                      <a:pt x="4649697" y="0"/>
                    </a:lnTo>
                    <a:lnTo>
                      <a:pt x="4649697" y="1296689"/>
                    </a:lnTo>
                    <a:lnTo>
                      <a:pt x="2973193" y="2973193"/>
                    </a:lnTo>
                    <a:close/>
                  </a:path>
                </a:pathLst>
              </a:custGeom>
              <a:solidFill>
                <a:srgbClr val="78AA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 userDrawn="1"/>
            </p:nvSpPr>
            <p:spPr>
              <a:xfrm rot="2700000">
                <a:off x="-88135" y="-363852"/>
                <a:ext cx="557311" cy="1114621"/>
              </a:xfrm>
              <a:custGeom>
                <a:avLst/>
                <a:gdLst/>
                <a:ahLst/>
                <a:cxnLst/>
                <a:rect l="l" t="t" r="r" b="b"/>
                <a:pathLst>
                  <a:path w="539023" h="1078045">
                    <a:moveTo>
                      <a:pt x="0" y="539023"/>
                    </a:moveTo>
                    <a:lnTo>
                      <a:pt x="539023" y="0"/>
                    </a:lnTo>
                    <a:lnTo>
                      <a:pt x="539023" y="10780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 userDrawn="1"/>
            </p:nvSpPr>
            <p:spPr>
              <a:xfrm rot="2700000">
                <a:off x="293048" y="-1277183"/>
                <a:ext cx="5982534" cy="5982534"/>
              </a:xfrm>
              <a:custGeom>
                <a:avLst/>
                <a:gdLst/>
                <a:ahLst/>
                <a:cxnLst/>
                <a:rect l="l" t="t" r="r" b="b"/>
                <a:pathLst>
                  <a:path w="5982534" h="5982534">
                    <a:moveTo>
                      <a:pt x="0" y="3558453"/>
                    </a:moveTo>
                    <a:lnTo>
                      <a:pt x="3558453" y="0"/>
                    </a:lnTo>
                    <a:lnTo>
                      <a:pt x="5982534" y="0"/>
                    </a:lnTo>
                    <a:lnTo>
                      <a:pt x="5982534" y="5982534"/>
                    </a:lnTo>
                    <a:lnTo>
                      <a:pt x="1337811" y="5982534"/>
                    </a:lnTo>
                    <a:lnTo>
                      <a:pt x="0" y="4644723"/>
                    </a:lnTo>
                    <a:close/>
                  </a:path>
                </a:pathLst>
              </a:custGeom>
              <a:solidFill>
                <a:srgbClr val="78AA00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 descr="jda_tagline_v_tm_w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28" y="5336579"/>
              <a:ext cx="1892808" cy="937744"/>
            </a:xfrm>
            <a:prstGeom prst="rect">
              <a:avLst/>
            </a:prstGeom>
          </p:spPr>
        </p:pic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7200" y="502920"/>
            <a:ext cx="5709125" cy="1828469"/>
          </a:xfrm>
        </p:spPr>
        <p:txBody>
          <a:bodyPr/>
          <a:lstStyle>
            <a:lvl1pPr>
              <a:lnSpc>
                <a:spcPct val="70000"/>
              </a:lnSpc>
              <a:defRPr sz="7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2103120"/>
            <a:ext cx="5709125" cy="4230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78608"/>
            <a:ext cx="5299708" cy="529739"/>
          </a:xfrm>
        </p:spPr>
        <p:txBody>
          <a:bodyPr vert="horz" lIns="0" tIns="45720" rIns="0" bIns="45720" rtlCol="0">
            <a:noAutofit/>
          </a:bodyPr>
          <a:lstStyle>
            <a:lvl1pPr marL="169863" indent="-169863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Name, Title</a:t>
            </a:r>
          </a:p>
          <a:p>
            <a:pPr marL="0" lvl="0" indent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Text Box 6"/>
          <p:cNvSpPr txBox="1">
            <a:spLocks noChangeArrowheads="1"/>
          </p:cNvSpPr>
          <p:nvPr userDrawn="1"/>
        </p:nvSpPr>
        <p:spPr bwMode="auto">
          <a:xfrm>
            <a:off x="9308800" y="1"/>
            <a:ext cx="424912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40">
            <a:noAutofit/>
          </a:bodyPr>
          <a:lstStyle/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HOW TO CHANGE THE IMAGE ON COVER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an image that relates to the presentation subject and aligns to the JDA imagery guidelines.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Do not use more than one image.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CHANGING A PHOTO IN THE IMAGE AREA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 your menu bar select “View” &gt; “Master” &gt; “Slide Master”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Go to the Title Slide Image Master you wish to change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the image and delete 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Insert new image/photo on page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Once the new image placement is finalized, select “Arrange” &gt; “Send to back”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DELETE THESE INSTRUCTIONS BEFORE FINAL USE.</a:t>
            </a:r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91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Red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-893862" y="-1277183"/>
              <a:ext cx="7169444" cy="8950400"/>
              <a:chOff x="-893862" y="-1277183"/>
              <a:chExt cx="7169444" cy="8950400"/>
            </a:xfrm>
          </p:grpSpPr>
          <p:sp>
            <p:nvSpPr>
              <p:cNvPr id="8" name="Rectangle 7"/>
              <p:cNvSpPr>
                <a:spLocks noChangeAspect="1"/>
              </p:cNvSpPr>
              <p:nvPr userDrawn="1"/>
            </p:nvSpPr>
            <p:spPr>
              <a:xfrm rot="2700000">
                <a:off x="-1732114" y="3861772"/>
                <a:ext cx="4649697" cy="2973193"/>
              </a:xfrm>
              <a:custGeom>
                <a:avLst/>
                <a:gdLst/>
                <a:ahLst/>
                <a:cxnLst/>
                <a:rect l="l" t="t" r="r" b="b"/>
                <a:pathLst>
                  <a:path w="4649697" h="2973193">
                    <a:moveTo>
                      <a:pt x="0" y="0"/>
                    </a:moveTo>
                    <a:lnTo>
                      <a:pt x="4649697" y="0"/>
                    </a:lnTo>
                    <a:lnTo>
                      <a:pt x="4649697" y="1296689"/>
                    </a:lnTo>
                    <a:lnTo>
                      <a:pt x="2973193" y="297319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 userDrawn="1"/>
            </p:nvSpPr>
            <p:spPr>
              <a:xfrm rot="2700000">
                <a:off x="-88135" y="-363852"/>
                <a:ext cx="557311" cy="1114621"/>
              </a:xfrm>
              <a:custGeom>
                <a:avLst/>
                <a:gdLst/>
                <a:ahLst/>
                <a:cxnLst/>
                <a:rect l="l" t="t" r="r" b="b"/>
                <a:pathLst>
                  <a:path w="539023" h="1078045">
                    <a:moveTo>
                      <a:pt x="0" y="539023"/>
                    </a:moveTo>
                    <a:lnTo>
                      <a:pt x="539023" y="0"/>
                    </a:lnTo>
                    <a:lnTo>
                      <a:pt x="539023" y="107804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 userDrawn="1"/>
            </p:nvSpPr>
            <p:spPr>
              <a:xfrm rot="2700000">
                <a:off x="293048" y="-1277183"/>
                <a:ext cx="5982534" cy="5982534"/>
              </a:xfrm>
              <a:custGeom>
                <a:avLst/>
                <a:gdLst/>
                <a:ahLst/>
                <a:cxnLst/>
                <a:rect l="l" t="t" r="r" b="b"/>
                <a:pathLst>
                  <a:path w="5982534" h="5982534">
                    <a:moveTo>
                      <a:pt x="0" y="3558453"/>
                    </a:moveTo>
                    <a:lnTo>
                      <a:pt x="3558453" y="0"/>
                    </a:lnTo>
                    <a:lnTo>
                      <a:pt x="5982534" y="0"/>
                    </a:lnTo>
                    <a:lnTo>
                      <a:pt x="5982534" y="5982534"/>
                    </a:lnTo>
                    <a:lnTo>
                      <a:pt x="1337811" y="5982534"/>
                    </a:lnTo>
                    <a:lnTo>
                      <a:pt x="0" y="4644723"/>
                    </a:lnTo>
                    <a:close/>
                  </a:path>
                </a:pathLst>
              </a:custGeom>
              <a:solidFill>
                <a:srgbClr val="CE0037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 descr="jda_tagline_v_tm_w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28" y="5336579"/>
              <a:ext cx="1892808" cy="937744"/>
            </a:xfrm>
            <a:prstGeom prst="rect">
              <a:avLst/>
            </a:prstGeom>
          </p:spPr>
        </p:pic>
      </p:grpSp>
      <p:sp>
        <p:nvSpPr>
          <p:cNvPr id="11" name="Title 1"/>
          <p:cNvSpPr>
            <a:spLocks noGrp="1"/>
          </p:cNvSpPr>
          <p:nvPr userDrawn="1">
            <p:ph type="ctrTitle"/>
          </p:nvPr>
        </p:nvSpPr>
        <p:spPr>
          <a:xfrm>
            <a:off x="457200" y="502920"/>
            <a:ext cx="5709125" cy="1828469"/>
          </a:xfrm>
        </p:spPr>
        <p:txBody>
          <a:bodyPr/>
          <a:lstStyle>
            <a:lvl1pPr>
              <a:lnSpc>
                <a:spcPct val="70000"/>
              </a:lnSpc>
              <a:defRPr sz="7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2103120"/>
            <a:ext cx="5709125" cy="4230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2578608"/>
            <a:ext cx="5299708" cy="529739"/>
          </a:xfrm>
        </p:spPr>
        <p:txBody>
          <a:bodyPr vert="horz" lIns="0" tIns="45720" rIns="0" bIns="45720" rtlCol="0">
            <a:noAutofit/>
          </a:bodyPr>
          <a:lstStyle>
            <a:lvl1pPr marL="169863" indent="-169863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Name, Title</a:t>
            </a:r>
          </a:p>
          <a:p>
            <a:pPr marL="0" lvl="0" indent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Text Box 6"/>
          <p:cNvSpPr txBox="1">
            <a:spLocks noChangeArrowheads="1"/>
          </p:cNvSpPr>
          <p:nvPr userDrawn="1"/>
        </p:nvSpPr>
        <p:spPr bwMode="auto">
          <a:xfrm>
            <a:off x="9308800" y="1"/>
            <a:ext cx="424912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40">
            <a:noAutofit/>
          </a:bodyPr>
          <a:lstStyle/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HOW TO CHANGE THE IMAGE ON COVER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an image that relates to the presentation subject and aligns to the JDA imagery guidelines.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Do not use more than one image.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CHANGING A PHOTO IN THE IMAGE AREA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 your menu bar select “View” &gt; “Master” &gt; “Slide Master”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Go to the Title Slide Image Master you wish to change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the image and delete 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Insert new image/photo on page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Once the new image placement is finalized, select “Arrange” &gt; “Send to back”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DELETE THESE INSTRUCTIONS BEFORE FINAL USE.</a:t>
            </a:r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2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range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893862" y="-1277183"/>
              <a:ext cx="7169444" cy="8950400"/>
              <a:chOff x="-893862" y="-1277183"/>
              <a:chExt cx="7169444" cy="8950400"/>
            </a:xfrm>
          </p:grpSpPr>
          <p:sp>
            <p:nvSpPr>
              <p:cNvPr id="8" name="Rectangle 7"/>
              <p:cNvSpPr>
                <a:spLocks noChangeAspect="1"/>
              </p:cNvSpPr>
              <p:nvPr userDrawn="1"/>
            </p:nvSpPr>
            <p:spPr>
              <a:xfrm rot="2700000">
                <a:off x="-1732114" y="3861772"/>
                <a:ext cx="4649697" cy="2973193"/>
              </a:xfrm>
              <a:custGeom>
                <a:avLst/>
                <a:gdLst/>
                <a:ahLst/>
                <a:cxnLst/>
                <a:rect l="l" t="t" r="r" b="b"/>
                <a:pathLst>
                  <a:path w="4649697" h="2973193">
                    <a:moveTo>
                      <a:pt x="0" y="0"/>
                    </a:moveTo>
                    <a:lnTo>
                      <a:pt x="4649697" y="0"/>
                    </a:lnTo>
                    <a:lnTo>
                      <a:pt x="4649697" y="1296689"/>
                    </a:lnTo>
                    <a:lnTo>
                      <a:pt x="2973193" y="2973193"/>
                    </a:lnTo>
                    <a:close/>
                  </a:path>
                </a:pathLst>
              </a:custGeom>
              <a:solidFill>
                <a:srgbClr val="FF6A1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 userDrawn="1"/>
            </p:nvSpPr>
            <p:spPr>
              <a:xfrm rot="2700000">
                <a:off x="-88135" y="-363852"/>
                <a:ext cx="557311" cy="1114621"/>
              </a:xfrm>
              <a:custGeom>
                <a:avLst/>
                <a:gdLst/>
                <a:ahLst/>
                <a:cxnLst/>
                <a:rect l="l" t="t" r="r" b="b"/>
                <a:pathLst>
                  <a:path w="539023" h="1078045">
                    <a:moveTo>
                      <a:pt x="0" y="539023"/>
                    </a:moveTo>
                    <a:lnTo>
                      <a:pt x="539023" y="0"/>
                    </a:lnTo>
                    <a:lnTo>
                      <a:pt x="539023" y="10780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 userDrawn="1"/>
            </p:nvSpPr>
            <p:spPr>
              <a:xfrm rot="2700000">
                <a:off x="293048" y="-1277183"/>
                <a:ext cx="5982534" cy="5982534"/>
              </a:xfrm>
              <a:custGeom>
                <a:avLst/>
                <a:gdLst/>
                <a:ahLst/>
                <a:cxnLst/>
                <a:rect l="l" t="t" r="r" b="b"/>
                <a:pathLst>
                  <a:path w="5982534" h="5982534">
                    <a:moveTo>
                      <a:pt x="0" y="3558453"/>
                    </a:moveTo>
                    <a:lnTo>
                      <a:pt x="3558453" y="0"/>
                    </a:lnTo>
                    <a:lnTo>
                      <a:pt x="5982534" y="0"/>
                    </a:lnTo>
                    <a:lnTo>
                      <a:pt x="5982534" y="5982534"/>
                    </a:lnTo>
                    <a:lnTo>
                      <a:pt x="1337811" y="5982534"/>
                    </a:lnTo>
                    <a:lnTo>
                      <a:pt x="0" y="4644723"/>
                    </a:lnTo>
                    <a:close/>
                  </a:path>
                </a:pathLst>
              </a:custGeom>
              <a:solidFill>
                <a:srgbClr val="FF6A13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 descr="jda_tagline_v_tm_w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28" y="5336579"/>
              <a:ext cx="1892808" cy="937744"/>
            </a:xfrm>
            <a:prstGeom prst="rect">
              <a:avLst/>
            </a:prstGeom>
          </p:spPr>
        </p:pic>
      </p:grpSp>
      <p:sp>
        <p:nvSpPr>
          <p:cNvPr id="11" name="Title 1"/>
          <p:cNvSpPr>
            <a:spLocks noGrp="1"/>
          </p:cNvSpPr>
          <p:nvPr userDrawn="1">
            <p:ph type="ctrTitle"/>
          </p:nvPr>
        </p:nvSpPr>
        <p:spPr>
          <a:xfrm>
            <a:off x="457200" y="502920"/>
            <a:ext cx="5709125" cy="1828469"/>
          </a:xfrm>
        </p:spPr>
        <p:txBody>
          <a:bodyPr/>
          <a:lstStyle>
            <a:lvl1pPr>
              <a:lnSpc>
                <a:spcPct val="70000"/>
              </a:lnSpc>
              <a:defRPr sz="7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2103120"/>
            <a:ext cx="5709125" cy="4230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2578608"/>
            <a:ext cx="5299708" cy="529739"/>
          </a:xfrm>
        </p:spPr>
        <p:txBody>
          <a:bodyPr vert="horz" lIns="0" tIns="45720" rIns="0" bIns="45720" rtlCol="0">
            <a:noAutofit/>
          </a:bodyPr>
          <a:lstStyle>
            <a:lvl1pPr marL="169863" indent="-169863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Name, Title</a:t>
            </a:r>
          </a:p>
          <a:p>
            <a:pPr marL="0" lvl="0" indent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Text Box 6"/>
          <p:cNvSpPr txBox="1">
            <a:spLocks noChangeArrowheads="1"/>
          </p:cNvSpPr>
          <p:nvPr userDrawn="1"/>
        </p:nvSpPr>
        <p:spPr bwMode="auto">
          <a:xfrm>
            <a:off x="9308800" y="1"/>
            <a:ext cx="424912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40">
            <a:noAutofit/>
          </a:bodyPr>
          <a:lstStyle/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HOW TO CHANGE THE IMAGE ON COVER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an image that relates to the presentation subject and aligns to the JDA imagery guidelines.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Do not use more than one image.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CHANGING A PHOTO IN THE IMAGE AREA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 your menu bar select “View” &gt; “Master” &gt; “Slide Master”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Go to the Title Slide Image Master you wish to change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the image and delete 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Insert new image/photo on page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Once the new image placement is finalized, select “Arrange” &gt; “Send to back”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DELETE THESE INSTRUCTIONS BEFORE FINAL USE.</a:t>
            </a:r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539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jda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02" y="319808"/>
            <a:ext cx="813816" cy="529286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sp>
          <p:nvSpPr>
            <p:cNvPr id="5" name="Rectangle 7"/>
            <p:cNvSpPr>
              <a:spLocks noChangeAspect="1"/>
            </p:cNvSpPr>
            <p:nvPr userDrawn="1"/>
          </p:nvSpPr>
          <p:spPr>
            <a:xfrm rot="2700000">
              <a:off x="-1732114" y="3861772"/>
              <a:ext cx="4649697" cy="2973193"/>
            </a:xfrm>
            <a:custGeom>
              <a:avLst/>
              <a:gdLst/>
              <a:ahLst/>
              <a:cxnLst/>
              <a:rect l="l" t="t" r="r" b="b"/>
              <a:pathLst>
                <a:path w="4649697" h="2973193">
                  <a:moveTo>
                    <a:pt x="0" y="0"/>
                  </a:moveTo>
                  <a:lnTo>
                    <a:pt x="4649697" y="0"/>
                  </a:lnTo>
                  <a:lnTo>
                    <a:pt x="4649697" y="1296689"/>
                  </a:lnTo>
                  <a:lnTo>
                    <a:pt x="2973193" y="2973193"/>
                  </a:lnTo>
                  <a:close/>
                </a:path>
              </a:pathLst>
            </a:custGeom>
            <a:solidFill>
              <a:srgbClr val="009E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>
              <a:spLocks noChangeAspect="1"/>
            </p:cNvSpPr>
            <p:nvPr userDrawn="1"/>
          </p:nvSpPr>
          <p:spPr>
            <a:xfrm rot="2700000">
              <a:off x="-88135" y="-363852"/>
              <a:ext cx="557311" cy="1114621"/>
            </a:xfrm>
            <a:custGeom>
              <a:avLst/>
              <a:gdLst/>
              <a:ahLst/>
              <a:cxnLst/>
              <a:rect l="l" t="t" r="r" b="b"/>
              <a:pathLst>
                <a:path w="539023" h="1078045">
                  <a:moveTo>
                    <a:pt x="0" y="539023"/>
                  </a:moveTo>
                  <a:lnTo>
                    <a:pt x="539023" y="0"/>
                  </a:lnTo>
                  <a:lnTo>
                    <a:pt x="539023" y="1078045"/>
                  </a:lnTo>
                  <a:close/>
                </a:path>
              </a:pathLst>
            </a:custGeom>
            <a:solidFill>
              <a:srgbClr val="58C7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5"/>
            <p:cNvSpPr>
              <a:spLocks noChangeAspect="1"/>
            </p:cNvSpPr>
            <p:nvPr userDrawn="1"/>
          </p:nvSpPr>
          <p:spPr>
            <a:xfrm rot="2700000">
              <a:off x="293048" y="-1277183"/>
              <a:ext cx="5982534" cy="5982534"/>
            </a:xfrm>
            <a:custGeom>
              <a:avLst/>
              <a:gdLst/>
              <a:ahLst/>
              <a:cxnLst/>
              <a:rect l="l" t="t" r="r" b="b"/>
              <a:pathLst>
                <a:path w="5982534" h="5982534">
                  <a:moveTo>
                    <a:pt x="0" y="3558453"/>
                  </a:moveTo>
                  <a:lnTo>
                    <a:pt x="3558453" y="0"/>
                  </a:lnTo>
                  <a:lnTo>
                    <a:pt x="5982534" y="0"/>
                  </a:lnTo>
                  <a:lnTo>
                    <a:pt x="5982534" y="5982534"/>
                  </a:lnTo>
                  <a:lnTo>
                    <a:pt x="1337811" y="5982534"/>
                  </a:lnTo>
                  <a:lnTo>
                    <a:pt x="0" y="4644723"/>
                  </a:lnTo>
                  <a:close/>
                </a:path>
              </a:pathLst>
            </a:custGeom>
            <a:solidFill>
              <a:srgbClr val="26B6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3173"/>
            <a:ext cx="7772400" cy="989155"/>
          </a:xfrm>
        </p:spPr>
        <p:txBody>
          <a:bodyPr anchor="t"/>
          <a:lstStyle>
            <a:lvl1pPr algn="l">
              <a:lnSpc>
                <a:spcPct val="100000"/>
              </a:lnSpc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583"/>
            <a:ext cx="7772400" cy="1092936"/>
          </a:xfrm>
        </p:spPr>
        <p:txBody>
          <a:bodyPr tIns="0" bIns="0" anchor="t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361070" y="6501384"/>
            <a:ext cx="325730" cy="230832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>
              <a:defRPr sz="900"/>
            </a:lvl1pPr>
          </a:lstStyle>
          <a:p>
            <a:pPr lvl="0" algn="r"/>
            <a:fld id="{7C2926AD-CFF6-2445-8941-E51D6F3345B2}" type="slidenum">
              <a:rPr lang="en-US" smtClean="0">
                <a:solidFill>
                  <a:srgbClr val="FFFFFF"/>
                </a:solidFill>
              </a:rPr>
              <a:pPr lvl="0" algn="r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199" y="6501384"/>
            <a:ext cx="4121313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Copyright © 2014 JDA Software Group, Inc.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6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jda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02" y="319808"/>
            <a:ext cx="813816" cy="529286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sp>
          <p:nvSpPr>
            <p:cNvPr id="5" name="Rectangle 7"/>
            <p:cNvSpPr>
              <a:spLocks noChangeAspect="1"/>
            </p:cNvSpPr>
            <p:nvPr userDrawn="1"/>
          </p:nvSpPr>
          <p:spPr>
            <a:xfrm rot="2700000">
              <a:off x="-1732114" y="3861772"/>
              <a:ext cx="4649697" cy="2973193"/>
            </a:xfrm>
            <a:custGeom>
              <a:avLst/>
              <a:gdLst/>
              <a:ahLst/>
              <a:cxnLst/>
              <a:rect l="l" t="t" r="r" b="b"/>
              <a:pathLst>
                <a:path w="4649697" h="2973193">
                  <a:moveTo>
                    <a:pt x="0" y="0"/>
                  </a:moveTo>
                  <a:lnTo>
                    <a:pt x="4649697" y="0"/>
                  </a:lnTo>
                  <a:lnTo>
                    <a:pt x="4649697" y="1296689"/>
                  </a:lnTo>
                  <a:lnTo>
                    <a:pt x="2973193" y="2973193"/>
                  </a:lnTo>
                  <a:close/>
                </a:path>
              </a:pathLst>
            </a:custGeom>
            <a:solidFill>
              <a:srgbClr val="F0A5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>
              <a:spLocks noChangeAspect="1"/>
            </p:cNvSpPr>
            <p:nvPr userDrawn="1"/>
          </p:nvSpPr>
          <p:spPr>
            <a:xfrm rot="2700000">
              <a:off x="-88135" y="-363852"/>
              <a:ext cx="557311" cy="1114621"/>
            </a:xfrm>
            <a:custGeom>
              <a:avLst/>
              <a:gdLst/>
              <a:ahLst/>
              <a:cxnLst/>
              <a:rect l="l" t="t" r="r" b="b"/>
              <a:pathLst>
                <a:path w="539023" h="1078045">
                  <a:moveTo>
                    <a:pt x="0" y="539023"/>
                  </a:moveTo>
                  <a:lnTo>
                    <a:pt x="539023" y="0"/>
                  </a:lnTo>
                  <a:lnTo>
                    <a:pt x="539023" y="1078045"/>
                  </a:lnTo>
                  <a:close/>
                </a:path>
              </a:pathLst>
            </a:custGeom>
            <a:solidFill>
              <a:srgbClr val="FFCF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5"/>
            <p:cNvSpPr>
              <a:spLocks noChangeAspect="1"/>
            </p:cNvSpPr>
            <p:nvPr userDrawn="1"/>
          </p:nvSpPr>
          <p:spPr>
            <a:xfrm rot="2700000">
              <a:off x="293048" y="-1277183"/>
              <a:ext cx="5982534" cy="5982534"/>
            </a:xfrm>
            <a:custGeom>
              <a:avLst/>
              <a:gdLst/>
              <a:ahLst/>
              <a:cxnLst/>
              <a:rect l="l" t="t" r="r" b="b"/>
              <a:pathLst>
                <a:path w="5982534" h="5982534">
                  <a:moveTo>
                    <a:pt x="0" y="3558453"/>
                  </a:moveTo>
                  <a:lnTo>
                    <a:pt x="3558453" y="0"/>
                  </a:lnTo>
                  <a:lnTo>
                    <a:pt x="5982534" y="0"/>
                  </a:lnTo>
                  <a:lnTo>
                    <a:pt x="5982534" y="5982534"/>
                  </a:lnTo>
                  <a:lnTo>
                    <a:pt x="1337811" y="5982534"/>
                  </a:lnTo>
                  <a:lnTo>
                    <a:pt x="0" y="4644723"/>
                  </a:lnTo>
                  <a:close/>
                </a:path>
              </a:pathLst>
            </a:custGeom>
            <a:solidFill>
              <a:srgbClr val="FFC0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723173"/>
            <a:ext cx="7772400" cy="989155"/>
          </a:xfrm>
        </p:spPr>
        <p:txBody>
          <a:bodyPr anchor="t"/>
          <a:lstStyle>
            <a:lvl1pPr algn="l">
              <a:lnSpc>
                <a:spcPct val="100000"/>
              </a:lnSpc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535583"/>
            <a:ext cx="7772400" cy="1092936"/>
          </a:xfrm>
        </p:spPr>
        <p:txBody>
          <a:bodyPr tIns="0" bIns="0" anchor="t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361070" y="6501384"/>
            <a:ext cx="325730" cy="230832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>
              <a:defRPr sz="900"/>
            </a:lvl1pPr>
          </a:lstStyle>
          <a:p>
            <a:pPr lvl="0" algn="r"/>
            <a:fld id="{7C2926AD-CFF6-2445-8941-E51D6F3345B2}" type="slidenum">
              <a:rPr lang="en-US" smtClean="0">
                <a:solidFill>
                  <a:srgbClr val="FFFFFF"/>
                </a:solidFill>
              </a:rPr>
              <a:pPr lvl="0" algn="r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199" y="6501384"/>
            <a:ext cx="4121313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Copyright © 2014 JDA Software Group, Inc.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49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jda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02" y="319808"/>
            <a:ext cx="813816" cy="529286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sp>
          <p:nvSpPr>
            <p:cNvPr id="5" name="Rectangle 7"/>
            <p:cNvSpPr>
              <a:spLocks noChangeAspect="1"/>
            </p:cNvSpPr>
            <p:nvPr userDrawn="1"/>
          </p:nvSpPr>
          <p:spPr>
            <a:xfrm rot="2700000">
              <a:off x="-1732114" y="3861772"/>
              <a:ext cx="4649697" cy="2973193"/>
            </a:xfrm>
            <a:custGeom>
              <a:avLst/>
              <a:gdLst/>
              <a:ahLst/>
              <a:cxnLst/>
              <a:rect l="l" t="t" r="r" b="b"/>
              <a:pathLst>
                <a:path w="4649697" h="2973193">
                  <a:moveTo>
                    <a:pt x="0" y="0"/>
                  </a:moveTo>
                  <a:lnTo>
                    <a:pt x="4649697" y="0"/>
                  </a:lnTo>
                  <a:lnTo>
                    <a:pt x="4649697" y="1296689"/>
                  </a:lnTo>
                  <a:lnTo>
                    <a:pt x="2973193" y="2973193"/>
                  </a:lnTo>
                  <a:close/>
                </a:path>
              </a:pathLst>
            </a:custGeom>
            <a:solidFill>
              <a:srgbClr val="82148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>
              <a:spLocks noChangeAspect="1"/>
            </p:cNvSpPr>
            <p:nvPr userDrawn="1"/>
          </p:nvSpPr>
          <p:spPr>
            <a:xfrm rot="2700000">
              <a:off x="-88135" y="-363852"/>
              <a:ext cx="557311" cy="1114621"/>
            </a:xfrm>
            <a:custGeom>
              <a:avLst/>
              <a:gdLst/>
              <a:ahLst/>
              <a:cxnLst/>
              <a:rect l="l" t="t" r="r" b="b"/>
              <a:pathLst>
                <a:path w="539023" h="1078045">
                  <a:moveTo>
                    <a:pt x="0" y="539023"/>
                  </a:moveTo>
                  <a:lnTo>
                    <a:pt x="539023" y="0"/>
                  </a:lnTo>
                  <a:lnTo>
                    <a:pt x="539023" y="1078045"/>
                  </a:lnTo>
                  <a:close/>
                </a:path>
              </a:pathLst>
            </a:custGeom>
            <a:solidFill>
              <a:srgbClr val="B66A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5"/>
            <p:cNvSpPr>
              <a:spLocks noChangeAspect="1"/>
            </p:cNvSpPr>
            <p:nvPr userDrawn="1"/>
          </p:nvSpPr>
          <p:spPr>
            <a:xfrm rot="2700000">
              <a:off x="293048" y="-1277183"/>
              <a:ext cx="5982534" cy="5982534"/>
            </a:xfrm>
            <a:custGeom>
              <a:avLst/>
              <a:gdLst/>
              <a:ahLst/>
              <a:cxnLst/>
              <a:rect l="l" t="t" r="r" b="b"/>
              <a:pathLst>
                <a:path w="5982534" h="5982534">
                  <a:moveTo>
                    <a:pt x="0" y="3558453"/>
                  </a:moveTo>
                  <a:lnTo>
                    <a:pt x="3558453" y="0"/>
                  </a:lnTo>
                  <a:lnTo>
                    <a:pt x="5982534" y="0"/>
                  </a:lnTo>
                  <a:lnTo>
                    <a:pt x="5982534" y="5982534"/>
                  </a:lnTo>
                  <a:lnTo>
                    <a:pt x="1337811" y="5982534"/>
                  </a:lnTo>
                  <a:lnTo>
                    <a:pt x="0" y="4644723"/>
                  </a:lnTo>
                  <a:close/>
                </a:path>
              </a:pathLst>
            </a:custGeom>
            <a:solidFill>
              <a:srgbClr val="A03C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723173"/>
            <a:ext cx="7772400" cy="989155"/>
          </a:xfrm>
        </p:spPr>
        <p:txBody>
          <a:bodyPr anchor="t"/>
          <a:lstStyle>
            <a:lvl1pPr algn="l">
              <a:lnSpc>
                <a:spcPct val="100000"/>
              </a:lnSpc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535583"/>
            <a:ext cx="7772400" cy="1092936"/>
          </a:xfrm>
        </p:spPr>
        <p:txBody>
          <a:bodyPr tIns="0" bIns="0" anchor="t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361070" y="6501384"/>
            <a:ext cx="325730" cy="230832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>
              <a:defRPr sz="900"/>
            </a:lvl1pPr>
          </a:lstStyle>
          <a:p>
            <a:pPr lvl="0" algn="r"/>
            <a:fld id="{7C2926AD-CFF6-2445-8941-E51D6F3345B2}" type="slidenum">
              <a:rPr lang="en-US" smtClean="0">
                <a:solidFill>
                  <a:srgbClr val="FFFFFF"/>
                </a:solidFill>
              </a:rPr>
              <a:pPr lvl="0" algn="r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199" y="6501384"/>
            <a:ext cx="4121313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Copyright © 2014 JDA Software Group, Inc.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4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jda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02" y="319808"/>
            <a:ext cx="813816" cy="529286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sp>
          <p:nvSpPr>
            <p:cNvPr id="5" name="Rectangle 7"/>
            <p:cNvSpPr>
              <a:spLocks noChangeAspect="1"/>
            </p:cNvSpPr>
            <p:nvPr userDrawn="1"/>
          </p:nvSpPr>
          <p:spPr>
            <a:xfrm rot="2700000">
              <a:off x="-1732114" y="3861772"/>
              <a:ext cx="4649697" cy="2973193"/>
            </a:xfrm>
            <a:custGeom>
              <a:avLst/>
              <a:gdLst/>
              <a:ahLst/>
              <a:cxnLst/>
              <a:rect l="l" t="t" r="r" b="b"/>
              <a:pathLst>
                <a:path w="4649697" h="2973193">
                  <a:moveTo>
                    <a:pt x="0" y="0"/>
                  </a:moveTo>
                  <a:lnTo>
                    <a:pt x="4649697" y="0"/>
                  </a:lnTo>
                  <a:lnTo>
                    <a:pt x="4649697" y="1296689"/>
                  </a:lnTo>
                  <a:lnTo>
                    <a:pt x="2973193" y="2973193"/>
                  </a:lnTo>
                  <a:close/>
                </a:path>
              </a:pathLst>
            </a:custGeom>
            <a:solidFill>
              <a:srgbClr val="699B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>
              <a:spLocks noChangeAspect="1"/>
            </p:cNvSpPr>
            <p:nvPr userDrawn="1"/>
          </p:nvSpPr>
          <p:spPr>
            <a:xfrm rot="2700000">
              <a:off x="-88135" y="-363852"/>
              <a:ext cx="557311" cy="1114621"/>
            </a:xfrm>
            <a:custGeom>
              <a:avLst/>
              <a:gdLst/>
              <a:ahLst/>
              <a:cxnLst/>
              <a:rect l="l" t="t" r="r" b="b"/>
              <a:pathLst>
                <a:path w="539023" h="1078045">
                  <a:moveTo>
                    <a:pt x="0" y="539023"/>
                  </a:moveTo>
                  <a:lnTo>
                    <a:pt x="539023" y="0"/>
                  </a:lnTo>
                  <a:lnTo>
                    <a:pt x="539023" y="1078045"/>
                  </a:lnTo>
                  <a:close/>
                </a:path>
              </a:pathLst>
            </a:custGeom>
            <a:solidFill>
              <a:srgbClr val="A7C8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5"/>
            <p:cNvSpPr>
              <a:spLocks noChangeAspect="1"/>
            </p:cNvSpPr>
            <p:nvPr userDrawn="1"/>
          </p:nvSpPr>
          <p:spPr>
            <a:xfrm rot="2700000">
              <a:off x="293048" y="-1277183"/>
              <a:ext cx="5982534" cy="5982534"/>
            </a:xfrm>
            <a:custGeom>
              <a:avLst/>
              <a:gdLst/>
              <a:ahLst/>
              <a:cxnLst/>
              <a:rect l="l" t="t" r="r" b="b"/>
              <a:pathLst>
                <a:path w="5982534" h="5982534">
                  <a:moveTo>
                    <a:pt x="0" y="3558453"/>
                  </a:moveTo>
                  <a:lnTo>
                    <a:pt x="3558453" y="0"/>
                  </a:lnTo>
                  <a:lnTo>
                    <a:pt x="5982534" y="0"/>
                  </a:lnTo>
                  <a:lnTo>
                    <a:pt x="5982534" y="5982534"/>
                  </a:lnTo>
                  <a:lnTo>
                    <a:pt x="1337811" y="5982534"/>
                  </a:lnTo>
                  <a:lnTo>
                    <a:pt x="0" y="4644723"/>
                  </a:lnTo>
                  <a:close/>
                </a:path>
              </a:pathLst>
            </a:custGeom>
            <a:solidFill>
              <a:srgbClr val="8CB7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723173"/>
            <a:ext cx="7772400" cy="989155"/>
          </a:xfrm>
        </p:spPr>
        <p:txBody>
          <a:bodyPr anchor="t"/>
          <a:lstStyle>
            <a:lvl1pPr algn="l">
              <a:lnSpc>
                <a:spcPct val="100000"/>
              </a:lnSpc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535583"/>
            <a:ext cx="7772400" cy="1092936"/>
          </a:xfrm>
        </p:spPr>
        <p:txBody>
          <a:bodyPr tIns="0" bIns="0" anchor="t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361070" y="6501384"/>
            <a:ext cx="325730" cy="230832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>
              <a:defRPr sz="900"/>
            </a:lvl1pPr>
          </a:lstStyle>
          <a:p>
            <a:pPr lvl="0" algn="r"/>
            <a:fld id="{7C2926AD-CFF6-2445-8941-E51D6F3345B2}" type="slidenum">
              <a:rPr lang="en-US" smtClean="0">
                <a:solidFill>
                  <a:srgbClr val="FFFFFF"/>
                </a:solidFill>
              </a:rPr>
              <a:pPr lvl="0" algn="r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199" y="6501384"/>
            <a:ext cx="4121313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Copyright © 2014 JDA Software Group, Inc.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5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2014 JDA Software Group, Inc.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6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jda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02" y="319808"/>
            <a:ext cx="813816" cy="529286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sp>
          <p:nvSpPr>
            <p:cNvPr id="5" name="Rectangle 7"/>
            <p:cNvSpPr>
              <a:spLocks noChangeAspect="1"/>
            </p:cNvSpPr>
            <p:nvPr userDrawn="1"/>
          </p:nvSpPr>
          <p:spPr>
            <a:xfrm rot="2700000">
              <a:off x="-1732114" y="3861772"/>
              <a:ext cx="4649697" cy="2973193"/>
            </a:xfrm>
            <a:custGeom>
              <a:avLst/>
              <a:gdLst/>
              <a:ahLst/>
              <a:cxnLst/>
              <a:rect l="l" t="t" r="r" b="b"/>
              <a:pathLst>
                <a:path w="4649697" h="2973193">
                  <a:moveTo>
                    <a:pt x="0" y="0"/>
                  </a:moveTo>
                  <a:lnTo>
                    <a:pt x="4649697" y="0"/>
                  </a:lnTo>
                  <a:lnTo>
                    <a:pt x="4649697" y="1296689"/>
                  </a:lnTo>
                  <a:lnTo>
                    <a:pt x="2973193" y="2973193"/>
                  </a:lnTo>
                  <a:close/>
                </a:path>
              </a:pathLst>
            </a:custGeom>
            <a:solidFill>
              <a:srgbClr val="C0002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>
              <a:spLocks noChangeAspect="1"/>
            </p:cNvSpPr>
            <p:nvPr userDrawn="1"/>
          </p:nvSpPr>
          <p:spPr>
            <a:xfrm rot="2700000">
              <a:off x="-88135" y="-363852"/>
              <a:ext cx="557311" cy="1114621"/>
            </a:xfrm>
            <a:custGeom>
              <a:avLst/>
              <a:gdLst/>
              <a:ahLst/>
              <a:cxnLst/>
              <a:rect l="l" t="t" r="r" b="b"/>
              <a:pathLst>
                <a:path w="539023" h="1078045">
                  <a:moveTo>
                    <a:pt x="0" y="539023"/>
                  </a:moveTo>
                  <a:lnTo>
                    <a:pt x="539023" y="0"/>
                  </a:lnTo>
                  <a:lnTo>
                    <a:pt x="539023" y="1078045"/>
                  </a:lnTo>
                  <a:close/>
                </a:path>
              </a:pathLst>
            </a:custGeom>
            <a:solidFill>
              <a:srgbClr val="DF5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5"/>
            <p:cNvSpPr>
              <a:spLocks noChangeAspect="1"/>
            </p:cNvSpPr>
            <p:nvPr userDrawn="1"/>
          </p:nvSpPr>
          <p:spPr>
            <a:xfrm rot="2700000">
              <a:off x="293048" y="-1277183"/>
              <a:ext cx="5982534" cy="5982534"/>
            </a:xfrm>
            <a:custGeom>
              <a:avLst/>
              <a:gdLst/>
              <a:ahLst/>
              <a:cxnLst/>
              <a:rect l="l" t="t" r="r" b="b"/>
              <a:pathLst>
                <a:path w="5982534" h="5982534">
                  <a:moveTo>
                    <a:pt x="0" y="3558453"/>
                  </a:moveTo>
                  <a:lnTo>
                    <a:pt x="3558453" y="0"/>
                  </a:lnTo>
                  <a:lnTo>
                    <a:pt x="5982534" y="0"/>
                  </a:lnTo>
                  <a:lnTo>
                    <a:pt x="5982534" y="5982534"/>
                  </a:lnTo>
                  <a:lnTo>
                    <a:pt x="1337811" y="5982534"/>
                  </a:lnTo>
                  <a:lnTo>
                    <a:pt x="0" y="4644723"/>
                  </a:lnTo>
                  <a:close/>
                </a:path>
              </a:pathLst>
            </a:custGeom>
            <a:solidFill>
              <a:srgbClr val="D526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723173"/>
            <a:ext cx="7772400" cy="989155"/>
          </a:xfrm>
        </p:spPr>
        <p:txBody>
          <a:bodyPr anchor="t"/>
          <a:lstStyle>
            <a:lvl1pPr algn="l">
              <a:lnSpc>
                <a:spcPct val="100000"/>
              </a:lnSpc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535583"/>
            <a:ext cx="7772400" cy="1092936"/>
          </a:xfrm>
        </p:spPr>
        <p:txBody>
          <a:bodyPr tIns="0" bIns="0" anchor="t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61070" y="6427584"/>
            <a:ext cx="325730" cy="230832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>
              <a:defRPr sz="900"/>
            </a:lvl1pPr>
          </a:lstStyle>
          <a:p>
            <a:pPr lvl="0" algn="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361070" y="6501384"/>
            <a:ext cx="325730" cy="230832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>
              <a:defRPr sz="900"/>
            </a:lvl1pPr>
          </a:lstStyle>
          <a:p>
            <a:pPr lvl="0" algn="r"/>
            <a:fld id="{7C2926AD-CFF6-2445-8941-E51D6F3345B2}" type="slidenum">
              <a:rPr lang="en-US" smtClean="0">
                <a:solidFill>
                  <a:srgbClr val="FFFFFF"/>
                </a:solidFill>
              </a:rPr>
              <a:pPr lvl="0" algn="r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199" y="6501384"/>
            <a:ext cx="4121313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Copyright © 2014 JDA Software Group, Inc.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54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jda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02" y="319808"/>
            <a:ext cx="813816" cy="529286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sp>
          <p:nvSpPr>
            <p:cNvPr id="5" name="Rectangle 7"/>
            <p:cNvSpPr>
              <a:spLocks noChangeAspect="1"/>
            </p:cNvSpPr>
            <p:nvPr userDrawn="1"/>
          </p:nvSpPr>
          <p:spPr>
            <a:xfrm rot="2700000">
              <a:off x="-1732114" y="3861772"/>
              <a:ext cx="4649697" cy="2973193"/>
            </a:xfrm>
            <a:custGeom>
              <a:avLst/>
              <a:gdLst/>
              <a:ahLst/>
              <a:cxnLst/>
              <a:rect l="l" t="t" r="r" b="b"/>
              <a:pathLst>
                <a:path w="4649697" h="2973193">
                  <a:moveTo>
                    <a:pt x="0" y="0"/>
                  </a:moveTo>
                  <a:lnTo>
                    <a:pt x="4649697" y="0"/>
                  </a:lnTo>
                  <a:lnTo>
                    <a:pt x="4649697" y="1296689"/>
                  </a:lnTo>
                  <a:lnTo>
                    <a:pt x="2973193" y="2973193"/>
                  </a:lnTo>
                  <a:close/>
                </a:path>
              </a:pathLst>
            </a:custGeom>
            <a:solidFill>
              <a:srgbClr val="F05B0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>
              <a:spLocks noChangeAspect="1"/>
            </p:cNvSpPr>
            <p:nvPr userDrawn="1"/>
          </p:nvSpPr>
          <p:spPr>
            <a:xfrm rot="2700000">
              <a:off x="-88135" y="-363852"/>
              <a:ext cx="557311" cy="1114621"/>
            </a:xfrm>
            <a:custGeom>
              <a:avLst/>
              <a:gdLst/>
              <a:ahLst/>
              <a:cxnLst/>
              <a:rect l="l" t="t" r="r" b="b"/>
              <a:pathLst>
                <a:path w="539023" h="1078045">
                  <a:moveTo>
                    <a:pt x="0" y="539023"/>
                  </a:moveTo>
                  <a:lnTo>
                    <a:pt x="539023" y="0"/>
                  </a:lnTo>
                  <a:lnTo>
                    <a:pt x="539023" y="1078045"/>
                  </a:lnTo>
                  <a:close/>
                </a:path>
              </a:pathLst>
            </a:custGeom>
            <a:solidFill>
              <a:srgbClr val="FF9E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5"/>
            <p:cNvSpPr>
              <a:spLocks noChangeAspect="1"/>
            </p:cNvSpPr>
            <p:nvPr userDrawn="1"/>
          </p:nvSpPr>
          <p:spPr>
            <a:xfrm rot="2700000">
              <a:off x="293048" y="-1277183"/>
              <a:ext cx="5982534" cy="5982534"/>
            </a:xfrm>
            <a:custGeom>
              <a:avLst/>
              <a:gdLst/>
              <a:ahLst/>
              <a:cxnLst/>
              <a:rect l="l" t="t" r="r" b="b"/>
              <a:pathLst>
                <a:path w="5982534" h="5982534">
                  <a:moveTo>
                    <a:pt x="0" y="3558453"/>
                  </a:moveTo>
                  <a:lnTo>
                    <a:pt x="3558453" y="0"/>
                  </a:lnTo>
                  <a:lnTo>
                    <a:pt x="5982534" y="0"/>
                  </a:lnTo>
                  <a:lnTo>
                    <a:pt x="5982534" y="5982534"/>
                  </a:lnTo>
                  <a:lnTo>
                    <a:pt x="1337811" y="5982534"/>
                  </a:lnTo>
                  <a:lnTo>
                    <a:pt x="0" y="4644723"/>
                  </a:lnTo>
                  <a:close/>
                </a:path>
              </a:pathLst>
            </a:custGeom>
            <a:solidFill>
              <a:srgbClr val="FF803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723173"/>
            <a:ext cx="7772400" cy="989155"/>
          </a:xfrm>
        </p:spPr>
        <p:txBody>
          <a:bodyPr anchor="t"/>
          <a:lstStyle>
            <a:lvl1pPr algn="l">
              <a:lnSpc>
                <a:spcPct val="100000"/>
              </a:lnSpc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535583"/>
            <a:ext cx="7772400" cy="1092936"/>
          </a:xfrm>
        </p:spPr>
        <p:txBody>
          <a:bodyPr tIns="0" bIns="0" anchor="t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61070" y="6501384"/>
            <a:ext cx="325730" cy="230832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>
              <a:defRPr sz="900"/>
            </a:lvl1pPr>
          </a:lstStyle>
          <a:p>
            <a:pPr lvl="0" algn="r"/>
            <a:fld id="{7C2926AD-CFF6-2445-8941-E51D6F3345B2}" type="slidenum">
              <a:rPr lang="en-US" smtClean="0">
                <a:solidFill>
                  <a:srgbClr val="FFFFFF"/>
                </a:solidFill>
              </a:rPr>
              <a:pPr lvl="0" algn="r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199" y="6501384"/>
            <a:ext cx="4121313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Copyright © 2014 JDA Software Group, Inc.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3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A9E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jda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18" y="6487662"/>
            <a:ext cx="457200" cy="29735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084656"/>
            <a:ext cx="6226097" cy="729585"/>
          </a:xfrm>
          <a:solidFill>
            <a:schemeClr val="bg2">
              <a:alpha val="85000"/>
            </a:schemeClr>
          </a:solidFill>
        </p:spPr>
        <p:txBody>
          <a:bodyPr lIns="457200" tIns="137160" rIns="274320" bIns="13716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199" y="6501384"/>
            <a:ext cx="4121313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Copyright © 2014 JDA Software Group, Inc.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da_tagline_v_tm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596" y="2960128"/>
            <a:ext cx="1892808" cy="9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FBFC-6400-4A37-B5CE-BFB3FD8E666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C855-6EDD-46DA-AB45-48C601E3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087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FBFC-6400-4A37-B5CE-BFB3FD8E666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C855-6EDD-46DA-AB45-48C601E3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058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FBFC-6400-4A37-B5CE-BFB3FD8E666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C855-6EDD-46DA-AB45-48C601E3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16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FBFC-6400-4A37-B5CE-BFB3FD8E666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C855-6EDD-46DA-AB45-48C601E3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590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FBFC-6400-4A37-B5CE-BFB3FD8E666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C855-6EDD-46DA-AB45-48C601E3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42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FBFC-6400-4A37-B5CE-BFB3FD8E666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C855-6EDD-46DA-AB45-48C601E3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175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175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2014 JDA Software Group, Inc.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5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FBFC-6400-4A37-B5CE-BFB3FD8E666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C855-6EDD-46DA-AB45-48C601E3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023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FBFC-6400-4A37-B5CE-BFB3FD8E666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C855-6EDD-46DA-AB45-48C601E3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902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FBFC-6400-4A37-B5CE-BFB3FD8E666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C855-6EDD-46DA-AB45-48C601E3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4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FBFC-6400-4A37-B5CE-BFB3FD8E666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C855-6EDD-46DA-AB45-48C601E3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31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FBFC-6400-4A37-B5CE-BFB3FD8E666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C855-6EDD-46DA-AB45-48C601E3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1750"/>
            <a:ext cx="4040188" cy="447675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16655"/>
            <a:ext cx="4040188" cy="406688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41750"/>
            <a:ext cx="4041775" cy="447675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16655"/>
            <a:ext cx="4041775" cy="406688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2014 JDA Software Group, Inc.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8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2014 JDA Software Group, Inc.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0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2014 JDA Software Group, Inc. Confidential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0"/>
            <a:ext cx="9144000" cy="14771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2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17707"/>
            <a:ext cx="3714750" cy="58714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3475"/>
            <a:ext cx="3733800" cy="1317625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 marL="287338" indent="0">
              <a:buFontTx/>
              <a:buNone/>
              <a:defRPr sz="2000">
                <a:solidFill>
                  <a:schemeClr val="bg1"/>
                </a:solidFill>
              </a:defRPr>
            </a:lvl2pPr>
            <a:lvl3pPr marL="631825" indent="0">
              <a:buFontTx/>
              <a:buNone/>
              <a:defRPr sz="2000">
                <a:solidFill>
                  <a:schemeClr val="bg1"/>
                </a:solidFill>
              </a:defRPr>
            </a:lvl3pPr>
            <a:lvl4pPr marL="911225" indent="0">
              <a:buFontTx/>
              <a:buNone/>
              <a:defRPr sz="2000">
                <a:solidFill>
                  <a:schemeClr val="bg1"/>
                </a:solidFill>
              </a:defRPr>
            </a:lvl4pPr>
            <a:lvl5pPr marL="1198562" indent="0">
              <a:buFontTx/>
              <a:buNone/>
              <a:defRPr sz="20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33475"/>
            <a:ext cx="4114800" cy="3571875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2"/>
                </a:solidFill>
              </a:defRPr>
            </a:lvl1pPr>
            <a:lvl2pPr marL="287338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631825" indent="0">
              <a:buFontTx/>
              <a:buNone/>
              <a:defRPr sz="2000">
                <a:solidFill>
                  <a:schemeClr val="accent2"/>
                </a:solidFill>
              </a:defRPr>
            </a:lvl3pPr>
            <a:lvl4pPr marL="911225" indent="0">
              <a:buFontTx/>
              <a:buNone/>
              <a:defRPr sz="2000">
                <a:solidFill>
                  <a:schemeClr val="accent2"/>
                </a:solidFill>
              </a:defRPr>
            </a:lvl4pPr>
            <a:lvl5pPr marL="1198562" indent="0">
              <a:buFontTx/>
              <a:buNone/>
              <a:defRPr sz="2000">
                <a:solidFill>
                  <a:schemeClr val="accent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762499" y="6501384"/>
            <a:ext cx="4121313" cy="26108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Copyright © 2014 JDA Software Group, Inc. Confidential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4600576" y="117707"/>
            <a:ext cx="3714750" cy="58714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3"/>
                </a:solidFill>
              </a:rPr>
              <a:t>Accomplished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4572000" y="4876800"/>
            <a:ext cx="2609850" cy="14001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00100" y="2552700"/>
            <a:ext cx="3441700" cy="2400300"/>
          </a:xfrm>
        </p:spPr>
        <p:txBody>
          <a:bodyPr/>
          <a:lstStyle>
            <a:lvl1pPr marL="0" indent="0">
              <a:buFontTx/>
              <a:buNone/>
              <a:defRPr i="1">
                <a:solidFill>
                  <a:schemeClr val="accent2"/>
                </a:solidFill>
              </a:defRPr>
            </a:lvl1pPr>
            <a:lvl2pPr marL="287338" indent="0">
              <a:buFontTx/>
              <a:buNone/>
              <a:defRPr i="1">
                <a:solidFill>
                  <a:schemeClr val="accent2"/>
                </a:solidFill>
              </a:defRPr>
            </a:lvl2pPr>
            <a:lvl3pPr marL="631825" indent="0">
              <a:buFontTx/>
              <a:buNone/>
              <a:defRPr i="1">
                <a:solidFill>
                  <a:schemeClr val="accent2"/>
                </a:solidFill>
              </a:defRPr>
            </a:lvl3pPr>
            <a:lvl4pPr marL="911225" indent="0">
              <a:buFontTx/>
              <a:buNone/>
              <a:defRPr i="1">
                <a:solidFill>
                  <a:schemeClr val="accent2"/>
                </a:solidFill>
              </a:defRPr>
            </a:lvl4pPr>
            <a:lvl5pPr marL="1198562" indent="0">
              <a:buFontTx/>
              <a:buNone/>
              <a:defRPr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32000" y="5130800"/>
            <a:ext cx="2209800" cy="1206500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287338" indent="0" algn="r"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631825" indent="0" algn="r"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911225" indent="0" algn="r"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1198562" indent="0" algn="r"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2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arge Text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jda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02" y="319808"/>
            <a:ext cx="813816" cy="52928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361070" y="6501384"/>
            <a:ext cx="325730" cy="230832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>
              <a:defRPr sz="900"/>
            </a:lvl1pPr>
          </a:lstStyle>
          <a:p>
            <a:pPr lvl="0" algn="r"/>
            <a:fld id="{7C2926AD-CFF6-2445-8941-E51D6F3345B2}" type="slidenum">
              <a:rPr lang="en-US" smtClean="0">
                <a:solidFill>
                  <a:srgbClr val="FFFFFF"/>
                </a:solidFill>
              </a:rPr>
              <a:pPr lvl="0" algn="r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199" y="6501384"/>
            <a:ext cx="4121313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Copyright © 2014 JDA Software Group, Inc.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5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 2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utterstock_13980301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-893862" y="-1277183"/>
              <a:ext cx="7169444" cy="8950400"/>
              <a:chOff x="-893862" y="-1277183"/>
              <a:chExt cx="7169444" cy="8950400"/>
            </a:xfrm>
          </p:grpSpPr>
          <p:sp>
            <p:nvSpPr>
              <p:cNvPr id="8" name="Rectangle 7"/>
              <p:cNvSpPr>
                <a:spLocks noChangeAspect="1"/>
              </p:cNvSpPr>
              <p:nvPr userDrawn="1"/>
            </p:nvSpPr>
            <p:spPr>
              <a:xfrm rot="2700000">
                <a:off x="-1732114" y="3861772"/>
                <a:ext cx="4649697" cy="2973193"/>
              </a:xfrm>
              <a:custGeom>
                <a:avLst/>
                <a:gdLst/>
                <a:ahLst/>
                <a:cxnLst/>
                <a:rect l="l" t="t" r="r" b="b"/>
                <a:pathLst>
                  <a:path w="4649697" h="2973193">
                    <a:moveTo>
                      <a:pt x="0" y="0"/>
                    </a:moveTo>
                    <a:lnTo>
                      <a:pt x="4649697" y="0"/>
                    </a:lnTo>
                    <a:lnTo>
                      <a:pt x="4649697" y="1296689"/>
                    </a:lnTo>
                    <a:lnTo>
                      <a:pt x="2973193" y="297319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 userDrawn="1"/>
            </p:nvSpPr>
            <p:spPr>
              <a:xfrm rot="2700000">
                <a:off x="-88135" y="-363852"/>
                <a:ext cx="557311" cy="1114621"/>
              </a:xfrm>
              <a:custGeom>
                <a:avLst/>
                <a:gdLst/>
                <a:ahLst/>
                <a:cxnLst/>
                <a:rect l="l" t="t" r="r" b="b"/>
                <a:pathLst>
                  <a:path w="539023" h="1078045">
                    <a:moveTo>
                      <a:pt x="0" y="539023"/>
                    </a:moveTo>
                    <a:lnTo>
                      <a:pt x="539023" y="0"/>
                    </a:lnTo>
                    <a:lnTo>
                      <a:pt x="539023" y="107804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 userDrawn="1"/>
            </p:nvSpPr>
            <p:spPr>
              <a:xfrm rot="2700000">
                <a:off x="293048" y="-1277183"/>
                <a:ext cx="5982534" cy="5982534"/>
              </a:xfrm>
              <a:custGeom>
                <a:avLst/>
                <a:gdLst/>
                <a:ahLst/>
                <a:cxnLst/>
                <a:rect l="l" t="t" r="r" b="b"/>
                <a:pathLst>
                  <a:path w="5982534" h="5982534">
                    <a:moveTo>
                      <a:pt x="0" y="3558453"/>
                    </a:moveTo>
                    <a:lnTo>
                      <a:pt x="3558453" y="0"/>
                    </a:lnTo>
                    <a:lnTo>
                      <a:pt x="5982534" y="0"/>
                    </a:lnTo>
                    <a:lnTo>
                      <a:pt x="5982534" y="5982534"/>
                    </a:lnTo>
                    <a:lnTo>
                      <a:pt x="1337811" y="5982534"/>
                    </a:lnTo>
                    <a:lnTo>
                      <a:pt x="0" y="4644723"/>
                    </a:lnTo>
                    <a:close/>
                  </a:path>
                </a:pathLst>
              </a:custGeom>
              <a:solidFill>
                <a:schemeClr val="bg2">
                  <a:alpha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Picture 11" descr="jda_tagline_v_tm_w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28" y="5336579"/>
              <a:ext cx="1892808" cy="93774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57200" y="502920"/>
            <a:ext cx="5709125" cy="1828469"/>
          </a:xfrm>
        </p:spPr>
        <p:txBody>
          <a:bodyPr/>
          <a:lstStyle>
            <a:lvl1pPr>
              <a:lnSpc>
                <a:spcPct val="70000"/>
              </a:lnSpc>
              <a:defRPr sz="7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2103120"/>
            <a:ext cx="5709125" cy="4230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78608"/>
            <a:ext cx="5299708" cy="529739"/>
          </a:xfrm>
        </p:spPr>
        <p:txBody>
          <a:bodyPr vert="horz" lIns="0" tIns="45720" rIns="0" bIns="45720" rtlCol="0">
            <a:noAutofit/>
          </a:bodyPr>
          <a:lstStyle>
            <a:lvl1pPr marL="169863" indent="-169863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Name, Title</a:t>
            </a:r>
          </a:p>
          <a:p>
            <a:pPr marL="0" lvl="0" indent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3" name="Text Box 6"/>
          <p:cNvSpPr txBox="1">
            <a:spLocks noChangeArrowheads="1"/>
          </p:cNvSpPr>
          <p:nvPr userDrawn="1"/>
        </p:nvSpPr>
        <p:spPr bwMode="auto">
          <a:xfrm>
            <a:off x="9308800" y="1"/>
            <a:ext cx="424912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40">
            <a:noAutofit/>
          </a:bodyPr>
          <a:lstStyle/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HOW TO CHANGE THE IMAGE ON COVER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an image that relates to the presentation subject and aligns to the JDA imagery guidelines.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Do not use more than one image.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CHANGING A PHOTO IN THE IMAGE AREA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 your menu bar select “View” &gt; “Master” &gt; “Slide Master”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Go to the Title Slide Image Master you wish to change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the image and delete </a:t>
            </a: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Insert new image/photo on page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Once the new image placement is finalized, select “Arrange” &gt; “Send to back”</a:t>
            </a:r>
          </a:p>
          <a:p>
            <a:endPara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DELETE THESE INSTRUCTIONS BEFORE FINAL USE.</a:t>
            </a:r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119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jda_w.png"/>
            <p:cNvPicPr>
              <a:picLocks noChangeAspect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8402" y="319808"/>
              <a:ext cx="813816" cy="529286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707"/>
            <a:ext cx="6856697" cy="102219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8923"/>
            <a:ext cx="8229600" cy="45688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199" y="6501384"/>
            <a:ext cx="4121313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algn="l">
              <a:defRPr lang="en-US" sz="1000" b="0" i="0" u="none" strike="noStrike" baseline="0" smtClean="0"/>
            </a:lvl1pPr>
          </a:lstStyle>
          <a:p>
            <a:r>
              <a:rPr lang="en-US" dirty="0" smtClean="0"/>
              <a:t>Copyright © 2014 JDA Software Group, Inc. Confidential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1070" y="6501384"/>
            <a:ext cx="325730" cy="230832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>
              <a:defRPr sz="900"/>
            </a:lvl1pPr>
          </a:lstStyle>
          <a:p>
            <a:pPr lvl="0" algn="r"/>
            <a:fld id="{7C2926AD-CFF6-2445-8941-E51D6F3345B2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72" r:id="rId6"/>
    <p:sldLayoutId id="2147483674" r:id="rId7"/>
    <p:sldLayoutId id="2147483659" r:id="rId8"/>
    <p:sldLayoutId id="2147483669" r:id="rId9"/>
    <p:sldLayoutId id="2147483665" r:id="rId10"/>
    <p:sldLayoutId id="2147483668" r:id="rId11"/>
    <p:sldLayoutId id="2147483657" r:id="rId12"/>
    <p:sldLayoutId id="2147483658" r:id="rId13"/>
    <p:sldLayoutId id="2147483666" r:id="rId14"/>
    <p:sldLayoutId id="2147483667" r:id="rId15"/>
    <p:sldLayoutId id="2147483651" r:id="rId16"/>
    <p:sldLayoutId id="2147483661" r:id="rId17"/>
    <p:sldLayoutId id="2147483662" r:id="rId18"/>
    <p:sldLayoutId id="2147483663" r:id="rId19"/>
    <p:sldLayoutId id="2147483660" r:id="rId20"/>
    <p:sldLayoutId id="2147483664" r:id="rId21"/>
    <p:sldLayoutId id="2147483671" r:id="rId22"/>
    <p:sldLayoutId id="2147483670" r:id="rId23"/>
  </p:sldLayoutIdLst>
  <p:hf sldNum="0"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bg2"/>
        </a:buClr>
        <a:buSzPct val="100000"/>
        <a:buFont typeface="Lucida Grande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168275" algn="l" defTabSz="457200" rtl="0" eaLnBrk="1" latinLnBrk="0" hangingPunct="1">
        <a:spcBef>
          <a:spcPts val="0"/>
        </a:spcBef>
        <a:buClr>
          <a:schemeClr val="bg2"/>
        </a:buClr>
        <a:buFont typeface="Lucida Grande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169863" algn="l" defTabSz="457200" rtl="0" eaLnBrk="1" latinLnBrk="0" hangingPunct="1">
        <a:spcBef>
          <a:spcPts val="0"/>
        </a:spcBef>
        <a:buClr>
          <a:schemeClr val="bg2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7438" indent="-176213" algn="l" defTabSz="457200" rtl="0" eaLnBrk="1" latinLnBrk="0" hangingPunct="1">
        <a:spcBef>
          <a:spcPts val="0"/>
        </a:spcBef>
        <a:buClr>
          <a:schemeClr val="bg2"/>
        </a:buClr>
        <a:buFont typeface="Lucida Grande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4775" indent="-176213" algn="l" defTabSz="457200" rtl="0" eaLnBrk="1" latinLnBrk="0" hangingPunct="1">
        <a:spcBef>
          <a:spcPts val="0"/>
        </a:spcBef>
        <a:buClr>
          <a:schemeClr val="bg2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FBFC-6400-4A37-B5CE-BFB3FD8E666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C855-6EDD-46DA-AB45-48C601E3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4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95" y="768734"/>
            <a:ext cx="6490138" cy="1828469"/>
          </a:xfrm>
        </p:spPr>
        <p:txBody>
          <a:bodyPr/>
          <a:lstStyle/>
          <a:p>
            <a:r>
              <a:rPr lang="en-US" sz="4400" dirty="0" smtClean="0"/>
              <a:t>Promotions </a:t>
            </a:r>
            <a:r>
              <a:rPr lang="en-US" sz="4400" dirty="0"/>
              <a:t>Management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i="1" dirty="0" smtClean="0"/>
              <a:t>Landing page - Requirement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i="1" dirty="0" smtClean="0">
                <a:solidFill>
                  <a:srgbClr val="FF0000"/>
                </a:solidFill>
              </a:rPr>
              <a:t/>
            </a:r>
            <a:br>
              <a:rPr lang="en-US" sz="2800" i="1" dirty="0" smtClean="0">
                <a:solidFill>
                  <a:srgbClr val="FF0000"/>
                </a:solidFill>
              </a:rPr>
            </a:b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 idea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104775" y="2344738"/>
            <a:ext cx="7772400" cy="1504055"/>
          </a:xfrm>
        </p:spPr>
        <p:txBody>
          <a:bodyPr/>
          <a:lstStyle/>
          <a:p>
            <a:r>
              <a:rPr lang="en-US" dirty="0" smtClean="0"/>
              <a:t>This view attempts to: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Give </a:t>
            </a:r>
            <a:r>
              <a:rPr lang="en-US" dirty="0"/>
              <a:t>a central place to view all promos that have been </a:t>
            </a:r>
            <a:r>
              <a:rPr lang="en-US" dirty="0" smtClean="0"/>
              <a:t>created in the system</a:t>
            </a:r>
            <a:endParaRPr lang="en-US" dirty="0" smtClean="0"/>
          </a:p>
          <a:p>
            <a:pPr lvl="1"/>
            <a:r>
              <a:rPr lang="en-US" dirty="0" smtClean="0"/>
              <a:t>Gives high level view of the current status of the promotions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615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040"/>
            <a:ext cx="9144000" cy="4720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2019300"/>
            <a:ext cx="101917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Add new promo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 bwMode="auto">
          <a:xfrm flipH="1">
            <a:off x="1019175" y="2280910"/>
            <a:ext cx="1647825" cy="81290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791200" y="5048250"/>
            <a:ext cx="18288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View/Edit promotion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 bwMode="auto">
          <a:xfrm flipH="1">
            <a:off x="1143000" y="5186750"/>
            <a:ext cx="4648200" cy="123110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781673" y="4457700"/>
            <a:ext cx="3133727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Select multiple and set status </a:t>
            </a:r>
          </a:p>
          <a:p>
            <a:r>
              <a:rPr lang="en-US" sz="1100" dirty="0" smtClean="0"/>
              <a:t>Select multiple and compare or summarize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 bwMode="auto">
          <a:xfrm flipH="1">
            <a:off x="2447927" y="4673144"/>
            <a:ext cx="3333746" cy="307776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895975" y="3480528"/>
            <a:ext cx="18288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Select a pie segment to filter the grid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3752850" y="3674778"/>
            <a:ext cx="2143125" cy="392397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067300" y="2180570"/>
            <a:ext cx="117157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View active promotions</a:t>
            </a:r>
          </a:p>
        </p:txBody>
      </p:sp>
    </p:spTree>
    <p:extLst>
      <p:ext uri="{BB962C8B-B14F-4D97-AF65-F5344CB8AC3E}">
        <p14:creationId xmlns:p14="http://schemas.microsoft.com/office/powerpoint/2010/main" val="38160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040"/>
            <a:ext cx="9144000" cy="472077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5450" y="2190750"/>
            <a:ext cx="3352800" cy="1446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Active Promotions: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Elapsed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At-a-glance progress toward Profit, Revenue and Unit sales forecasts</a:t>
            </a:r>
          </a:p>
          <a:p>
            <a:r>
              <a:rPr lang="en-US" sz="1400" dirty="0" smtClean="0">
                <a:latin typeface="+mn-lt"/>
              </a:rPr>
              <a:t>Select a row to view additional information (next slide)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5450" y="3743325"/>
            <a:ext cx="3352800" cy="1877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Upcoming Promotions: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List of all promotions added but not 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Pie charts show exceptions and status breakdown (filter grid by selecting a pie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Select a promotion to open the workbench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5450" y="5743575"/>
            <a:ext cx="3352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We could also add a link to the import process page</a:t>
            </a:r>
          </a:p>
        </p:txBody>
      </p:sp>
    </p:spTree>
    <p:extLst>
      <p:ext uri="{BB962C8B-B14F-4D97-AF65-F5344CB8AC3E}">
        <p14:creationId xmlns:p14="http://schemas.microsoft.com/office/powerpoint/2010/main" val="18700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95" y="768734"/>
            <a:ext cx="6490138" cy="1828469"/>
          </a:xfrm>
        </p:spPr>
        <p:txBody>
          <a:bodyPr/>
          <a:lstStyle/>
          <a:p>
            <a:r>
              <a:rPr lang="en-US" sz="4400" dirty="0" smtClean="0"/>
              <a:t>Promotions </a:t>
            </a:r>
            <a:r>
              <a:rPr lang="en-US" sz="4400" dirty="0"/>
              <a:t>Management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i="1" dirty="0" smtClean="0"/>
              <a:t>Landing page - Requirement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i="1" dirty="0" smtClean="0">
                <a:solidFill>
                  <a:srgbClr val="FF0000"/>
                </a:solidFill>
              </a:rPr>
              <a:t/>
            </a:r>
            <a:br>
              <a:rPr lang="en-US" sz="2800" i="1" dirty="0" smtClean="0">
                <a:solidFill>
                  <a:srgbClr val="FF0000"/>
                </a:solidFill>
              </a:rPr>
            </a:b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DA Presentation Template_FINAL_Oct 28_2014">
  <a:themeElements>
    <a:clrScheme name="JDA">
      <a:dk1>
        <a:srgbClr val="231F20"/>
      </a:dk1>
      <a:lt1>
        <a:sysClr val="window" lastClr="FFFFFF"/>
      </a:lt1>
      <a:dk2>
        <a:srgbClr val="231F20"/>
      </a:dk2>
      <a:lt2>
        <a:srgbClr val="00A9E0"/>
      </a:lt2>
      <a:accent1>
        <a:srgbClr val="00A9E0"/>
      </a:accent1>
      <a:accent2>
        <a:srgbClr val="004F71"/>
      </a:accent2>
      <a:accent3>
        <a:srgbClr val="FF6A13"/>
      </a:accent3>
      <a:accent4>
        <a:srgbClr val="78AA00"/>
      </a:accent4>
      <a:accent5>
        <a:srgbClr val="CE0037"/>
      </a:accent5>
      <a:accent6>
        <a:srgbClr val="8F1A95"/>
      </a:accent6>
      <a:hlink>
        <a:srgbClr val="00A9E0"/>
      </a:hlink>
      <a:folHlink>
        <a:srgbClr val="004F7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613A91E4C66A41BD8B74133445F4B9" ma:contentTypeVersion="0" ma:contentTypeDescription="Create a new document." ma:contentTypeScope="" ma:versionID="fb19fe96ffe8147df2f89ec1daa222c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41B173-5C27-4C13-87FB-084BF1F101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0B1CADD-EB8F-4BCC-8614-69E65FA80F7D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89C5B68-C7E6-41A8-981E-899CFB5B43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40708</TotalTime>
  <Words>139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Lucida Grande</vt:lpstr>
      <vt:lpstr>JDA Presentation Template_FINAL_Oct 28_2014</vt:lpstr>
      <vt:lpstr>Custom Design</vt:lpstr>
      <vt:lpstr>Promotions Management  Landing page - Requirement  </vt:lpstr>
      <vt:lpstr>Landing page idea</vt:lpstr>
      <vt:lpstr>Landing page</vt:lpstr>
      <vt:lpstr>Landing page </vt:lpstr>
      <vt:lpstr>Promotions Management  Landing page - Requirement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Suppliers November 2014.</dc:title>
  <dc:creator>Arun Singh</dc:creator>
  <cp:lastModifiedBy>Sreeram Madala</cp:lastModifiedBy>
  <cp:revision>431</cp:revision>
  <dcterms:created xsi:type="dcterms:W3CDTF">2014-11-13T04:48:24Z</dcterms:created>
  <dcterms:modified xsi:type="dcterms:W3CDTF">2016-12-26T06:30:02Z</dcterms:modified>
</cp:coreProperties>
</file>