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notesMasterIdLst>
    <p:notesMasterId r:id="rId13"/>
  </p:notesMasterIdLst>
  <p:sldIdLst>
    <p:sldId id="256" r:id="rId2"/>
    <p:sldId id="316" r:id="rId3"/>
    <p:sldId id="291" r:id="rId4"/>
    <p:sldId id="310" r:id="rId5"/>
    <p:sldId id="292" r:id="rId6"/>
    <p:sldId id="307" r:id="rId7"/>
    <p:sldId id="293" r:id="rId8"/>
    <p:sldId id="304" r:id="rId9"/>
    <p:sldId id="314" r:id="rId10"/>
    <p:sldId id="295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84AF"/>
    <a:srgbClr val="49BCBF"/>
    <a:srgbClr val="A6A6A6"/>
    <a:srgbClr val="FB3919"/>
    <a:srgbClr val="9DB4E7"/>
    <a:srgbClr val="F29B4C"/>
    <a:srgbClr val="0772F3"/>
    <a:srgbClr val="4899FA"/>
    <a:srgbClr val="0554B3"/>
    <a:srgbClr val="EEE0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15" autoAdjust="0"/>
    <p:restoredTop sz="94660"/>
  </p:normalViewPr>
  <p:slideViewPr>
    <p:cSldViewPr snapToGrid="0">
      <p:cViewPr varScale="1">
        <p:scale>
          <a:sx n="73" d="100"/>
          <a:sy n="73" d="100"/>
        </p:scale>
        <p:origin x="52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163813-9840-4FC1-9D75-19457ED5CD50}" type="datetimeFigureOut">
              <a:rPr lang="en-IN" smtClean="0"/>
              <a:t>19-09-2019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FC7C18-429B-4D95-987C-363AEA7C5E2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9712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C7C18-429B-4D95-987C-363AEA7C5E21}" type="slidenum">
              <a:rPr lang="en-IN" smtClean="0"/>
              <a:t>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8490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6.emf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0"/>
          <p:cNvSpPr/>
          <p:nvPr userDrawn="1"/>
        </p:nvSpPr>
        <p:spPr>
          <a:xfrm>
            <a:off x="10059311" y="877033"/>
            <a:ext cx="1732400" cy="577200"/>
          </a:xfrm>
          <a:prstGeom prst="triangle">
            <a:avLst>
              <a:gd name="adj" fmla="val 32425"/>
            </a:avLst>
          </a:prstGeom>
          <a:solidFill>
            <a:srgbClr val="352E1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9" name="Shape 11"/>
          <p:cNvGrpSpPr/>
          <p:nvPr userDrawn="1"/>
        </p:nvGrpSpPr>
        <p:grpSpPr>
          <a:xfrm>
            <a:off x="1" y="-9451"/>
            <a:ext cx="11548531" cy="6867451"/>
            <a:chOff x="0" y="-7088"/>
            <a:chExt cx="8661398" cy="5150588"/>
          </a:xfrm>
          <a:solidFill>
            <a:schemeClr val="bg1">
              <a:lumMod val="95000"/>
            </a:schemeClr>
          </a:solidFill>
        </p:grpSpPr>
        <p:sp>
          <p:nvSpPr>
            <p:cNvPr id="20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Roboto Condensed" pitchFamily="2" charset="0"/>
              </a:endParaRPr>
            </a:p>
          </p:txBody>
        </p:sp>
        <p:sp>
          <p:nvSpPr>
            <p:cNvPr id="21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2" name="Shape 14"/>
          <p:cNvGrpSpPr/>
          <p:nvPr/>
        </p:nvGrpSpPr>
        <p:grpSpPr>
          <a:xfrm rot="10800000" flipH="1">
            <a:off x="3" y="1454351"/>
            <a:ext cx="11796669" cy="3949300"/>
            <a:chOff x="-8178042" y="-4493254"/>
            <a:chExt cx="19483598" cy="6522736"/>
          </a:xfrm>
          <a:solidFill>
            <a:srgbClr val="F29B4C"/>
          </a:solidFill>
        </p:grpSpPr>
        <p:sp>
          <p:nvSpPr>
            <p:cNvPr id="23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238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24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238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5" name="Shape 17"/>
          <p:cNvGrpSpPr/>
          <p:nvPr/>
        </p:nvGrpSpPr>
        <p:grpSpPr>
          <a:xfrm>
            <a:off x="4902983" y="5704465"/>
            <a:ext cx="7307772" cy="577328"/>
            <a:chOff x="5582265" y="4646738"/>
            <a:chExt cx="5480829" cy="432996"/>
          </a:xfrm>
          <a:solidFill>
            <a:srgbClr val="2384AF"/>
          </a:solidFill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26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Roboto Condensed" pitchFamily="2" charset="0"/>
              </a:endParaRPr>
            </a:p>
          </p:txBody>
        </p:sp>
        <p:grpSp>
          <p:nvGrpSpPr>
            <p:cNvPr id="27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  <a:grpFill/>
          </p:grpSpPr>
          <p:sp>
            <p:nvSpPr>
              <p:cNvPr id="28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grpFill/>
              <a:ln>
                <a:noFill/>
              </a:ln>
              <a:effectLst/>
              <a:sp3d>
                <a:bevelT w="139700" h="139700"/>
              </a:sp3d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latin typeface="Roboto Condensed" pitchFamily="2" charset="0"/>
                </a:endParaRPr>
              </a:p>
            </p:txBody>
          </p:sp>
          <p:sp>
            <p:nvSpPr>
              <p:cNvPr id="29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grpFill/>
              <a:ln>
                <a:noFill/>
              </a:ln>
              <a:effectLst/>
              <a:sp3d>
                <a:bevelT w="139700" h="139700"/>
              </a:sp3d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latin typeface="Roboto Condensed" pitchFamily="2" charset="0"/>
                </a:endParaRPr>
              </a:p>
            </p:txBody>
          </p:sp>
        </p:grpSp>
      </p:grpSp>
      <p:sp>
        <p:nvSpPr>
          <p:cNvPr id="30" name="Shape 22"/>
          <p:cNvSpPr txBox="1">
            <a:spLocks noGrp="1"/>
          </p:cNvSpPr>
          <p:nvPr>
            <p:ph type="ctrTitle"/>
          </p:nvPr>
        </p:nvSpPr>
        <p:spPr>
          <a:xfrm>
            <a:off x="241139" y="1454235"/>
            <a:ext cx="11550573" cy="2881615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>
                <a:solidFill>
                  <a:schemeClr val="bg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2" name="Shape 40"/>
          <p:cNvSpPr txBox="1">
            <a:spLocks noGrp="1"/>
          </p:cNvSpPr>
          <p:nvPr>
            <p:ph type="subTitle" idx="1"/>
          </p:nvPr>
        </p:nvSpPr>
        <p:spPr>
          <a:xfrm>
            <a:off x="241139" y="4386079"/>
            <a:ext cx="8637823" cy="1017492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defRPr>
            </a:lvl1pPr>
            <a:lvl2pPr lvl="1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2pPr>
            <a:lvl3pPr lvl="2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3pPr>
            <a:lvl4pPr lvl="3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4pPr>
            <a:lvl5pPr lvl="4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5pPr>
            <a:lvl6pPr lvl="5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6pPr>
            <a:lvl7pPr lvl="6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7pPr>
            <a:lvl8pPr lvl="7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8pPr>
            <a:lvl9pPr lvl="8" rtl="0">
              <a:spcBef>
                <a:spcPts val="1333"/>
              </a:spcBef>
              <a:spcAft>
                <a:spcPts val="1333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39" y="-195"/>
            <a:ext cx="4840795" cy="12190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4360" y="6155455"/>
            <a:ext cx="2807260" cy="69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44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-3563" y="-9451"/>
            <a:ext cx="11552092" cy="6886805"/>
            <a:chOff x="-3563" y="-9451"/>
            <a:chExt cx="11552092" cy="6886805"/>
          </a:xfrm>
          <a:solidFill>
            <a:schemeClr val="bg1">
              <a:lumMod val="95000"/>
            </a:schemeClr>
          </a:solidFill>
        </p:grpSpPr>
        <p:sp>
          <p:nvSpPr>
            <p:cNvPr id="6" name="Shape 26"/>
            <p:cNvSpPr/>
            <p:nvPr/>
          </p:nvSpPr>
          <p:spPr>
            <a:xfrm>
              <a:off x="-3563" y="-9451"/>
              <a:ext cx="4703563" cy="6886805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Roboto Condensed" pitchFamily="2" charset="0"/>
              </a:endParaRPr>
            </a:p>
          </p:txBody>
        </p:sp>
        <p:sp>
          <p:nvSpPr>
            <p:cNvPr id="7" name="Shape 27"/>
            <p:cNvSpPr/>
            <p:nvPr/>
          </p:nvSpPr>
          <p:spPr>
            <a:xfrm rot="10800000" flipH="1">
              <a:off x="4690529" y="-9451"/>
              <a:ext cx="6858000" cy="68580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4" name="Shape 24"/>
          <p:cNvSpPr/>
          <p:nvPr/>
        </p:nvSpPr>
        <p:spPr>
          <a:xfrm>
            <a:off x="7596285" y="3514025"/>
            <a:ext cx="1185600" cy="395200"/>
          </a:xfrm>
          <a:prstGeom prst="triangle">
            <a:avLst>
              <a:gd name="adj" fmla="val 32425"/>
            </a:avLst>
          </a:prstGeom>
          <a:solidFill>
            <a:srgbClr val="352E1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914332"/>
            <a:endParaRPr sz="1800" dirty="0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-1" y="3899768"/>
            <a:ext cx="8785449" cy="2703024"/>
            <a:chOff x="-2" y="3899768"/>
            <a:chExt cx="8785449" cy="2703024"/>
          </a:xfrm>
          <a:solidFill>
            <a:srgbClr val="F29B4C"/>
          </a:solidFill>
        </p:grpSpPr>
        <p:sp>
          <p:nvSpPr>
            <p:cNvPr id="9" name="Shape 29"/>
            <p:cNvSpPr/>
            <p:nvPr userDrawn="1"/>
          </p:nvSpPr>
          <p:spPr>
            <a:xfrm rot="10800000" flipH="1">
              <a:off x="-2" y="3899768"/>
              <a:ext cx="6085589" cy="2702966"/>
            </a:xfrm>
            <a:prstGeom prst="rect">
              <a:avLst/>
            </a:prstGeom>
            <a:solidFill>
              <a:srgbClr val="238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0" name="Shape 30"/>
            <p:cNvSpPr/>
            <p:nvPr userDrawn="1"/>
          </p:nvSpPr>
          <p:spPr>
            <a:xfrm rot="10800000" flipH="1">
              <a:off x="6082481" y="3899826"/>
              <a:ext cx="2702966" cy="2702966"/>
            </a:xfrm>
            <a:prstGeom prst="rtTriangle">
              <a:avLst/>
            </a:prstGeom>
            <a:solidFill>
              <a:srgbClr val="2384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1" name="Shape 33"/>
          <p:cNvGrpSpPr/>
          <p:nvPr userDrawn="1"/>
        </p:nvGrpSpPr>
        <p:grpSpPr>
          <a:xfrm flipH="1">
            <a:off x="9470886" y="6227588"/>
            <a:ext cx="2721116" cy="630414"/>
            <a:chOff x="1297957" y="330078"/>
            <a:chExt cx="5169293" cy="1197896"/>
          </a:xfrm>
          <a:solidFill>
            <a:schemeClr val="bg1">
              <a:lumMod val="95000"/>
            </a:schemeClr>
          </a:solidFill>
        </p:grpSpPr>
        <p:sp>
          <p:nvSpPr>
            <p:cNvPr id="12" name="Shape 34"/>
            <p:cNvSpPr/>
            <p:nvPr/>
          </p:nvSpPr>
          <p:spPr>
            <a:xfrm>
              <a:off x="1297957" y="330083"/>
              <a:ext cx="3476700" cy="1197891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Roboto Condensed" pitchFamily="2" charset="0"/>
              </a:endParaRPr>
            </a:p>
          </p:txBody>
        </p:sp>
        <p:sp>
          <p:nvSpPr>
            <p:cNvPr id="13" name="Shape 35"/>
            <p:cNvSpPr/>
            <p:nvPr/>
          </p:nvSpPr>
          <p:spPr>
            <a:xfrm>
              <a:off x="4767749" y="330078"/>
              <a:ext cx="1699501" cy="1197896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Roboto Condensed" pitchFamily="2" charset="0"/>
              </a:endParaRPr>
            </a:p>
          </p:txBody>
        </p:sp>
      </p:grpSp>
      <p:grpSp>
        <p:nvGrpSpPr>
          <p:cNvPr id="14" name="Shape 36"/>
          <p:cNvGrpSpPr/>
          <p:nvPr userDrawn="1"/>
        </p:nvGrpSpPr>
        <p:grpSpPr>
          <a:xfrm flipH="1">
            <a:off x="9235529" y="6451918"/>
            <a:ext cx="2933151" cy="406084"/>
            <a:chOff x="-5827153" y="330075"/>
            <a:chExt cx="12276019" cy="1699569"/>
          </a:xfrm>
          <a:solidFill>
            <a:srgbClr val="2384AF"/>
          </a:solidFill>
        </p:grpSpPr>
        <p:sp>
          <p:nvSpPr>
            <p:cNvPr id="15" name="Shape 37"/>
            <p:cNvSpPr/>
            <p:nvPr/>
          </p:nvSpPr>
          <p:spPr>
            <a:xfrm>
              <a:off x="-5827153" y="330144"/>
              <a:ext cx="10612200" cy="1699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Roboto Condensed" pitchFamily="2" charset="0"/>
              </a:endParaRPr>
            </a:p>
          </p:txBody>
        </p:sp>
        <p:sp>
          <p:nvSpPr>
            <p:cNvPr id="16" name="Shape 38"/>
            <p:cNvSpPr/>
            <p:nvPr/>
          </p:nvSpPr>
          <p:spPr>
            <a:xfrm>
              <a:off x="4749366" y="330075"/>
              <a:ext cx="1699500" cy="1699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Roboto Condensed" pitchFamily="2" charset="0"/>
              </a:endParaRPr>
            </a:p>
          </p:txBody>
        </p:sp>
      </p:grpSp>
      <p:sp>
        <p:nvSpPr>
          <p:cNvPr id="17" name="Shape 39"/>
          <p:cNvSpPr txBox="1">
            <a:spLocks noGrp="1"/>
          </p:cNvSpPr>
          <p:nvPr userDrawn="1">
            <p:ph type="ctrTitle"/>
          </p:nvPr>
        </p:nvSpPr>
        <p:spPr>
          <a:xfrm>
            <a:off x="114872" y="3828197"/>
            <a:ext cx="7877661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tx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8" name="Shape 40"/>
          <p:cNvSpPr txBox="1">
            <a:spLocks noGrp="1"/>
          </p:cNvSpPr>
          <p:nvPr userDrawn="1">
            <p:ph type="subTitle" idx="1"/>
          </p:nvPr>
        </p:nvSpPr>
        <p:spPr>
          <a:xfrm>
            <a:off x="114872" y="5300599"/>
            <a:ext cx="6673008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chemeClr val="tx1"/>
                </a:solidFill>
                <a:latin typeface="Roboto Condensed" pitchFamily="2" charset="0"/>
                <a:ea typeface="Roboto Condensed" pitchFamily="2" charset="0"/>
              </a:defRPr>
            </a:lvl1pPr>
            <a:lvl2pPr lvl="1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2pPr>
            <a:lvl3pPr lvl="2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3pPr>
            <a:lvl4pPr lvl="3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4pPr>
            <a:lvl5pPr lvl="4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5pPr>
            <a:lvl6pPr lvl="5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6pPr>
            <a:lvl7pPr lvl="6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7pPr>
            <a:lvl8pPr lvl="7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8pPr>
            <a:lvl9pPr lvl="8" rtl="0">
              <a:spcBef>
                <a:spcPts val="1333"/>
              </a:spcBef>
              <a:spcAft>
                <a:spcPts val="1333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9" name="Google Shape;163;p10"/>
          <p:cNvSpPr txBox="1">
            <a:spLocks noGrp="1"/>
          </p:cNvSpPr>
          <p:nvPr userDrawn="1">
            <p:ph type="sldNum" idx="4"/>
          </p:nvPr>
        </p:nvSpPr>
        <p:spPr>
          <a:xfrm>
            <a:off x="11241511" y="6461580"/>
            <a:ext cx="806636" cy="4157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867" b="1">
                <a:solidFill>
                  <a:schemeClr val="bg1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5FE59A5-F4B4-47F3-8C4B-BD6C0C97D865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39" y="-195"/>
            <a:ext cx="4840795" cy="121906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309" y="5105772"/>
            <a:ext cx="4410691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174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64;p5"/>
          <p:cNvGrpSpPr/>
          <p:nvPr userDrawn="1"/>
        </p:nvGrpSpPr>
        <p:grpSpPr>
          <a:xfrm rot="10800000" flipH="1">
            <a:off x="8" y="-5244"/>
            <a:ext cx="6730415" cy="809783"/>
            <a:chOff x="-2168138" y="330076"/>
            <a:chExt cx="8650663" cy="1211718"/>
          </a:xfrm>
          <a:solidFill>
            <a:schemeClr val="bg1">
              <a:lumMod val="95000"/>
            </a:schemeClr>
          </a:solidFill>
        </p:grpSpPr>
        <p:sp>
          <p:nvSpPr>
            <p:cNvPr id="9" name="Google Shape;65;p5"/>
            <p:cNvSpPr/>
            <p:nvPr userDrawn="1"/>
          </p:nvSpPr>
          <p:spPr>
            <a:xfrm>
              <a:off x="-2168138" y="330082"/>
              <a:ext cx="6958200" cy="1211709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0" name="Google Shape;66;p5"/>
            <p:cNvSpPr/>
            <p:nvPr userDrawn="1"/>
          </p:nvSpPr>
          <p:spPr>
            <a:xfrm>
              <a:off x="4783025" y="330076"/>
              <a:ext cx="1699500" cy="1211718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6" name="Google Shape;67;p5"/>
          <p:cNvGrpSpPr/>
          <p:nvPr userDrawn="1"/>
        </p:nvGrpSpPr>
        <p:grpSpPr>
          <a:xfrm rot="10800000" flipH="1">
            <a:off x="1" y="-5239"/>
            <a:ext cx="7039120" cy="660372"/>
            <a:chOff x="-9092084" y="330075"/>
            <a:chExt cx="15560570" cy="1699501"/>
          </a:xfrm>
          <a:solidFill>
            <a:srgbClr val="2384AF"/>
          </a:solidFill>
        </p:grpSpPr>
        <p:sp>
          <p:nvSpPr>
            <p:cNvPr id="7" name="Google Shape;68;p5"/>
            <p:cNvSpPr/>
            <p:nvPr userDrawn="1"/>
          </p:nvSpPr>
          <p:spPr>
            <a:xfrm>
              <a:off x="-9092084" y="330076"/>
              <a:ext cx="13882200" cy="1699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8" name="Google Shape;69;p5"/>
            <p:cNvSpPr/>
            <p:nvPr userDrawn="1"/>
          </p:nvSpPr>
          <p:spPr>
            <a:xfrm>
              <a:off x="4768986" y="330075"/>
              <a:ext cx="1699500" cy="1699501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11" name="Google Shape;78;p5"/>
          <p:cNvSpPr txBox="1">
            <a:spLocks noGrp="1"/>
          </p:cNvSpPr>
          <p:nvPr>
            <p:ph type="title"/>
          </p:nvPr>
        </p:nvSpPr>
        <p:spPr>
          <a:xfrm>
            <a:off x="3" y="37720"/>
            <a:ext cx="6730423" cy="574453"/>
          </a:xfrm>
          <a:prstGeom prst="rect">
            <a:avLst/>
          </a:prstGeom>
        </p:spPr>
        <p:txBody>
          <a:bodyPr spcFirstLastPara="1" wrap="square" lIns="10800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3733">
                <a:solidFill>
                  <a:schemeClr val="bg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9475270" y="6224888"/>
            <a:ext cx="2721116" cy="634145"/>
            <a:chOff x="9475270" y="6224888"/>
            <a:chExt cx="2721116" cy="634145"/>
          </a:xfrm>
          <a:solidFill>
            <a:schemeClr val="bg1">
              <a:lumMod val="95000"/>
            </a:schemeClr>
          </a:solidFill>
        </p:grpSpPr>
        <p:sp>
          <p:nvSpPr>
            <p:cNvPr id="13" name="Google Shape;167;p10"/>
            <p:cNvSpPr/>
            <p:nvPr/>
          </p:nvSpPr>
          <p:spPr>
            <a:xfrm flipH="1">
              <a:off x="10366251" y="6224889"/>
              <a:ext cx="1830135" cy="634143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latin typeface="Roboto Condensed" pitchFamily="2" charset="0"/>
                <a:cs typeface="Arial"/>
                <a:sym typeface="Arial"/>
              </a:endParaRPr>
            </a:p>
          </p:txBody>
        </p:sp>
        <p:sp>
          <p:nvSpPr>
            <p:cNvPr id="14" name="Google Shape;168;p10"/>
            <p:cNvSpPr/>
            <p:nvPr/>
          </p:nvSpPr>
          <p:spPr>
            <a:xfrm flipH="1">
              <a:off x="9475270" y="6224888"/>
              <a:ext cx="894617" cy="634145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latin typeface="Roboto Condensed" pitchFamily="2" charset="0"/>
                <a:cs typeface="Arial"/>
                <a:sym typeface="Arial"/>
              </a:endParaRPr>
            </a:p>
          </p:txBody>
        </p:sp>
      </p:grpSp>
      <p:grpSp>
        <p:nvGrpSpPr>
          <p:cNvPr id="3" name="Group 2"/>
          <p:cNvGrpSpPr/>
          <p:nvPr userDrawn="1"/>
        </p:nvGrpSpPr>
        <p:grpSpPr>
          <a:xfrm>
            <a:off x="9266417" y="6456905"/>
            <a:ext cx="2933151" cy="406084"/>
            <a:chOff x="9266417" y="6456905"/>
            <a:chExt cx="2933151" cy="406084"/>
          </a:xfrm>
          <a:solidFill>
            <a:srgbClr val="2384AF"/>
          </a:solidFill>
        </p:grpSpPr>
        <p:sp>
          <p:nvSpPr>
            <p:cNvPr id="15" name="Google Shape;170;p10"/>
            <p:cNvSpPr/>
            <p:nvPr/>
          </p:nvSpPr>
          <p:spPr>
            <a:xfrm flipH="1">
              <a:off x="9663959" y="6456921"/>
              <a:ext cx="2535609" cy="406068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latin typeface="Roboto Condensed" pitchFamily="2" charset="0"/>
                <a:cs typeface="Arial"/>
                <a:sym typeface="Arial"/>
              </a:endParaRPr>
            </a:p>
          </p:txBody>
        </p:sp>
        <p:sp>
          <p:nvSpPr>
            <p:cNvPr id="16" name="Google Shape;171;p10"/>
            <p:cNvSpPr/>
            <p:nvPr/>
          </p:nvSpPr>
          <p:spPr>
            <a:xfrm flipH="1">
              <a:off x="9266417" y="6456905"/>
              <a:ext cx="406067" cy="406068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>
                <a:buClr>
                  <a:srgbClr val="000000"/>
                </a:buClr>
                <a:buFont typeface="Arial"/>
                <a:buNone/>
              </a:pPr>
              <a:endParaRPr sz="1867" kern="0" dirty="0">
                <a:solidFill>
                  <a:srgbClr val="000000"/>
                </a:solidFill>
                <a:latin typeface="Roboto Condensed" pitchFamily="2" charset="0"/>
                <a:cs typeface="Arial"/>
                <a:sym typeface="Arial"/>
              </a:endParaRPr>
            </a:p>
          </p:txBody>
        </p:sp>
      </p:grpSp>
      <p:sp>
        <p:nvSpPr>
          <p:cNvPr id="17" name="Google Shape;163;p10"/>
          <p:cNvSpPr txBox="1">
            <a:spLocks noGrp="1"/>
          </p:cNvSpPr>
          <p:nvPr>
            <p:ph type="sldNum" idx="4"/>
          </p:nvPr>
        </p:nvSpPr>
        <p:spPr>
          <a:xfrm>
            <a:off x="11241511" y="6461580"/>
            <a:ext cx="806636" cy="4157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867" b="1">
                <a:solidFill>
                  <a:schemeClr val="bg1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5FE59A5-F4B4-47F3-8C4B-BD6C0C97D865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167217" y="804333"/>
            <a:ext cx="11633200" cy="5420784"/>
          </a:xfrm>
          <a:prstGeom prst="rect">
            <a:avLst/>
          </a:prstGeom>
        </p:spPr>
        <p:txBody>
          <a:bodyPr/>
          <a:lstStyle>
            <a:lvl1pPr>
              <a:buClr>
                <a:srgbClr val="19212F"/>
              </a:buClr>
              <a:defRPr sz="2133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434" y="90879"/>
            <a:ext cx="2422016" cy="60993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484" y="103381"/>
            <a:ext cx="2375663" cy="58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754648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-3563" y="-9451"/>
            <a:ext cx="11552092" cy="6886805"/>
            <a:chOff x="-3563" y="-9451"/>
            <a:chExt cx="11552092" cy="6886805"/>
          </a:xfrm>
          <a:solidFill>
            <a:schemeClr val="bg1">
              <a:lumMod val="95000"/>
            </a:schemeClr>
          </a:solidFill>
        </p:grpSpPr>
        <p:sp>
          <p:nvSpPr>
            <p:cNvPr id="6" name="Shape 26"/>
            <p:cNvSpPr/>
            <p:nvPr/>
          </p:nvSpPr>
          <p:spPr>
            <a:xfrm>
              <a:off x="-3563" y="-9451"/>
              <a:ext cx="4703563" cy="6886805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Roboto Condensed" pitchFamily="2" charset="0"/>
              </a:endParaRPr>
            </a:p>
          </p:txBody>
        </p:sp>
        <p:sp>
          <p:nvSpPr>
            <p:cNvPr id="7" name="Shape 27"/>
            <p:cNvSpPr/>
            <p:nvPr/>
          </p:nvSpPr>
          <p:spPr>
            <a:xfrm rot="10800000" flipH="1">
              <a:off x="4690529" y="-9451"/>
              <a:ext cx="6858000" cy="68580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4" name="Shape 24"/>
          <p:cNvSpPr/>
          <p:nvPr/>
        </p:nvSpPr>
        <p:spPr>
          <a:xfrm>
            <a:off x="7596285" y="3514025"/>
            <a:ext cx="1185600" cy="395200"/>
          </a:xfrm>
          <a:prstGeom prst="triangle">
            <a:avLst>
              <a:gd name="adj" fmla="val 32425"/>
            </a:avLst>
          </a:prstGeom>
          <a:solidFill>
            <a:srgbClr val="352E1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914332"/>
            <a:endParaRPr sz="1800" dirty="0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-1" y="3899768"/>
            <a:ext cx="8785449" cy="2703024"/>
            <a:chOff x="-2" y="3899768"/>
            <a:chExt cx="8785449" cy="2703024"/>
          </a:xfrm>
          <a:solidFill>
            <a:srgbClr val="2384AF"/>
          </a:solidFill>
        </p:grpSpPr>
        <p:sp>
          <p:nvSpPr>
            <p:cNvPr id="9" name="Shape 29"/>
            <p:cNvSpPr/>
            <p:nvPr userDrawn="1"/>
          </p:nvSpPr>
          <p:spPr>
            <a:xfrm rot="10800000" flipH="1">
              <a:off x="-2" y="3899768"/>
              <a:ext cx="6085589" cy="2702966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0" name="Shape 30"/>
            <p:cNvSpPr/>
            <p:nvPr userDrawn="1"/>
          </p:nvSpPr>
          <p:spPr>
            <a:xfrm rot="10800000" flipH="1">
              <a:off x="6082481" y="3899826"/>
              <a:ext cx="2702966" cy="2702966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1" name="Shape 33"/>
          <p:cNvGrpSpPr/>
          <p:nvPr/>
        </p:nvGrpSpPr>
        <p:grpSpPr>
          <a:xfrm flipH="1">
            <a:off x="9475267" y="6242102"/>
            <a:ext cx="2721116" cy="630413"/>
            <a:chOff x="1297957" y="330078"/>
            <a:chExt cx="5169293" cy="1197896"/>
          </a:xfrm>
          <a:solidFill>
            <a:schemeClr val="bg1">
              <a:lumMod val="95000"/>
            </a:schemeClr>
          </a:solidFill>
        </p:grpSpPr>
        <p:sp>
          <p:nvSpPr>
            <p:cNvPr id="12" name="Shape 34"/>
            <p:cNvSpPr/>
            <p:nvPr/>
          </p:nvSpPr>
          <p:spPr>
            <a:xfrm>
              <a:off x="1297957" y="330083"/>
              <a:ext cx="3476700" cy="1197891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Roboto Condensed" pitchFamily="2" charset="0"/>
              </a:endParaRPr>
            </a:p>
          </p:txBody>
        </p:sp>
        <p:sp>
          <p:nvSpPr>
            <p:cNvPr id="13" name="Shape 35"/>
            <p:cNvSpPr/>
            <p:nvPr/>
          </p:nvSpPr>
          <p:spPr>
            <a:xfrm>
              <a:off x="4767749" y="330078"/>
              <a:ext cx="1699501" cy="1197896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Roboto Condensed" pitchFamily="2" charset="0"/>
              </a:endParaRPr>
            </a:p>
          </p:txBody>
        </p:sp>
      </p:grpSp>
      <p:grpSp>
        <p:nvGrpSpPr>
          <p:cNvPr id="14" name="Shape 36"/>
          <p:cNvGrpSpPr/>
          <p:nvPr/>
        </p:nvGrpSpPr>
        <p:grpSpPr>
          <a:xfrm flipH="1">
            <a:off x="9266415" y="6459607"/>
            <a:ext cx="2933151" cy="406084"/>
            <a:chOff x="-5827153" y="330075"/>
            <a:chExt cx="12276019" cy="1699569"/>
          </a:xfrm>
          <a:solidFill>
            <a:srgbClr val="2384AF"/>
          </a:solidFill>
        </p:grpSpPr>
        <p:sp>
          <p:nvSpPr>
            <p:cNvPr id="15" name="Shape 37"/>
            <p:cNvSpPr/>
            <p:nvPr/>
          </p:nvSpPr>
          <p:spPr>
            <a:xfrm>
              <a:off x="-5827153" y="330144"/>
              <a:ext cx="10612200" cy="1699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Roboto Condensed" pitchFamily="2" charset="0"/>
              </a:endParaRPr>
            </a:p>
          </p:txBody>
        </p:sp>
        <p:sp>
          <p:nvSpPr>
            <p:cNvPr id="16" name="Shape 38"/>
            <p:cNvSpPr/>
            <p:nvPr/>
          </p:nvSpPr>
          <p:spPr>
            <a:xfrm>
              <a:off x="4749366" y="330075"/>
              <a:ext cx="1699500" cy="1699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332"/>
              <a:endParaRPr sz="1800" dirty="0">
                <a:solidFill>
                  <a:srgbClr val="000000"/>
                </a:solidFill>
                <a:latin typeface="Roboto Condensed" pitchFamily="2" charset="0"/>
              </a:endParaRPr>
            </a:p>
          </p:txBody>
        </p:sp>
      </p:grpSp>
      <p:sp>
        <p:nvSpPr>
          <p:cNvPr id="19" name="Google Shape;163;p10"/>
          <p:cNvSpPr txBox="1">
            <a:spLocks noGrp="1"/>
          </p:cNvSpPr>
          <p:nvPr>
            <p:ph type="sldNum" idx="4"/>
          </p:nvPr>
        </p:nvSpPr>
        <p:spPr>
          <a:xfrm>
            <a:off x="11241511" y="6461580"/>
            <a:ext cx="806636" cy="4157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867" b="1">
                <a:solidFill>
                  <a:schemeClr val="bg1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5FE59A5-F4B4-47F3-8C4B-BD6C0C97D865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0"/>
                    </a14:imgEffect>
                    <a14:imgEffect>
                      <a14:brightnessContrast bright="-40000" contrast="4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16" y="4722052"/>
            <a:ext cx="256560" cy="256560"/>
          </a:xfrm>
          <a:prstGeom prst="rect">
            <a:avLst/>
          </a:prstGeom>
        </p:spPr>
      </p:pic>
      <p:sp>
        <p:nvSpPr>
          <p:cNvPr id="28" name="Oval 27"/>
          <p:cNvSpPr/>
          <p:nvPr/>
        </p:nvSpPr>
        <p:spPr>
          <a:xfrm rot="13500000">
            <a:off x="261401" y="4490239"/>
            <a:ext cx="720190" cy="720191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FFFFFF"/>
              </a:solidFill>
              <a:latin typeface="Roboto Condensed" pitchFamily="2" charset="0"/>
              <a:ea typeface="Roboto Condensed" pitchFamily="2" charset="0"/>
              <a:sym typeface="Calibri" panose="020F0502020204030204" pitchFamily="34" charset="0"/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1105388" y="4563076"/>
            <a:ext cx="4853864" cy="54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67" b="1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  <a:cs typeface="Calibri" panose="020F0502020204030204" pitchFamily="34" charset="0"/>
                <a:sym typeface="Calibri" panose="020F0502020204030204" pitchFamily="34" charset="0"/>
              </a:rPr>
              <a:t>No.01, 3rd cross Basappa Layout, Gavipuram </a:t>
            </a:r>
            <a:r>
              <a:rPr lang="en-US" sz="1467" b="1" dirty="0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  <a:cs typeface="Calibri" panose="020F0502020204030204" pitchFamily="34" charset="0"/>
                <a:sym typeface="Calibri" panose="020F0502020204030204" pitchFamily="34" charset="0"/>
              </a:rPr>
              <a:t>Extension, </a:t>
            </a:r>
            <a:r>
              <a:rPr lang="en-US" sz="1467" b="1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  <a:cs typeface="Calibri" panose="020F0502020204030204" pitchFamily="34" charset="0"/>
                <a:sym typeface="Calibri" panose="020F0502020204030204" pitchFamily="34" charset="0"/>
              </a:rPr>
              <a:t>Kempegowda Nagar, Bengaluru, Karnataka 560019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08" y="5871318"/>
            <a:ext cx="279908" cy="279908"/>
          </a:xfrm>
          <a:prstGeom prst="rect">
            <a:avLst/>
          </a:prstGeom>
        </p:spPr>
      </p:pic>
      <p:sp>
        <p:nvSpPr>
          <p:cNvPr id="33" name="Oval 32"/>
          <p:cNvSpPr/>
          <p:nvPr/>
        </p:nvSpPr>
        <p:spPr>
          <a:xfrm rot="13500000">
            <a:off x="253368" y="5651177"/>
            <a:ext cx="720191" cy="720191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Roboto Condensed" pitchFamily="2" charset="0"/>
              <a:ea typeface="Roboto Condensed" pitchFamily="2" charset="0"/>
              <a:sym typeface="Calibri" panose="020F0502020204030204" pitchFamily="34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tx1">
                <a:tint val="45000"/>
                <a:satMod val="400000"/>
              </a:schemeClr>
            </a:duotone>
            <a:lum bright="-100000" contras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169" y="5830869"/>
            <a:ext cx="365618" cy="360807"/>
          </a:xfrm>
          <a:prstGeom prst="rect">
            <a:avLst/>
          </a:prstGeom>
        </p:spPr>
      </p:pic>
      <p:sp>
        <p:nvSpPr>
          <p:cNvPr id="36" name="Oval 35"/>
          <p:cNvSpPr/>
          <p:nvPr/>
        </p:nvSpPr>
        <p:spPr>
          <a:xfrm rot="13500000">
            <a:off x="3953882" y="5651177"/>
            <a:ext cx="720191" cy="720191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Roboto Condensed" pitchFamily="2" charset="0"/>
              <a:ea typeface="Roboto Condensed" pitchFamily="2" charset="0"/>
              <a:sym typeface="Calibri" panose="020F0502020204030204" pitchFamily="34" charset="0"/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884774" y="2415355"/>
            <a:ext cx="2422457" cy="2027295"/>
            <a:chOff x="3663578" y="1811515"/>
            <a:chExt cx="1816844" cy="1520471"/>
          </a:xfrm>
        </p:grpSpPr>
        <p:sp>
          <p:nvSpPr>
            <p:cNvPr id="21" name="TextBox 20"/>
            <p:cNvSpPr txBox="1"/>
            <p:nvPr/>
          </p:nvSpPr>
          <p:spPr>
            <a:xfrm>
              <a:off x="3663578" y="1811515"/>
              <a:ext cx="1816844" cy="5309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4000" b="1" dirty="0">
                  <a:solidFill>
                    <a:schemeClr val="tx1"/>
                  </a:solidFill>
                  <a:latin typeface="Roboto Condensed" pitchFamily="2" charset="0"/>
                  <a:ea typeface="Roboto Condensed" pitchFamily="2" charset="0"/>
                  <a:cs typeface="Calibri" panose="020F0502020204030204" pitchFamily="34" charset="0"/>
                  <a:sym typeface="Calibri" panose="020F0502020204030204" pitchFamily="34" charset="0"/>
                </a:rPr>
                <a:t>Contact Us</a:t>
              </a:r>
            </a:p>
          </p:txBody>
        </p:sp>
        <p:grpSp>
          <p:nvGrpSpPr>
            <p:cNvPr id="5" name="Group 4"/>
            <p:cNvGrpSpPr/>
            <p:nvPr userDrawn="1"/>
          </p:nvGrpSpPr>
          <p:grpSpPr>
            <a:xfrm>
              <a:off x="4097490" y="2382966"/>
              <a:ext cx="949020" cy="949020"/>
              <a:chOff x="4097490" y="2382966"/>
              <a:chExt cx="949020" cy="949020"/>
            </a:xfrm>
          </p:grpSpPr>
          <p:sp>
            <p:nvSpPr>
              <p:cNvPr id="24" name="Teardrop 23"/>
              <p:cNvSpPr/>
              <p:nvPr/>
            </p:nvSpPr>
            <p:spPr>
              <a:xfrm rot="8070752">
                <a:off x="4097490" y="2382966"/>
                <a:ext cx="949020" cy="949020"/>
              </a:xfrm>
              <a:prstGeom prst="teardrop">
                <a:avLst/>
              </a:prstGeom>
              <a:solidFill>
                <a:srgbClr val="2384AF"/>
              </a:solidFill>
              <a:ln w="571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dirty="0">
                  <a:solidFill>
                    <a:srgbClr val="FFFFFF"/>
                  </a:solidFill>
                  <a:latin typeface="Roboto Condensed" pitchFamily="2" charset="0"/>
                  <a:ea typeface="Roboto Condensed" pitchFamily="2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" name="Oval Callout 1"/>
              <p:cNvSpPr/>
              <p:nvPr userDrawn="1"/>
            </p:nvSpPr>
            <p:spPr>
              <a:xfrm>
                <a:off x="4408634" y="2816251"/>
                <a:ext cx="330935" cy="231336"/>
              </a:xfrm>
              <a:prstGeom prst="wedgeEllipseCallout">
                <a:avLst>
                  <a:gd name="adj1" fmla="val -37264"/>
                  <a:gd name="adj2" fmla="val 55542"/>
                </a:avLst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351" dirty="0">
                  <a:latin typeface="Roboto Condensed" pitchFamily="2" charset="0"/>
                </a:endParaRPr>
              </a:p>
            </p:txBody>
          </p:sp>
        </p:grp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51C262FE-2B35-40C2-9E59-B7F449550376}"/>
              </a:ext>
            </a:extLst>
          </p:cNvPr>
          <p:cNvSpPr/>
          <p:nvPr userDrawn="1"/>
        </p:nvSpPr>
        <p:spPr>
          <a:xfrm>
            <a:off x="1026920" y="5626455"/>
            <a:ext cx="2710095" cy="769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67" b="1" u="none" kern="1200" dirty="0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  <a:cs typeface="Calibri" panose="020F0502020204030204" pitchFamily="34" charset="0"/>
                <a:sym typeface="Calibri" panose="020F0502020204030204" pitchFamily="34" charset="0"/>
              </a:rPr>
              <a:t>sagar.g@testyantra.com</a:t>
            </a:r>
          </a:p>
          <a:p>
            <a:r>
              <a:rPr lang="en-US" sz="1467" b="1" u="none" dirty="0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  <a:cs typeface="Calibri" panose="020F0502020204030204" pitchFamily="34" charset="0"/>
                <a:sym typeface="Calibri" panose="020F0502020204030204" pitchFamily="34" charset="0"/>
              </a:rPr>
              <a:t>gurupreetham.c@testyantra.com</a:t>
            </a:r>
          </a:p>
          <a:p>
            <a:r>
              <a:rPr lang="en-US" sz="1467" b="1" u="none" dirty="0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  <a:cs typeface="Calibri" panose="020F0502020204030204" pitchFamily="34" charset="0"/>
                <a:sym typeface="Calibri" panose="020F0502020204030204" pitchFamily="34" charset="0"/>
              </a:rPr>
              <a:t>praveen.d@testyantra.com</a:t>
            </a:r>
            <a:endParaRPr lang="en-US" sz="1467" b="1" dirty="0">
              <a:solidFill>
                <a:schemeClr val="bg1"/>
              </a:solidFill>
              <a:latin typeface="Roboto Condensed" pitchFamily="2" charset="0"/>
              <a:ea typeface="Roboto Condensed" pitchFamily="2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16475CF-1BB0-4BF3-B63E-3730F03491F8}"/>
              </a:ext>
            </a:extLst>
          </p:cNvPr>
          <p:cNvSpPr/>
          <p:nvPr userDrawn="1"/>
        </p:nvSpPr>
        <p:spPr>
          <a:xfrm>
            <a:off x="4718863" y="5855709"/>
            <a:ext cx="2740572" cy="318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67" b="1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  <a:cs typeface="Calibri" panose="020F0502020204030204" pitchFamily="34" charset="0"/>
                <a:sym typeface="Calibri" panose="020F0502020204030204" pitchFamily="34" charset="0"/>
              </a:rPr>
              <a:t>www.testyantra.com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39" y="-195"/>
            <a:ext cx="4840795" cy="1219062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0876" y="5500471"/>
            <a:ext cx="2807260" cy="69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61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 dirty="0"/>
          </a:p>
        </p:txBody>
      </p:sp>
      <p:sp>
        <p:nvSpPr>
          <p:cNvPr id="5" name="Google Shape;163;p10"/>
          <p:cNvSpPr txBox="1">
            <a:spLocks noGrp="1"/>
          </p:cNvSpPr>
          <p:nvPr>
            <p:ph type="sldNum" idx="4"/>
          </p:nvPr>
        </p:nvSpPr>
        <p:spPr>
          <a:xfrm>
            <a:off x="11241511" y="6461580"/>
            <a:ext cx="806636" cy="4157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867" b="1">
                <a:solidFill>
                  <a:schemeClr val="bg1"/>
                </a:solidFill>
                <a:latin typeface="Roboto Condensed" pitchFamily="2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5FE59A5-F4B4-47F3-8C4B-BD6C0C97D86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48307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6" r:id="rId4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609570" marR="0" lvl="0" indent="-50797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Wingdings" panose="05000000000000000000" pitchFamily="2" charset="2"/>
        <a:buChar char="§"/>
        <a:defRPr sz="1867" b="0" i="0" u="none" strike="noStrike" cap="none">
          <a:solidFill>
            <a:srgbClr val="000000"/>
          </a:solidFill>
          <a:latin typeface="Roboto Condensed" pitchFamily="2" charset="0"/>
          <a:ea typeface="Roboto Condensed" pitchFamily="2" charset="0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github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11241511" y="6461580"/>
            <a:ext cx="806636" cy="415777"/>
          </a:xfrm>
        </p:spPr>
        <p:txBody>
          <a:bodyPr/>
          <a:lstStyle/>
          <a:p>
            <a:fld id="{A5FE59A5-F4B4-47F3-8C4B-BD6C0C97D865}" type="slidenum">
              <a:rPr lang="en-IN" smtClean="0"/>
              <a:t>0</a:t>
            </a:fld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178" y="2337730"/>
            <a:ext cx="389572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95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9</a:t>
            </a:fld>
            <a:endParaRPr lang="en-IN" dirty="0"/>
          </a:p>
        </p:txBody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0" y="-589783"/>
            <a:ext cx="6663560" cy="2297809"/>
          </a:xfrm>
          <a:noFill/>
          <a:ln>
            <a:noFill/>
          </a:ln>
        </p:spPr>
        <p:txBody>
          <a:bodyPr spcFirstLastPara="1" wrap="square" lIns="108000" tIns="0" rIns="0" bIns="0" anchor="ctr" anchorCtr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/>
            </a:r>
            <a:br>
              <a:rPr lang="en-IN" dirty="0" smtClean="0">
                <a:solidFill>
                  <a:schemeClr val="bg1"/>
                </a:solidFill>
              </a:rPr>
            </a:br>
            <a:r>
              <a:rPr lang="en-IN" dirty="0" smtClean="0"/>
              <a:t>GIT common Commands</a:t>
            </a:r>
            <a:br>
              <a:rPr lang="en-IN" dirty="0" smtClean="0"/>
            </a:br>
            <a:r>
              <a:rPr lang="en-IN" dirty="0">
                <a:solidFill>
                  <a:schemeClr val="bg1"/>
                </a:solidFill>
              </a:rPr>
              <a:t/>
            </a:r>
            <a:br>
              <a:rPr lang="en-IN" dirty="0">
                <a:solidFill>
                  <a:schemeClr val="bg1"/>
                </a:solidFill>
              </a:rPr>
            </a:b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698522"/>
            <a:ext cx="12149959" cy="7491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" marR="30480">
              <a:lnSpc>
                <a:spcPct val="150000"/>
              </a:lnSpc>
              <a:spcAft>
                <a:spcPts val="720"/>
              </a:spcAft>
            </a:pPr>
            <a:r>
              <a:rPr lang="en-IN" sz="2400" u="sng" dirty="0" smtClean="0"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Commands:</a:t>
            </a:r>
            <a:r>
              <a:rPr lang="en-IN" sz="2400" dirty="0" smtClean="0"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−</a:t>
            </a:r>
          </a:p>
          <a:p>
            <a:pPr marL="30480" marR="30480">
              <a:lnSpc>
                <a:spcPct val="150000"/>
              </a:lnSpc>
              <a:spcAft>
                <a:spcPts val="720"/>
              </a:spcAft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init -&gt; Create an empty Git repository</a:t>
            </a:r>
          </a:p>
          <a:p>
            <a:pPr marL="30480" marR="30480">
              <a:lnSpc>
                <a:spcPct val="150000"/>
              </a:lnSpc>
              <a:spcAft>
                <a:spcPts val="720"/>
              </a:spcAft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config –global user.name “name”-&gt;</a:t>
            </a:r>
          </a:p>
          <a:p>
            <a:pPr marL="30480" marR="30480">
              <a:lnSpc>
                <a:spcPct val="150000"/>
              </a:lnSpc>
              <a:spcAft>
                <a:spcPts val="720"/>
              </a:spcAft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config –global user.email “email”-&gt;</a:t>
            </a:r>
          </a:p>
          <a:p>
            <a:pPr marL="30480" marR="30480">
              <a:lnSpc>
                <a:spcPct val="150000"/>
              </a:lnSpc>
              <a:spcAft>
                <a:spcPts val="720"/>
              </a:spcAft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add “file name”-&gt; add file to your staging area.</a:t>
            </a:r>
          </a:p>
          <a:p>
            <a:pPr marL="30480" marR="30480">
              <a:lnSpc>
                <a:spcPct val="150000"/>
              </a:lnSpc>
              <a:spcAft>
                <a:spcPts val="720"/>
              </a:spcAft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commit –m ”1</a:t>
            </a:r>
            <a:r>
              <a:rPr lang="en-US" baseline="30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message”-&gt; Commit a stage file.</a:t>
            </a:r>
          </a:p>
          <a:p>
            <a:pPr marL="30480" marR="30480">
              <a:lnSpc>
                <a:spcPct val="150000"/>
              </a:lnSpc>
              <a:spcAft>
                <a:spcPts val="720"/>
              </a:spcAft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status -&gt; to see the state of your files(add, modified, remote).</a:t>
            </a:r>
          </a:p>
          <a:p>
            <a:pPr marL="30480" marR="30480">
              <a:lnSpc>
                <a:spcPct val="150000"/>
              </a:lnSpc>
              <a:spcAft>
                <a:spcPts val="720"/>
              </a:spcAft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log-&gt;to get history of your commits or commits made by someone else.</a:t>
            </a:r>
          </a:p>
          <a:p>
            <a:pPr marL="30480" marR="30480">
              <a:lnSpc>
                <a:spcPct val="150000"/>
              </a:lnSpc>
              <a:spcAft>
                <a:spcPts val="720"/>
              </a:spcAft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remote add origin”link”-&gt;Add the URL link from GitHub.</a:t>
            </a:r>
          </a:p>
          <a:p>
            <a:pPr marL="30480" marR="30480">
              <a:lnSpc>
                <a:spcPct val="150000"/>
              </a:lnSpc>
              <a:spcAft>
                <a:spcPts val="720"/>
              </a:spcAft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push origin master-&gt;pushes the file from local repo to Git hub(server).</a:t>
            </a:r>
          </a:p>
          <a:p>
            <a:pPr marL="30480" marR="30480">
              <a:lnSpc>
                <a:spcPct val="150000"/>
              </a:lnSpc>
              <a:spcAft>
                <a:spcPts val="720"/>
              </a:spcAft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pull origin master-&gt;pulls the files from Git hub to local area repo.</a:t>
            </a:r>
          </a:p>
          <a:p>
            <a:pPr marL="30480" marR="30480">
              <a:lnSpc>
                <a:spcPct val="150000"/>
              </a:lnSpc>
              <a:spcAft>
                <a:spcPts val="720"/>
              </a:spcAft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push –f -u origin master-&gt; pushes the updated &amp; force file from local repo to Git hub server.</a:t>
            </a:r>
          </a:p>
          <a:p>
            <a:pPr marL="30480" marR="30480" algn="just">
              <a:lnSpc>
                <a:spcPct val="150000"/>
              </a:lnSpc>
              <a:spcAft>
                <a:spcPts val="720"/>
              </a:spcAft>
            </a:pPr>
            <a:endParaRPr lang="en-US" sz="2400" dirty="0" smtClean="0">
              <a:solidFill>
                <a:srgbClr val="000000"/>
              </a:solidFill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0480" marR="30480" algn="just">
              <a:lnSpc>
                <a:spcPct val="150000"/>
              </a:lnSpc>
              <a:spcAft>
                <a:spcPts val="720"/>
              </a:spcAft>
            </a:pPr>
            <a:r>
              <a:rPr lang="en-US" sz="2400" dirty="0" smtClean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8048244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761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Devops Tools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1</a:t>
            </a:fld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20720" y="882869"/>
            <a:ext cx="758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These are the few tools that are presently </a:t>
            </a:r>
            <a:r>
              <a:rPr lang="en-US" dirty="0"/>
              <a:t>used in</a:t>
            </a:r>
            <a:r>
              <a:rPr lang="en-US" dirty="0" smtClean="0"/>
              <a:t> IT Industry’s.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687" y="1403779"/>
            <a:ext cx="9530987" cy="505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642964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2</a:t>
            </a:fld>
            <a:endParaRPr lang="en-IN" dirty="0"/>
          </a:p>
        </p:txBody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0" y="-512764"/>
            <a:ext cx="6663560" cy="1723357"/>
          </a:xfrm>
          <a:noFill/>
          <a:ln>
            <a:noFill/>
          </a:ln>
        </p:spPr>
        <p:txBody>
          <a:bodyPr spcFirstLastPara="1" wrap="square" lIns="108000" tIns="0" rIns="0" bIns="0" anchor="ctr" anchorCtr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/>
            </a:r>
            <a:br>
              <a:rPr lang="en-IN" dirty="0" smtClean="0">
                <a:solidFill>
                  <a:schemeClr val="bg1"/>
                </a:solidFill>
              </a:rPr>
            </a:br>
            <a:r>
              <a:rPr lang="en-IN" dirty="0" smtClean="0"/>
              <a:t>Content</a:t>
            </a:r>
            <a:r>
              <a:rPr lang="en-IN" dirty="0">
                <a:solidFill>
                  <a:schemeClr val="bg1"/>
                </a:solidFill>
              </a:rPr>
              <a:t/>
            </a:r>
            <a:br>
              <a:rPr lang="en-IN" dirty="0">
                <a:solidFill>
                  <a:schemeClr val="bg1"/>
                </a:solidFill>
              </a:rPr>
            </a:b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6124" y="586938"/>
            <a:ext cx="11624441" cy="5368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30480" lvl="0" indent="-342900" algn="just">
              <a:lnSpc>
                <a:spcPct val="200000"/>
              </a:lnSpc>
              <a:spcAft>
                <a:spcPts val="7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is Git?</a:t>
            </a:r>
          </a:p>
          <a:p>
            <a:pPr marL="342900" marR="30480" lvl="0" indent="-342900" algn="just">
              <a:lnSpc>
                <a:spcPct val="200000"/>
              </a:lnSpc>
              <a:spcAft>
                <a:spcPts val="7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Version Control System</a:t>
            </a:r>
          </a:p>
          <a:p>
            <a:pPr marL="342900" marR="30480" lvl="0" indent="-342900" algn="just">
              <a:lnSpc>
                <a:spcPct val="200000"/>
              </a:lnSpc>
              <a:spcAft>
                <a:spcPts val="7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Version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ontrol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ypes</a:t>
            </a:r>
          </a:p>
          <a:p>
            <a:pPr marL="342900" marR="30480" lvl="0" indent="-342900" algn="just">
              <a:lnSpc>
                <a:spcPct val="200000"/>
              </a:lnSpc>
              <a:spcAft>
                <a:spcPts val="7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 Work Flow</a:t>
            </a:r>
          </a:p>
          <a:p>
            <a:pPr marL="342900" marR="30480" lvl="0" indent="-342900" algn="just">
              <a:lnSpc>
                <a:spcPct val="200000"/>
              </a:lnSpc>
              <a:spcAft>
                <a:spcPts val="7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Operations and Commands</a:t>
            </a:r>
          </a:p>
          <a:p>
            <a:pPr marL="342900" marR="30480" lvl="0" indent="-342900" algn="just">
              <a:lnSpc>
                <a:spcPct val="200000"/>
              </a:lnSpc>
              <a:spcAft>
                <a:spcPts val="7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a GitHub Repository</a:t>
            </a:r>
          </a:p>
          <a:p>
            <a:pPr marL="342900" marR="30480" indent="-342900" algn="just">
              <a:lnSpc>
                <a:spcPct val="200000"/>
              </a:lnSpc>
              <a:spcAft>
                <a:spcPts val="72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Hands on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Working</a:t>
            </a:r>
          </a:p>
          <a:p>
            <a:pPr marR="30480" lvl="0" algn="just">
              <a:lnSpc>
                <a:spcPct val="150000"/>
              </a:lnSpc>
              <a:spcAft>
                <a:spcPts val="720"/>
              </a:spcAft>
              <a:buSzPts val="1000"/>
              <a:tabLst>
                <a:tab pos="457200" algn="l"/>
              </a:tabLst>
            </a:pP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46361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3</a:t>
            </a:fld>
            <a:endParaRPr lang="en-IN" dirty="0"/>
          </a:p>
        </p:txBody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-52551" y="-512764"/>
            <a:ext cx="6663560" cy="1723357"/>
          </a:xfrm>
          <a:noFill/>
          <a:ln>
            <a:noFill/>
          </a:ln>
        </p:spPr>
        <p:txBody>
          <a:bodyPr spcFirstLastPara="1" wrap="square" lIns="108000" tIns="0" rIns="0" bIns="0" anchor="ctr" anchorCtr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/>
            </a:r>
            <a:br>
              <a:rPr lang="en-IN" dirty="0" smtClean="0">
                <a:solidFill>
                  <a:schemeClr val="bg1"/>
                </a:solidFill>
              </a:rPr>
            </a:br>
            <a:r>
              <a:rPr lang="en-IN" dirty="0" smtClean="0">
                <a:solidFill>
                  <a:schemeClr val="bg1"/>
                </a:solidFill>
              </a:rPr>
              <a:t>What is Git?</a:t>
            </a:r>
            <a:r>
              <a:rPr lang="en-IN" dirty="0">
                <a:solidFill>
                  <a:schemeClr val="bg1"/>
                </a:solidFill>
              </a:rPr>
              <a:t/>
            </a:r>
            <a:br>
              <a:rPr lang="en-IN" dirty="0">
                <a:solidFill>
                  <a:schemeClr val="bg1"/>
                </a:solidFill>
              </a:rPr>
            </a:b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" y="691049"/>
            <a:ext cx="1033272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 means Global Information tracker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is free and open source tool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is 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SCM(Source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Management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where it stores all files in repository(local/server)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 is a version control system for tracking changes in computer files and created in 2005 by Linus Torvalds creator of Linux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 is a Distributed Version Control System that work on a single project without having to be in a same network.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 Co-ordinates work between multiples of developers and tracks every single version, changes and history that made on the system files/projects.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 can be revert back to any specific version of any file at any time as long as it is stored in repository.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Git you will have Repository in local machine, where you will do changes and commit, the push that file to Remote Repository like Git Hub or Bit Bucket.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024" y="1040499"/>
            <a:ext cx="2064304" cy="3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99609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78726"/>
            <a:ext cx="6730423" cy="492443"/>
          </a:xfrm>
        </p:spPr>
        <p:txBody>
          <a:bodyPr/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 SYSTEM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4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7216" y="804333"/>
            <a:ext cx="11646411" cy="5796164"/>
          </a:xfrm>
        </p:spPr>
        <p:txBody>
          <a:bodyPr/>
          <a:lstStyle/>
          <a:p>
            <a:pPr marL="101596" indent="0">
              <a:buNone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Version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System (VCS) is a software that helps software developers to work together and maintain a complete history of their work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01596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596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of the feature of VCS as follows:</a:t>
            </a:r>
          </a:p>
          <a:p>
            <a:pPr lvl="0">
              <a:lnSpc>
                <a:spcPct val="300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developers to wok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simultaneously</a:t>
            </a:r>
          </a:p>
          <a:p>
            <a:pPr lvl="0">
              <a:lnSpc>
                <a:spcPct val="300000"/>
              </a:lnSpc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working is Impossible.</a:t>
            </a:r>
            <a:endParaRPr lang="en-I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300000"/>
              </a:lnSpc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history of every version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ct val="300000"/>
              </a:lnSpc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Sharing the data is visibility.</a:t>
            </a:r>
          </a:p>
          <a:p>
            <a:pPr lvl="0">
              <a:lnSpc>
                <a:spcPct val="300000"/>
              </a:lnSpc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Central Storage</a:t>
            </a:r>
            <a:endParaRPr lang="en-I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596" lv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596" indent="0">
              <a:buNone/>
            </a:pPr>
            <a:endParaRPr lang="en-I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596" lv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596" lv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596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421438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5</a:t>
            </a:fld>
            <a:endParaRPr lang="en-IN" dirty="0"/>
          </a:p>
        </p:txBody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0" y="-578802"/>
            <a:ext cx="6663560" cy="2338910"/>
          </a:xfrm>
          <a:noFill/>
          <a:ln>
            <a:noFill/>
          </a:ln>
        </p:spPr>
        <p:txBody>
          <a:bodyPr spcFirstLastPara="1" wrap="square" lIns="108000" tIns="0" rIns="0" bIns="0" anchor="ctr" anchorCtr="0">
            <a:spAutoFit/>
          </a:bodyPr>
          <a:lstStyle/>
          <a:p>
            <a:pPr lvl="0"/>
            <a:r>
              <a:rPr lang="en-IN" dirty="0" smtClean="0">
                <a:solidFill>
                  <a:schemeClr val="bg1"/>
                </a:solidFill>
              </a:rPr>
              <a:t/>
            </a:r>
            <a:br>
              <a:rPr lang="en-IN" dirty="0" smtClean="0">
                <a:solidFill>
                  <a:schemeClr val="bg1"/>
                </a:solidFill>
              </a:rPr>
            </a:br>
            <a:r>
              <a:rPr lang="en-US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Version Control Types</a:t>
            </a: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dirty="0">
                <a:solidFill>
                  <a:schemeClr val="bg1"/>
                </a:solidFill>
              </a:rPr>
              <a:t/>
            </a:r>
            <a:br>
              <a:rPr lang="en-IN" dirty="0">
                <a:solidFill>
                  <a:schemeClr val="bg1"/>
                </a:solidFill>
              </a:rPr>
            </a:b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71928" y="783826"/>
            <a:ext cx="1204814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1596" indent="0">
              <a:buNone/>
            </a:pPr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types of Version Control </a:t>
            </a:r>
            <a:r>
              <a:rPr lang="en-IN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Systems:</a:t>
            </a:r>
          </a:p>
          <a:p>
            <a:pPr marL="101596" indent="0">
              <a:buNone/>
            </a:pPr>
            <a:r>
              <a:rPr lang="en-IN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Distributed/Decentralized Version Control </a:t>
            </a:r>
            <a:r>
              <a:rPr lang="en-IN" sz="1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Ex: Git, Bitbucket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  <a:r>
              <a:rPr lang="en-IN" sz="1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Central Version Control System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Ex: SVN</a:t>
            </a:r>
          </a:p>
          <a:p>
            <a:pPr lvl="0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Centralized Version Control System Workflow - What Is Git - Edurek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425" y="1494674"/>
            <a:ext cx="5360833" cy="2367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734856" y="4045951"/>
            <a:ext cx="4909973" cy="1229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Centralized version control system (CVCS) uses a central server to store all files and enables team collaboration. It works on a single repository to which users can directly access a central server.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4" descr="Distributed Version Control System Workflow - What Is Git - Edurek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60" y="1355805"/>
            <a:ext cx="4996995" cy="3304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22520" y="4563983"/>
            <a:ext cx="5328745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Distributed VCS, every contributor has a local copy or “clone” of the main repository i.e. everyone maintains a local repository of their own which contains all the files and metadata present in the main repository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can update their local repositories with new data from the central server by an operation called “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pull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and affect changes to the main repository by an operation called “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from their local repository.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96426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6</a:t>
            </a:fld>
            <a:endParaRPr lang="en-IN" dirty="0"/>
          </a:p>
        </p:txBody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78676" y="-539603"/>
            <a:ext cx="5244662" cy="2297809"/>
          </a:xfrm>
          <a:noFill/>
          <a:ln>
            <a:noFill/>
          </a:ln>
        </p:spPr>
        <p:txBody>
          <a:bodyPr spcFirstLastPara="1" wrap="square" lIns="108000" tIns="0" rIns="0" bIns="0" anchor="ctr" anchorCtr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/>
            </a:r>
            <a:br>
              <a:rPr lang="en-IN" dirty="0" smtClean="0">
                <a:solidFill>
                  <a:schemeClr val="bg1"/>
                </a:solidFill>
              </a:rPr>
            </a:br>
            <a:r>
              <a:rPr lang="en-IN" dirty="0"/>
              <a:t>Git </a:t>
            </a:r>
            <a:r>
              <a:rPr lang="en-IN" dirty="0" smtClean="0"/>
              <a:t>– Work flow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chemeClr val="bg1"/>
                </a:solidFill>
              </a:rPr>
              <a:t/>
            </a:r>
            <a:br>
              <a:rPr lang="en-IN" dirty="0">
                <a:solidFill>
                  <a:schemeClr val="bg1"/>
                </a:solidFill>
              </a:rPr>
            </a:b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" name="Picture 3" descr="Git Tutorial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554" y="1399638"/>
            <a:ext cx="4105275" cy="351218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178675" y="1147694"/>
            <a:ext cx="7714593" cy="1746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" marR="30480" algn="just">
              <a:lnSpc>
                <a:spcPts val="1800"/>
              </a:lnSpc>
              <a:spcAft>
                <a:spcPts val="720"/>
              </a:spcAft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workflow 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Git.</a:t>
            </a: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0480" marR="30480" algn="just">
              <a:lnSpc>
                <a:spcPts val="1800"/>
              </a:lnSpc>
              <a:spcAft>
                <a:spcPts val="720"/>
              </a:spcAft>
            </a:pP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− You modify a file from the working directory.</a:t>
            </a: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0480" marR="30480" algn="just">
              <a:lnSpc>
                <a:spcPts val="1800"/>
              </a:lnSpc>
              <a:spcAft>
                <a:spcPts val="720"/>
              </a:spcAft>
            </a:pP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− You add these files to the staging area.</a:t>
            </a: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0480" marR="30480" algn="just">
              <a:lnSpc>
                <a:spcPts val="1800"/>
              </a:lnSpc>
              <a:spcAft>
                <a:spcPts val="720"/>
              </a:spcAft>
            </a:pP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3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− You perform commit operation that moves the files from the staging area. After push operation, it stores the changes permanently to the Git repository.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44112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7</a:t>
            </a:fld>
            <a:endParaRPr lang="en-IN" dirty="0"/>
          </a:p>
        </p:txBody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0" y="-512764"/>
            <a:ext cx="6663560" cy="1723357"/>
          </a:xfrm>
          <a:noFill/>
          <a:ln>
            <a:noFill/>
          </a:ln>
        </p:spPr>
        <p:txBody>
          <a:bodyPr spcFirstLastPara="1" wrap="square" lIns="108000" tIns="0" rIns="0" bIns="0" anchor="ctr" anchorCtr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/>
            </a:r>
            <a:br>
              <a:rPr lang="en-IN" dirty="0" smtClean="0">
                <a:solidFill>
                  <a:schemeClr val="bg1"/>
                </a:solidFill>
              </a:rPr>
            </a:br>
            <a:r>
              <a:rPr lang="en-IN" dirty="0" smtClean="0">
                <a:solidFill>
                  <a:schemeClr val="bg1"/>
                </a:solidFill>
              </a:rPr>
              <a:t>Create GitHub Repository</a:t>
            </a:r>
            <a:r>
              <a:rPr lang="en-IN" dirty="0">
                <a:solidFill>
                  <a:schemeClr val="bg1"/>
                </a:solidFill>
              </a:rPr>
              <a:t/>
            </a:r>
            <a:br>
              <a:rPr lang="en-IN" dirty="0">
                <a:solidFill>
                  <a:schemeClr val="bg1"/>
                </a:solidFill>
              </a:rPr>
            </a:b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6442" y="841261"/>
            <a:ext cx="2698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hlinkClick r:id="rId2"/>
              </a:rPr>
              <a:t>https://github.com/github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4890"/>
            <a:ext cx="6010275" cy="4267200"/>
          </a:xfrm>
          <a:prstGeom prst="rect">
            <a:avLst/>
          </a:prstGeom>
        </p:spPr>
      </p:pic>
      <p:pic>
        <p:nvPicPr>
          <p:cNvPr id="1026" name="Picture 2" descr="Image result for create github pag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274" y="1373224"/>
            <a:ext cx="6103735" cy="4050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178112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Used in GIT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5FE59A5-F4B4-47F3-8C4B-BD6C0C97D865}" type="slidenum">
              <a:rPr lang="en-IN" smtClean="0"/>
              <a:t>8</a:t>
            </a:fld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3" y="1311252"/>
            <a:ext cx="1833320" cy="18333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" y="923187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1)</a:t>
            </a:r>
            <a:r>
              <a:rPr lang="en-US" b="1" u="sng" dirty="0" smtClean="0"/>
              <a:t>Git Bash with Command Prompt</a:t>
            </a:r>
            <a:endParaRPr lang="en-IN" b="1" u="sn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36" y="3249993"/>
            <a:ext cx="6219825" cy="34194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62344" y="925166"/>
            <a:ext cx="1667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2)</a:t>
            </a:r>
            <a:r>
              <a:rPr lang="en-US" b="1" u="sng" dirty="0" smtClean="0"/>
              <a:t>Tortoise Git</a:t>
            </a:r>
            <a:endParaRPr lang="en-IN" b="1" u="sn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110" y="1616870"/>
            <a:ext cx="2492999" cy="13785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626" y="4300863"/>
            <a:ext cx="4848225" cy="19621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348" y="1311252"/>
            <a:ext cx="1811953" cy="282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09263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YSS_2019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A692904-7DD0-4B3D-BF46-9B766DB95F27}" vid="{D00B10FD-57D4-47B0-A782-19711B3275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TYSS_2019</Template>
  <TotalTime>12786</TotalTime>
  <Words>590</Words>
  <Application>Microsoft Office PowerPoint</Application>
  <PresentationFormat>Widescreen</PresentationFormat>
  <Paragraphs>73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Arvo</vt:lpstr>
      <vt:lpstr>Calibri</vt:lpstr>
      <vt:lpstr>Roboto Condensed</vt:lpstr>
      <vt:lpstr>Symbol</vt:lpstr>
      <vt:lpstr>Times New Roman</vt:lpstr>
      <vt:lpstr>Verdana</vt:lpstr>
      <vt:lpstr>Wingdings</vt:lpstr>
      <vt:lpstr>TYSS_2019</vt:lpstr>
      <vt:lpstr>PowerPoint Presentation</vt:lpstr>
      <vt:lpstr>Devops Tools</vt:lpstr>
      <vt:lpstr> Content </vt:lpstr>
      <vt:lpstr> What is Git? </vt:lpstr>
      <vt:lpstr>VERSION CONTROL SYSTEM</vt:lpstr>
      <vt:lpstr> Version Control Types  </vt:lpstr>
      <vt:lpstr> Git – Work flow  </vt:lpstr>
      <vt:lpstr> Create GitHub Repository </vt:lpstr>
      <vt:lpstr>Tools Used in GIT</vt:lpstr>
      <vt:lpstr> GIT common Commands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Harsha</dc:creator>
  <cp:lastModifiedBy>Sanjay</cp:lastModifiedBy>
  <cp:revision>813</cp:revision>
  <cp:lastPrinted>2019-04-15T13:18:47Z</cp:lastPrinted>
  <dcterms:created xsi:type="dcterms:W3CDTF">2019-02-12T10:18:40Z</dcterms:created>
  <dcterms:modified xsi:type="dcterms:W3CDTF">2019-09-20T04:55:54Z</dcterms:modified>
</cp:coreProperties>
</file>