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6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NUMPY LIBRARAY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B26-85C1-D50D-4E97-5F9FDE97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5ED2-7C30-242D-3D6D-CF20E2F8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9. Open-Source and Community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As an open-source library with an active community, NumPy is constantly improving and widely adopted.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Big companies often build proprietary tools on top of NumPy for specialized needs.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9198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BIG COMPANIES USE NUMPY AND YES SO WHERE?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6EA3EAC-373E-0471-8071-4EE3A589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7235"/>
            <a:ext cx="11520800" cy="3991465"/>
          </a:xfrm>
        </p:spPr>
        <p:txBody>
          <a:bodyPr/>
          <a:lstStyle/>
          <a:p>
            <a:r>
              <a:rPr lang="en-US" sz="2000" b="1" dirty="0"/>
              <a:t>1.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Companies deal with massive amounts of data, and NumPy provides fast, efficient tools to process and analyze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Financial companies like JPMorgan use NumPy for statistical analysis of market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E-commerce companies like Amazon process large datasets for recommendations or demand forecasting.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C5B9-99AC-ED43-A17B-18B678C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04B8-77A4-EA2B-8861-AE4A2819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000" b="1" dirty="0"/>
              <a:t>2. Machine Learning and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Most machine learning models, including those built with libraries like TensorFlow and </a:t>
            </a:r>
            <a:r>
              <a:rPr lang="en-US" sz="2000" dirty="0" err="1"/>
              <a:t>PyTorch</a:t>
            </a:r>
            <a:r>
              <a:rPr lang="en-US" sz="2000" dirty="0"/>
              <a:t>, rely on NumPy for underlying mathematical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Companies like Google and Meta use NumPy for data preprocessing, linear algebra, and optimization before feeding data into ML models.</a:t>
            </a:r>
          </a:p>
        </p:txBody>
      </p:sp>
    </p:spTree>
    <p:extLst>
      <p:ext uri="{BB962C8B-B14F-4D97-AF65-F5344CB8AC3E}">
        <p14:creationId xmlns:p14="http://schemas.microsoft.com/office/powerpoint/2010/main" val="200972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D6F2-C4B9-09C1-9680-06760F6B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63B9-36B9-2EB7-528D-2126936E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 Scientific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NumPy excels at handling complex mathematical operations, making it indispensable in research and development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Pharmaceutical companies like Pfizer or Moderna use NumPy for simulations in drug discovery.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Automotive companies like Tesla use it for simulations and analysis in autonomous driving systems.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47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F58D-C2F1-0A3F-80C6-BA9CAD4A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2972-8BE0-DB56-3B7D-5C9844EE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4. Big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Before feeding data into big data systems or databases, it often needs cleaning, transformation, and normalization — tasks NumPy can efficiently handle.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Companies like Netflix preprocess customer viewing data to improve recommendation engines.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849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22C-DD01-5696-435D-4E12A1DE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0E33-711C-A5FB-0018-6BDFE846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 Speed and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NumPy is written in C under the hood, making it much faster than Python’s built-in list operations for numerical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Quantitative finance teams use NumPy for high-frequency trading algorithms, where milliseconds can make a difference.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106720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9893-FC95-3DFB-A978-DB5497DD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F51D-F067-C9B8-3105-43397C5A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6. Integration with Other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NumPy integrates seamlessly with other Python libraries like pandas, scikit-learn, Matplotlib, and TensorFlow.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Companies often use NumPy with pandas for advanced analytics or scikit-learn for building predictive models.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9393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A6E8-6344-E4A5-4ABE-59FC088B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5A40-44EB-3692-7B21-4B1C4D95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7. Prototyping and 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NumPy allows quick prototyping and testing of ideas without needing heavy computational tools upfront.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Startups and innovation labs in big companies use NumPy for rapid experimentation.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8097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718C-210C-EFA7-BB30-7FCD7590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FE63-C546-615C-0A8B-58B50F6A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8. Cross-Disciplinary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  <a:r>
              <a:rPr lang="en-US" sz="2000" dirty="0"/>
              <a:t> It's not limited to one domain and supports applications in engineering, physics, finance, healthcare,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Space agencies or companies like SpaceX use NumPy for simulations and data analysis in aerospace engineering.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89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{BBEE1D81-2E7D-433E-A17D-B61C9AD8935E}tf33552983_win32</Template>
  <TotalTime>16</TotalTime>
  <Words>450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Wingdings 2</vt:lpstr>
      <vt:lpstr>DividendVTI</vt:lpstr>
      <vt:lpstr>NUMPY LIBRARAY</vt:lpstr>
      <vt:lpstr>Is BIG COMPANIES USE NUMPY AND YES SO WHERE?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Vaghani</dc:creator>
  <cp:lastModifiedBy>Shivam Vaghani</cp:lastModifiedBy>
  <cp:revision>1</cp:revision>
  <dcterms:created xsi:type="dcterms:W3CDTF">2025-01-18T05:03:46Z</dcterms:created>
  <dcterms:modified xsi:type="dcterms:W3CDTF">2025-01-18T05:20:43Z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