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Nunito"/>
      <p:regular r:id="rId36"/>
      <p:bold r:id="rId37"/>
      <p:italic r:id="rId38"/>
      <p:boldItalic r:id="rId39"/>
    </p:embeddedFont>
    <p:embeddedFont>
      <p:font typeface="Bebas Neue"/>
      <p:regular r:id="rId40"/>
    </p:embeddedFont>
    <p:embeddedFont>
      <p:font typeface="Raleway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6EE814-A0EE-4E7C-9656-57401C94AB7D}">
  <a:tblStyle styleId="{626EE814-A0EE-4E7C-9656-57401C94AB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ebasNeue-regular.fntdata"/><Relationship Id="rId20" Type="http://schemas.openxmlformats.org/officeDocument/2006/relationships/slide" Target="slides/slide15.xml"/><Relationship Id="rId42" Type="http://schemas.openxmlformats.org/officeDocument/2006/relationships/font" Target="fonts/RalewayMedium-bold.fntdata"/><Relationship Id="rId41" Type="http://schemas.openxmlformats.org/officeDocument/2006/relationships/font" Target="fonts/RalewayMedium-regular.fntdata"/><Relationship Id="rId22" Type="http://schemas.openxmlformats.org/officeDocument/2006/relationships/slide" Target="slides/slide17.xml"/><Relationship Id="rId44" Type="http://schemas.openxmlformats.org/officeDocument/2006/relationships/font" Target="fonts/RalewayMedium-boldItalic.fntdata"/><Relationship Id="rId21" Type="http://schemas.openxmlformats.org/officeDocument/2006/relationships/slide" Target="slides/slide16.xml"/><Relationship Id="rId43" Type="http://schemas.openxmlformats.org/officeDocument/2006/relationships/font" Target="fonts/RalewayMedium-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44af50a1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44af50a1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44ba9ed61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44ba9ed61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44ba9ed61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44ba9ed61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b68f5f6c9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0b68f5f6c9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44ba9ed61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44ba9ed6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0b68f5f6c9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0b68f5f6c9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44ba9ed61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44ba9ed61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44ba9ed61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44ba9ed61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44ba9ed6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44ba9ed6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44ba9ed61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44ba9ed61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44af50a1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44af50a1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44ba9ed61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44ba9ed61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44ba9ed61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44ba9ed61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44ba9ed61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44ba9ed61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44ba9ed61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44ba9ed61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0b68f5f6c9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0b68f5f6c9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44ba9ed6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44ba9ed6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44ba9ed61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44ba9ed61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44ba9ed61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44ba9ed61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b68f5f6c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b68f5f6c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44ba9ed61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44ba9ed61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a73ee22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a73ee22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44ba9ed6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44ba9ed6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44ba9ed61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44ba9ed61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a2de12b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a2de12b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5" name="Google Shape;15;p2"/>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31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2"/>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6" name="Google Shape;56;p1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2015650" y="1470933"/>
            <a:ext cx="5115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59" name="Google Shape;59;p11"/>
          <p:cNvSpPr txBox="1"/>
          <p:nvPr>
            <p:ph idx="1" type="subTitle"/>
          </p:nvPr>
        </p:nvSpPr>
        <p:spPr>
          <a:xfrm>
            <a:off x="2015642" y="2982083"/>
            <a:ext cx="5115000" cy="4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60" name="Google Shape;60;p11"/>
          <p:cNvGrpSpPr/>
          <p:nvPr/>
        </p:nvGrpSpPr>
        <p:grpSpPr>
          <a:xfrm>
            <a:off x="2878783" y="409142"/>
            <a:ext cx="3397850" cy="187275"/>
            <a:chOff x="-3237675" y="-1132050"/>
            <a:chExt cx="3397850" cy="187275"/>
          </a:xfrm>
        </p:grpSpPr>
        <p:sp>
          <p:nvSpPr>
            <p:cNvPr id="61" name="Google Shape;61;p1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hasCustomPrompt="1" idx="2" type="title"/>
          </p:nvPr>
        </p:nvSpPr>
        <p:spPr>
          <a:xfrm>
            <a:off x="720000" y="1158483"/>
            <a:ext cx="9246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6" name="Google Shape;76;p13"/>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hasCustomPrompt="1" idx="4" type="title"/>
          </p:nvPr>
        </p:nvSpPr>
        <p:spPr>
          <a:xfrm>
            <a:off x="34038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9" name="Google Shape;79;p13"/>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hasCustomPrompt="1" idx="7" type="title"/>
          </p:nvPr>
        </p:nvSpPr>
        <p:spPr>
          <a:xfrm>
            <a:off x="60876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2" name="Google Shape;82;p13"/>
          <p:cNvSpPr txBox="1"/>
          <p:nvPr>
            <p:ph idx="9" type="title"/>
          </p:nvPr>
        </p:nvSpPr>
        <p:spPr>
          <a:xfrm>
            <a:off x="7200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hasCustomPrompt="1" idx="13" type="title"/>
          </p:nvPr>
        </p:nvSpPr>
        <p:spPr>
          <a:xfrm>
            <a:off x="7200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idx="14" type="subTitle"/>
          </p:nvPr>
        </p:nvSpPr>
        <p:spPr>
          <a:xfrm>
            <a:off x="7200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5" name="Google Shape;85;p13"/>
          <p:cNvSpPr txBox="1"/>
          <p:nvPr>
            <p:ph idx="15" type="title"/>
          </p:nvPr>
        </p:nvSpPr>
        <p:spPr>
          <a:xfrm>
            <a:off x="34038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3"/>
          <p:cNvSpPr txBox="1"/>
          <p:nvPr>
            <p:ph hasCustomPrompt="1" idx="16" type="title"/>
          </p:nvPr>
        </p:nvSpPr>
        <p:spPr>
          <a:xfrm>
            <a:off x="34038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idx="17" type="subTitle"/>
          </p:nvPr>
        </p:nvSpPr>
        <p:spPr>
          <a:xfrm>
            <a:off x="34038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8" name="Google Shape;88;p13"/>
          <p:cNvSpPr txBox="1"/>
          <p:nvPr>
            <p:ph idx="18" type="title"/>
          </p:nvPr>
        </p:nvSpPr>
        <p:spPr>
          <a:xfrm>
            <a:off x="60876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13"/>
          <p:cNvSpPr txBox="1"/>
          <p:nvPr>
            <p:ph hasCustomPrompt="1" idx="19" type="title"/>
          </p:nvPr>
        </p:nvSpPr>
        <p:spPr>
          <a:xfrm>
            <a:off x="60876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idx="20" type="subTitle"/>
          </p:nvPr>
        </p:nvSpPr>
        <p:spPr>
          <a:xfrm>
            <a:off x="60876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1" name="Google Shape;91;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92" name="Shape 92"/>
        <p:cNvGrpSpPr/>
        <p:nvPr/>
      </p:nvGrpSpPr>
      <p:grpSpPr>
        <a:xfrm>
          <a:off x="0" y="0"/>
          <a:ext cx="0" cy="0"/>
          <a:chOff x="0" y="0"/>
          <a:chExt cx="0" cy="0"/>
        </a:xfrm>
      </p:grpSpPr>
      <p:sp>
        <p:nvSpPr>
          <p:cNvPr id="93" name="Google Shape;93;p14"/>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4" name="Google Shape;94;p14"/>
          <p:cNvSpPr/>
          <p:nvPr/>
        </p:nvSpPr>
        <p:spPr>
          <a:xfrm>
            <a:off x="715100" y="698850"/>
            <a:ext cx="77139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type="title"/>
          </p:nvPr>
        </p:nvSpPr>
        <p:spPr>
          <a:xfrm>
            <a:off x="2290025" y="32403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6" name="Google Shape;96;p14"/>
          <p:cNvSpPr txBox="1"/>
          <p:nvPr>
            <p:ph idx="1" type="subTitle"/>
          </p:nvPr>
        </p:nvSpPr>
        <p:spPr>
          <a:xfrm>
            <a:off x="1458125" y="14167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accent2"/>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accent1"/>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15"/>
          <p:cNvSpPr txBox="1"/>
          <p:nvPr>
            <p:ph hasCustomPrompt="1" idx="2" type="title"/>
          </p:nvPr>
        </p:nvSpPr>
        <p:spPr>
          <a:xfrm>
            <a:off x="1039142"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0" name="Google Shape;100;p15"/>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5"/>
          <p:cNvSpPr txBox="1"/>
          <p:nvPr/>
        </p:nvSpPr>
        <p:spPr>
          <a:xfrm rot="5400000">
            <a:off x="7451475" y="3099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bg>
      <p:bgPr>
        <a:solidFill>
          <a:schemeClr val="accent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4" name="Google Shape;104;p16"/>
          <p:cNvSpPr txBox="1"/>
          <p:nvPr>
            <p:ph hasCustomPrompt="1" idx="2" type="title"/>
          </p:nvPr>
        </p:nvSpPr>
        <p:spPr>
          <a:xfrm>
            <a:off x="2736775"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6"/>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6"/>
          <p:cNvSpPr txBox="1"/>
          <p:nvPr/>
        </p:nvSpPr>
        <p:spPr>
          <a:xfrm>
            <a:off x="3601658" y="-576585"/>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7" name="Google Shape;107;p16"/>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bg>
      <p:bgPr>
        <a:solidFill>
          <a:schemeClr val="accent1"/>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17"/>
          <p:cNvSpPr txBox="1"/>
          <p:nvPr>
            <p:ph hasCustomPrompt="1" idx="2" type="title"/>
          </p:nvPr>
        </p:nvSpPr>
        <p:spPr>
          <a:xfrm>
            <a:off x="5365842" y="1349167"/>
            <a:ext cx="1882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1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7"/>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6">
    <p:bg>
      <p:bgPr>
        <a:solidFill>
          <a:schemeClr val="accent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18"/>
          <p:cNvSpPr txBox="1"/>
          <p:nvPr>
            <p:ph hasCustomPrompt="1" idx="2" type="title"/>
          </p:nvPr>
        </p:nvSpPr>
        <p:spPr>
          <a:xfrm>
            <a:off x="47057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6" name="Google Shape;116;p18"/>
          <p:cNvSpPr txBox="1"/>
          <p:nvPr>
            <p:ph idx="1" type="subTitle"/>
          </p:nvPr>
        </p:nvSpPr>
        <p:spPr>
          <a:xfrm>
            <a:off x="29646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8"/>
          <p:cNvSpPr txBox="1"/>
          <p:nvPr/>
        </p:nvSpPr>
        <p:spPr>
          <a:xfrm>
            <a:off x="150900" y="4344717"/>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
    <p:bg>
      <p:bgPr>
        <a:solidFill>
          <a:schemeClr val="accent1"/>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0" name="Google Shape;120;p19"/>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1" name="Google Shape;121;p19"/>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9"/>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3" name="Google Shape;123;p19"/>
          <p:cNvGrpSpPr/>
          <p:nvPr/>
        </p:nvGrpSpPr>
        <p:grpSpPr>
          <a:xfrm>
            <a:off x="4194039" y="4514332"/>
            <a:ext cx="772605" cy="196301"/>
            <a:chOff x="2641350" y="846250"/>
            <a:chExt cx="413600" cy="105075"/>
          </a:xfrm>
        </p:grpSpPr>
        <p:sp>
          <p:nvSpPr>
            <p:cNvPr id="124" name="Google Shape;124;p1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bg>
      <p:bgPr>
        <a:solidFill>
          <a:schemeClr val="dk1"/>
        </a:solidFill>
      </p:bgPr>
    </p:bg>
    <p:spTree>
      <p:nvGrpSpPr>
        <p:cNvPr id="128" name="Shape 128"/>
        <p:cNvGrpSpPr/>
        <p:nvPr/>
      </p:nvGrpSpPr>
      <p:grpSpPr>
        <a:xfrm>
          <a:off x="0" y="0"/>
          <a:ext cx="0" cy="0"/>
          <a:chOff x="0" y="0"/>
          <a:chExt cx="0" cy="0"/>
        </a:xfrm>
      </p:grpSpPr>
      <p:sp>
        <p:nvSpPr>
          <p:cNvPr id="129" name="Google Shape;129;p20"/>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0" name="Google Shape;130;p20"/>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20"/>
          <p:cNvSpPr/>
          <p:nvPr/>
        </p:nvSpPr>
        <p:spPr>
          <a:xfrm>
            <a:off x="873363" y="1168200"/>
            <a:ext cx="46617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5781538" y="1168200"/>
            <a:ext cx="24891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txBox="1"/>
          <p:nvPr/>
        </p:nvSpPr>
        <p:spPr>
          <a:xfrm rot="5400000">
            <a:off x="-577075" y="368975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1">
    <p:bg>
      <p:bgPr>
        <a:solidFill>
          <a:schemeClr val="dk1"/>
        </a:solidFill>
      </p:bgPr>
    </p:bg>
    <p:spTree>
      <p:nvGrpSpPr>
        <p:cNvPr id="135" name="Shape 135"/>
        <p:cNvGrpSpPr/>
        <p:nvPr/>
      </p:nvGrpSpPr>
      <p:grpSpPr>
        <a:xfrm>
          <a:off x="0" y="0"/>
          <a:ext cx="0" cy="0"/>
          <a:chOff x="0" y="0"/>
          <a:chExt cx="0" cy="0"/>
        </a:xfrm>
      </p:grpSpPr>
      <p:sp>
        <p:nvSpPr>
          <p:cNvPr id="136" name="Google Shape;136;p2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7" name="Google Shape;137;p2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21"/>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1"/>
          <p:cNvGrpSpPr/>
          <p:nvPr/>
        </p:nvGrpSpPr>
        <p:grpSpPr>
          <a:xfrm rot="10800000">
            <a:off x="-466752" y="434375"/>
            <a:ext cx="2159530" cy="548628"/>
            <a:chOff x="2641350" y="846250"/>
            <a:chExt cx="413600" cy="105075"/>
          </a:xfrm>
        </p:grpSpPr>
        <p:sp>
          <p:nvSpPr>
            <p:cNvPr id="142" name="Google Shape;142;p2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_1">
    <p:bg>
      <p:bgPr>
        <a:solidFill>
          <a:schemeClr val="dk1"/>
        </a:solidFill>
      </p:bgPr>
    </p:bg>
    <p:spTree>
      <p:nvGrpSpPr>
        <p:cNvPr id="146" name="Shape 146"/>
        <p:cNvGrpSpPr/>
        <p:nvPr/>
      </p:nvGrpSpPr>
      <p:grpSpPr>
        <a:xfrm>
          <a:off x="0" y="0"/>
          <a:ext cx="0" cy="0"/>
          <a:chOff x="0" y="0"/>
          <a:chExt cx="0" cy="0"/>
        </a:xfrm>
      </p:grpSpPr>
      <p:sp>
        <p:nvSpPr>
          <p:cNvPr id="147" name="Google Shape;147;p2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48" name="Google Shape;148;p2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9" name="Google Shape;149;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22"/>
          <p:cNvSpPr/>
          <p:nvPr/>
        </p:nvSpPr>
        <p:spPr>
          <a:xfrm>
            <a:off x="4759000"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719492"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dk1"/>
        </a:solidFill>
      </p:bgPr>
    </p:bg>
    <p:spTree>
      <p:nvGrpSpPr>
        <p:cNvPr id="152" name="Shape 152"/>
        <p:cNvGrpSpPr/>
        <p:nvPr/>
      </p:nvGrpSpPr>
      <p:grpSpPr>
        <a:xfrm>
          <a:off x="0" y="0"/>
          <a:ext cx="0" cy="0"/>
          <a:chOff x="0" y="0"/>
          <a:chExt cx="0" cy="0"/>
        </a:xfrm>
      </p:grpSpPr>
      <p:sp>
        <p:nvSpPr>
          <p:cNvPr id="153" name="Google Shape;153;p2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4" name="Google Shape;154;p23"/>
          <p:cNvSpPr/>
          <p:nvPr/>
        </p:nvSpPr>
        <p:spPr>
          <a:xfrm>
            <a:off x="601125" y="1017725"/>
            <a:ext cx="79620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56" name="Google Shape;156;p2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solidFill>
                  <a:schemeClr val="accent2"/>
                </a:solidFill>
              </a:defRPr>
            </a:lvl1pPr>
            <a:lvl2pPr indent="-317500" lvl="1" marL="914400" rtl="0">
              <a:lnSpc>
                <a:spcPct val="100000"/>
              </a:lnSpc>
              <a:spcBef>
                <a:spcPts val="0"/>
              </a:spcBef>
              <a:spcAft>
                <a:spcPts val="0"/>
              </a:spcAft>
              <a:buClr>
                <a:schemeClr val="accent2"/>
              </a:buClr>
              <a:buSzPts val="1400"/>
              <a:buChar char="○"/>
              <a:defRPr>
                <a:solidFill>
                  <a:schemeClr val="accent2"/>
                </a:solidFill>
              </a:defRPr>
            </a:lvl2pPr>
            <a:lvl3pPr indent="-317500" lvl="2" marL="1371600" rtl="0">
              <a:lnSpc>
                <a:spcPct val="100000"/>
              </a:lnSpc>
              <a:spcBef>
                <a:spcPts val="0"/>
              </a:spcBef>
              <a:spcAft>
                <a:spcPts val="0"/>
              </a:spcAft>
              <a:buClr>
                <a:schemeClr val="accent2"/>
              </a:buClr>
              <a:buSzPts val="1400"/>
              <a:buChar char="■"/>
              <a:defRPr>
                <a:solidFill>
                  <a:schemeClr val="accent2"/>
                </a:solidFill>
              </a:defRPr>
            </a:lvl3pPr>
            <a:lvl4pPr indent="-317500" lvl="3" marL="1828800" rtl="0">
              <a:lnSpc>
                <a:spcPct val="100000"/>
              </a:lnSpc>
              <a:spcBef>
                <a:spcPts val="0"/>
              </a:spcBef>
              <a:spcAft>
                <a:spcPts val="0"/>
              </a:spcAft>
              <a:buClr>
                <a:schemeClr val="accent2"/>
              </a:buClr>
              <a:buSzPts val="1400"/>
              <a:buChar char="●"/>
              <a:defRPr>
                <a:solidFill>
                  <a:schemeClr val="accent2"/>
                </a:solidFill>
              </a:defRPr>
            </a:lvl4pPr>
            <a:lvl5pPr indent="-317500" lvl="4" marL="2286000" rtl="0">
              <a:lnSpc>
                <a:spcPct val="100000"/>
              </a:lnSpc>
              <a:spcBef>
                <a:spcPts val="0"/>
              </a:spcBef>
              <a:spcAft>
                <a:spcPts val="0"/>
              </a:spcAft>
              <a:buClr>
                <a:schemeClr val="accent2"/>
              </a:buClr>
              <a:buSzPts val="1400"/>
              <a:buChar char="○"/>
              <a:defRPr>
                <a:solidFill>
                  <a:schemeClr val="accent2"/>
                </a:solidFill>
              </a:defRPr>
            </a:lvl5pPr>
            <a:lvl6pPr indent="-317500" lvl="5" marL="2743200" rtl="0">
              <a:lnSpc>
                <a:spcPct val="100000"/>
              </a:lnSpc>
              <a:spcBef>
                <a:spcPts val="0"/>
              </a:spcBef>
              <a:spcAft>
                <a:spcPts val="0"/>
              </a:spcAft>
              <a:buClr>
                <a:schemeClr val="accent2"/>
              </a:buClr>
              <a:buSzPts val="1400"/>
              <a:buChar char="■"/>
              <a:defRPr>
                <a:solidFill>
                  <a:schemeClr val="accent2"/>
                </a:solidFill>
              </a:defRPr>
            </a:lvl6pPr>
            <a:lvl7pPr indent="-317500" lvl="6" marL="3200400" rtl="0">
              <a:lnSpc>
                <a:spcPct val="100000"/>
              </a:lnSpc>
              <a:spcBef>
                <a:spcPts val="0"/>
              </a:spcBef>
              <a:spcAft>
                <a:spcPts val="0"/>
              </a:spcAft>
              <a:buClr>
                <a:schemeClr val="accent2"/>
              </a:buClr>
              <a:buSzPts val="1400"/>
              <a:buChar char="●"/>
              <a:defRPr>
                <a:solidFill>
                  <a:schemeClr val="accent2"/>
                </a:solidFill>
              </a:defRPr>
            </a:lvl7pPr>
            <a:lvl8pPr indent="-317500" lvl="7" marL="3657600" rtl="0">
              <a:lnSpc>
                <a:spcPct val="100000"/>
              </a:lnSpc>
              <a:spcBef>
                <a:spcPts val="0"/>
              </a:spcBef>
              <a:spcAft>
                <a:spcPts val="0"/>
              </a:spcAft>
              <a:buClr>
                <a:schemeClr val="accent2"/>
              </a:buClr>
              <a:buSzPts val="1400"/>
              <a:buChar char="○"/>
              <a:defRPr>
                <a:solidFill>
                  <a:schemeClr val="accent2"/>
                </a:solidFill>
              </a:defRPr>
            </a:lvl8pPr>
            <a:lvl9pPr indent="-317500" lvl="8" marL="4114800" rtl="0">
              <a:lnSpc>
                <a:spcPct val="100000"/>
              </a:lnSpc>
              <a:spcBef>
                <a:spcPts val="0"/>
              </a:spcBef>
              <a:spcAft>
                <a:spcPts val="0"/>
              </a:spcAft>
              <a:buClr>
                <a:schemeClr val="accent2"/>
              </a:buClr>
              <a:buSzPts val="1400"/>
              <a:buChar char="■"/>
              <a:defRPr>
                <a:solidFill>
                  <a:schemeClr val="accen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57" name="Shape 157"/>
        <p:cNvGrpSpPr/>
        <p:nvPr/>
      </p:nvGrpSpPr>
      <p:grpSpPr>
        <a:xfrm>
          <a:off x="0" y="0"/>
          <a:ext cx="0" cy="0"/>
          <a:chOff x="0" y="0"/>
          <a:chExt cx="0" cy="0"/>
        </a:xfrm>
      </p:grpSpPr>
      <p:sp>
        <p:nvSpPr>
          <p:cNvPr id="158" name="Google Shape;158;p2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59" name="Google Shape;159;p24"/>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0" name="Google Shape;160;p24"/>
          <p:cNvSpPr txBox="1"/>
          <p:nvPr>
            <p:ph idx="1" type="subTitle"/>
          </p:nvPr>
        </p:nvSpPr>
        <p:spPr>
          <a:xfrm>
            <a:off x="1181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1" name="Google Shape;161;p24"/>
          <p:cNvSpPr txBox="1"/>
          <p:nvPr>
            <p:ph idx="2" type="subTitle"/>
          </p:nvPr>
        </p:nvSpPr>
        <p:spPr>
          <a:xfrm>
            <a:off x="5220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2" name="Google Shape;162;p24"/>
          <p:cNvSpPr txBox="1"/>
          <p:nvPr>
            <p:ph idx="3" type="subTitle"/>
          </p:nvPr>
        </p:nvSpPr>
        <p:spPr>
          <a:xfrm>
            <a:off x="1181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4"/>
          <p:cNvSpPr txBox="1"/>
          <p:nvPr>
            <p:ph idx="4" type="subTitle"/>
          </p:nvPr>
        </p:nvSpPr>
        <p:spPr>
          <a:xfrm>
            <a:off x="5220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64"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r>
              <a:rPr lang="en" sz="7900">
                <a:solidFill>
                  <a:schemeClr val="accent3"/>
                </a:solidFill>
                <a:latin typeface="Bebas Neue"/>
                <a:ea typeface="Bebas Neue"/>
                <a:cs typeface="Bebas Neue"/>
                <a:sym typeface="Bebas Neue"/>
              </a:rPr>
              <a:t>)</a:t>
            </a:r>
            <a:endParaRPr/>
          </a:p>
        </p:txBody>
      </p:sp>
      <p:sp>
        <p:nvSpPr>
          <p:cNvPr id="166" name="Google Shape;166;p25"/>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25"/>
          <p:cNvSpPr txBox="1"/>
          <p:nvPr>
            <p:ph idx="1" type="subTitle"/>
          </p:nvPr>
        </p:nvSpPr>
        <p:spPr>
          <a:xfrm>
            <a:off x="8724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0" name="Google Shape;170;p25"/>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25"/>
          <p:cNvSpPr txBox="1"/>
          <p:nvPr>
            <p:ph idx="3" type="subTitle"/>
          </p:nvPr>
        </p:nvSpPr>
        <p:spPr>
          <a:xfrm>
            <a:off x="34038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2" name="Google Shape;172;p25"/>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25"/>
          <p:cNvSpPr txBox="1"/>
          <p:nvPr>
            <p:ph idx="5" type="subTitle"/>
          </p:nvPr>
        </p:nvSpPr>
        <p:spPr>
          <a:xfrm>
            <a:off x="59352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4" name="Google Shape;174;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175" name="Shape 175"/>
        <p:cNvGrpSpPr/>
        <p:nvPr/>
      </p:nvGrpSpPr>
      <p:grpSpPr>
        <a:xfrm>
          <a:off x="0" y="0"/>
          <a:ext cx="0" cy="0"/>
          <a:chOff x="0" y="0"/>
          <a:chExt cx="0" cy="0"/>
        </a:xfrm>
      </p:grpSpPr>
      <p:sp>
        <p:nvSpPr>
          <p:cNvPr id="176" name="Google Shape;176;p26"/>
          <p:cNvSpPr txBox="1"/>
          <p:nvPr/>
        </p:nvSpPr>
        <p:spPr>
          <a:xfrm>
            <a:off x="11400" y="41045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7" name="Google Shape;177;p26"/>
          <p:cNvSpPr txBox="1"/>
          <p:nvPr/>
        </p:nvSpPr>
        <p:spPr>
          <a:xfrm>
            <a:off x="11400" y="27761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79" name="Google Shape;179;p26"/>
          <p:cNvSpPr txBox="1"/>
          <p:nvPr>
            <p:ph idx="1" type="subTitle"/>
          </p:nvPr>
        </p:nvSpPr>
        <p:spPr>
          <a:xfrm>
            <a:off x="7226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0" name="Google Shape;180;p26"/>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1" name="Google Shape;181;p26"/>
          <p:cNvSpPr txBox="1"/>
          <p:nvPr>
            <p:ph idx="3" type="subTitle"/>
          </p:nvPr>
        </p:nvSpPr>
        <p:spPr>
          <a:xfrm>
            <a:off x="34064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2" name="Google Shape;182;p26"/>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3" name="Google Shape;183;p26"/>
          <p:cNvSpPr txBox="1"/>
          <p:nvPr>
            <p:ph idx="5" type="subTitle"/>
          </p:nvPr>
        </p:nvSpPr>
        <p:spPr>
          <a:xfrm>
            <a:off x="60902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4" name="Google Shape;184;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6"/>
          <p:cNvSpPr txBox="1"/>
          <p:nvPr>
            <p:ph idx="7" type="title"/>
          </p:nvPr>
        </p:nvSpPr>
        <p:spPr>
          <a:xfrm>
            <a:off x="7226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6" name="Google Shape;186;p26"/>
          <p:cNvSpPr txBox="1"/>
          <p:nvPr>
            <p:ph idx="8" type="title"/>
          </p:nvPr>
        </p:nvSpPr>
        <p:spPr>
          <a:xfrm>
            <a:off x="34064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7" name="Google Shape;187;p26"/>
          <p:cNvSpPr txBox="1"/>
          <p:nvPr>
            <p:ph idx="9" type="title"/>
          </p:nvPr>
        </p:nvSpPr>
        <p:spPr>
          <a:xfrm>
            <a:off x="60902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bg>
      <p:bgPr>
        <a:solidFill>
          <a:schemeClr val="dk1"/>
        </a:solidFill>
      </p:bgPr>
    </p:bg>
    <p:spTree>
      <p:nvGrpSpPr>
        <p:cNvPr id="188" name="Shape 188"/>
        <p:cNvGrpSpPr/>
        <p:nvPr/>
      </p:nvGrpSpPr>
      <p:grpSpPr>
        <a:xfrm>
          <a:off x="0" y="0"/>
          <a:ext cx="0" cy="0"/>
          <a:chOff x="0" y="0"/>
          <a:chExt cx="0" cy="0"/>
        </a:xfrm>
      </p:grpSpPr>
      <p:sp>
        <p:nvSpPr>
          <p:cNvPr id="189" name="Google Shape;189;p27"/>
          <p:cNvSpPr txBox="1"/>
          <p:nvPr/>
        </p:nvSpPr>
        <p:spPr>
          <a:xfrm>
            <a:off x="4434900" y="1574750"/>
            <a:ext cx="47091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0" name="Google Shape;190;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191" name="Google Shape;191;p27"/>
          <p:cNvSpPr txBox="1"/>
          <p:nvPr>
            <p:ph idx="2" type="title"/>
          </p:nvPr>
        </p:nvSpPr>
        <p:spPr>
          <a:xfrm>
            <a:off x="731342"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7"/>
          <p:cNvSpPr txBox="1"/>
          <p:nvPr>
            <p:ph idx="1" type="subTitle"/>
          </p:nvPr>
        </p:nvSpPr>
        <p:spPr>
          <a:xfrm>
            <a:off x="731342"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7"/>
          <p:cNvSpPr txBox="1"/>
          <p:nvPr>
            <p:ph idx="3" type="title"/>
          </p:nvPr>
        </p:nvSpPr>
        <p:spPr>
          <a:xfrm>
            <a:off x="3430611"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7"/>
          <p:cNvSpPr txBox="1"/>
          <p:nvPr>
            <p:ph idx="4" type="subTitle"/>
          </p:nvPr>
        </p:nvSpPr>
        <p:spPr>
          <a:xfrm>
            <a:off x="3430611"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7"/>
          <p:cNvSpPr txBox="1"/>
          <p:nvPr>
            <p:ph idx="5" type="title"/>
          </p:nvPr>
        </p:nvSpPr>
        <p:spPr>
          <a:xfrm>
            <a:off x="6129887"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7"/>
          <p:cNvSpPr txBox="1"/>
          <p:nvPr>
            <p:ph idx="6" type="subTitle"/>
          </p:nvPr>
        </p:nvSpPr>
        <p:spPr>
          <a:xfrm>
            <a:off x="6129887"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bg>
      <p:bgPr>
        <a:solidFill>
          <a:schemeClr val="dk1"/>
        </a:solidFill>
      </p:bgPr>
    </p:bg>
    <p:spTree>
      <p:nvGrpSpPr>
        <p:cNvPr id="197" name="Shape 197"/>
        <p:cNvGrpSpPr/>
        <p:nvPr/>
      </p:nvGrpSpPr>
      <p:grpSpPr>
        <a:xfrm>
          <a:off x="0" y="0"/>
          <a:ext cx="0" cy="0"/>
          <a:chOff x="0" y="0"/>
          <a:chExt cx="0" cy="0"/>
        </a:xfrm>
      </p:grpSpPr>
      <p:sp>
        <p:nvSpPr>
          <p:cNvPr id="198" name="Google Shape;198;p28"/>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99" name="Google Shape;199;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00" name="Google Shape;200;p28"/>
          <p:cNvSpPr txBox="1"/>
          <p:nvPr>
            <p:ph idx="2" type="title"/>
          </p:nvPr>
        </p:nvSpPr>
        <p:spPr>
          <a:xfrm>
            <a:off x="731342"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 name="Google Shape;201;p28"/>
          <p:cNvSpPr txBox="1"/>
          <p:nvPr>
            <p:ph idx="1" type="subTitle"/>
          </p:nvPr>
        </p:nvSpPr>
        <p:spPr>
          <a:xfrm>
            <a:off x="731342"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8"/>
          <p:cNvSpPr txBox="1"/>
          <p:nvPr>
            <p:ph idx="3" type="title"/>
          </p:nvPr>
        </p:nvSpPr>
        <p:spPr>
          <a:xfrm>
            <a:off x="3430611"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28"/>
          <p:cNvSpPr txBox="1"/>
          <p:nvPr>
            <p:ph idx="4" type="subTitle"/>
          </p:nvPr>
        </p:nvSpPr>
        <p:spPr>
          <a:xfrm>
            <a:off x="3430611"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8"/>
          <p:cNvSpPr txBox="1"/>
          <p:nvPr>
            <p:ph idx="5" type="title"/>
          </p:nvPr>
        </p:nvSpPr>
        <p:spPr>
          <a:xfrm>
            <a:off x="6129887"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28"/>
          <p:cNvSpPr txBox="1"/>
          <p:nvPr>
            <p:ph idx="6" type="subTitle"/>
          </p:nvPr>
        </p:nvSpPr>
        <p:spPr>
          <a:xfrm>
            <a:off x="6129887"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1"/>
        </a:solidFill>
      </p:bgPr>
    </p:bg>
    <p:spTree>
      <p:nvGrpSpPr>
        <p:cNvPr id="206" name="Shape 206"/>
        <p:cNvGrpSpPr/>
        <p:nvPr/>
      </p:nvGrpSpPr>
      <p:grpSpPr>
        <a:xfrm>
          <a:off x="0" y="0"/>
          <a:ext cx="0" cy="0"/>
          <a:chOff x="0" y="0"/>
          <a:chExt cx="0" cy="0"/>
        </a:xfrm>
      </p:grpSpPr>
      <p:sp>
        <p:nvSpPr>
          <p:cNvPr id="207" name="Google Shape;207;p2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8" name="Google Shape;208;p29"/>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ph type="title"/>
          </p:nvPr>
        </p:nvSpPr>
        <p:spPr>
          <a:xfrm>
            <a:off x="119586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2" name="Google Shape;212;p29"/>
          <p:cNvSpPr txBox="1"/>
          <p:nvPr>
            <p:ph idx="1" type="subTitle"/>
          </p:nvPr>
        </p:nvSpPr>
        <p:spPr>
          <a:xfrm>
            <a:off x="119586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9"/>
          <p:cNvSpPr txBox="1"/>
          <p:nvPr>
            <p:ph idx="2" type="title"/>
          </p:nvPr>
        </p:nvSpPr>
        <p:spPr>
          <a:xfrm>
            <a:off x="508104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4" name="Google Shape;214;p29"/>
          <p:cNvSpPr txBox="1"/>
          <p:nvPr>
            <p:ph idx="3" type="subTitle"/>
          </p:nvPr>
        </p:nvSpPr>
        <p:spPr>
          <a:xfrm>
            <a:off x="508104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9"/>
          <p:cNvSpPr txBox="1"/>
          <p:nvPr>
            <p:ph idx="4" type="title"/>
          </p:nvPr>
        </p:nvSpPr>
        <p:spPr>
          <a:xfrm>
            <a:off x="119586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 name="Google Shape;216;p29"/>
          <p:cNvSpPr txBox="1"/>
          <p:nvPr>
            <p:ph idx="5" type="subTitle"/>
          </p:nvPr>
        </p:nvSpPr>
        <p:spPr>
          <a:xfrm>
            <a:off x="119586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9"/>
          <p:cNvSpPr txBox="1"/>
          <p:nvPr>
            <p:ph idx="6" type="title"/>
          </p:nvPr>
        </p:nvSpPr>
        <p:spPr>
          <a:xfrm>
            <a:off x="508104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9"/>
          <p:cNvSpPr txBox="1"/>
          <p:nvPr>
            <p:ph idx="7" type="subTitle"/>
          </p:nvPr>
        </p:nvSpPr>
        <p:spPr>
          <a:xfrm>
            <a:off x="508104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20" name="Shape 220"/>
        <p:cNvGrpSpPr/>
        <p:nvPr/>
      </p:nvGrpSpPr>
      <p:grpSpPr>
        <a:xfrm>
          <a:off x="0" y="0"/>
          <a:ext cx="0" cy="0"/>
          <a:chOff x="0" y="0"/>
          <a:chExt cx="0" cy="0"/>
        </a:xfrm>
      </p:grpSpPr>
      <p:sp>
        <p:nvSpPr>
          <p:cNvPr id="221" name="Google Shape;221;p30"/>
          <p:cNvSpPr txBox="1"/>
          <p:nvPr/>
        </p:nvSpPr>
        <p:spPr>
          <a:xfrm rot="5400000">
            <a:off x="-1274000" y="22278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2" name="Google Shape;222;p30"/>
          <p:cNvSpPr txBox="1"/>
          <p:nvPr/>
        </p:nvSpPr>
        <p:spPr>
          <a:xfrm rot="5400000">
            <a:off x="6769175" y="23802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3" name="Google Shape;223;p30"/>
          <p:cNvSpPr txBox="1"/>
          <p:nvPr>
            <p:ph type="title"/>
          </p:nvPr>
        </p:nvSpPr>
        <p:spPr>
          <a:xfrm>
            <a:off x="720000"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30"/>
          <p:cNvSpPr txBox="1"/>
          <p:nvPr>
            <p:ph idx="1" type="subTitle"/>
          </p:nvPr>
        </p:nvSpPr>
        <p:spPr>
          <a:xfrm>
            <a:off x="720000"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30"/>
          <p:cNvSpPr txBox="1"/>
          <p:nvPr>
            <p:ph idx="2" type="title"/>
          </p:nvPr>
        </p:nvSpPr>
        <p:spPr>
          <a:xfrm>
            <a:off x="3419269"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30"/>
          <p:cNvSpPr txBox="1"/>
          <p:nvPr>
            <p:ph idx="3" type="subTitle"/>
          </p:nvPr>
        </p:nvSpPr>
        <p:spPr>
          <a:xfrm>
            <a:off x="3419269"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30"/>
          <p:cNvSpPr txBox="1"/>
          <p:nvPr>
            <p:ph idx="4" type="title"/>
          </p:nvPr>
        </p:nvSpPr>
        <p:spPr>
          <a:xfrm>
            <a:off x="720000"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30"/>
          <p:cNvSpPr txBox="1"/>
          <p:nvPr>
            <p:ph idx="5" type="subTitle"/>
          </p:nvPr>
        </p:nvSpPr>
        <p:spPr>
          <a:xfrm>
            <a:off x="720000"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30"/>
          <p:cNvSpPr txBox="1"/>
          <p:nvPr>
            <p:ph idx="6" type="title"/>
          </p:nvPr>
        </p:nvSpPr>
        <p:spPr>
          <a:xfrm>
            <a:off x="3419269"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30"/>
          <p:cNvSpPr txBox="1"/>
          <p:nvPr>
            <p:ph idx="7" type="subTitle"/>
          </p:nvPr>
        </p:nvSpPr>
        <p:spPr>
          <a:xfrm>
            <a:off x="3419269"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30"/>
          <p:cNvSpPr txBox="1"/>
          <p:nvPr>
            <p:ph idx="8" type="title"/>
          </p:nvPr>
        </p:nvSpPr>
        <p:spPr>
          <a:xfrm>
            <a:off x="6118545"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2" name="Google Shape;232;p30"/>
          <p:cNvSpPr txBox="1"/>
          <p:nvPr>
            <p:ph idx="9" type="subTitle"/>
          </p:nvPr>
        </p:nvSpPr>
        <p:spPr>
          <a:xfrm>
            <a:off x="6118545"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30"/>
          <p:cNvSpPr txBox="1"/>
          <p:nvPr>
            <p:ph idx="13" type="title"/>
          </p:nvPr>
        </p:nvSpPr>
        <p:spPr>
          <a:xfrm>
            <a:off x="6118545"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4" name="Google Shape;234;p30"/>
          <p:cNvSpPr txBox="1"/>
          <p:nvPr>
            <p:ph idx="14" type="subTitle"/>
          </p:nvPr>
        </p:nvSpPr>
        <p:spPr>
          <a:xfrm>
            <a:off x="6118545"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2"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4" name="Google Shape;24;p4"/>
          <p:cNvSpPr/>
          <p:nvPr/>
        </p:nvSpPr>
        <p:spPr>
          <a:xfrm>
            <a:off x="712400" y="1091150"/>
            <a:ext cx="7716600" cy="405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rtl="0" algn="ctr">
              <a:lnSpc>
                <a:spcPct val="100000"/>
              </a:lnSpc>
              <a:spcBef>
                <a:spcPts val="0"/>
              </a:spcBef>
              <a:spcAft>
                <a:spcPts val="0"/>
              </a:spcAft>
              <a:buClr>
                <a:schemeClr val="accent2"/>
              </a:buClr>
              <a:buSzPts val="1400"/>
              <a:buAutoNum type="romanLcPeriod"/>
              <a:defRPr>
                <a:solidFill>
                  <a:schemeClr val="accent2"/>
                </a:solidFill>
              </a:defRPr>
            </a:lvl3pPr>
            <a:lvl4pPr lvl="3" rtl="0" algn="ctr">
              <a:lnSpc>
                <a:spcPct val="100000"/>
              </a:lnSpc>
              <a:spcBef>
                <a:spcPts val="0"/>
              </a:spcBef>
              <a:spcAft>
                <a:spcPts val="0"/>
              </a:spcAft>
              <a:buClr>
                <a:schemeClr val="accent2"/>
              </a:buClr>
              <a:buSzPts val="1400"/>
              <a:buAutoNum type="arabicPeriod"/>
              <a:defRPr>
                <a:solidFill>
                  <a:schemeClr val="accent2"/>
                </a:solidFill>
              </a:defRPr>
            </a:lvl4pPr>
            <a:lvl5pPr lvl="4" rtl="0" algn="ctr">
              <a:lnSpc>
                <a:spcPct val="100000"/>
              </a:lnSpc>
              <a:spcBef>
                <a:spcPts val="0"/>
              </a:spcBef>
              <a:spcAft>
                <a:spcPts val="0"/>
              </a:spcAft>
              <a:buClr>
                <a:schemeClr val="accent2"/>
              </a:buClr>
              <a:buSzPts val="1400"/>
              <a:buAutoNum type="alphaLcPeriod"/>
              <a:defRPr>
                <a:solidFill>
                  <a:schemeClr val="accent2"/>
                </a:solidFill>
              </a:defRPr>
            </a:lvl5pPr>
            <a:lvl6pPr lvl="5" rtl="0" algn="ctr">
              <a:lnSpc>
                <a:spcPct val="100000"/>
              </a:lnSpc>
              <a:spcBef>
                <a:spcPts val="0"/>
              </a:spcBef>
              <a:spcAft>
                <a:spcPts val="0"/>
              </a:spcAft>
              <a:buClr>
                <a:schemeClr val="accent2"/>
              </a:buClr>
              <a:buSzPts val="1400"/>
              <a:buAutoNum type="romanLcPeriod"/>
              <a:defRPr>
                <a:solidFill>
                  <a:schemeClr val="accent2"/>
                </a:solidFill>
              </a:defRPr>
            </a:lvl6pPr>
            <a:lvl7pPr lvl="6" rtl="0" algn="ctr">
              <a:lnSpc>
                <a:spcPct val="100000"/>
              </a:lnSpc>
              <a:spcBef>
                <a:spcPts val="0"/>
              </a:spcBef>
              <a:spcAft>
                <a:spcPts val="0"/>
              </a:spcAft>
              <a:buClr>
                <a:schemeClr val="accent2"/>
              </a:buClr>
              <a:buSzPts val="1400"/>
              <a:buAutoNum type="arabicPeriod"/>
              <a:defRPr>
                <a:solidFill>
                  <a:schemeClr val="accent2"/>
                </a:solidFill>
              </a:defRPr>
            </a:lvl7pPr>
            <a:lvl8pPr lvl="7" rtl="0" algn="ctr">
              <a:lnSpc>
                <a:spcPct val="100000"/>
              </a:lnSpc>
              <a:spcBef>
                <a:spcPts val="0"/>
              </a:spcBef>
              <a:spcAft>
                <a:spcPts val="0"/>
              </a:spcAft>
              <a:buClr>
                <a:schemeClr val="accent2"/>
              </a:buClr>
              <a:buSzPts val="1400"/>
              <a:buAutoNum type="alphaLcPeriod"/>
              <a:defRPr>
                <a:solidFill>
                  <a:schemeClr val="accent2"/>
                </a:solidFill>
              </a:defRPr>
            </a:lvl8pPr>
            <a:lvl9pPr lvl="8" rtl="0" algn="ctr">
              <a:lnSpc>
                <a:spcPct val="100000"/>
              </a:lnSpc>
              <a:spcBef>
                <a:spcPts val="0"/>
              </a:spcBef>
              <a:spcAft>
                <a:spcPts val="0"/>
              </a:spcAft>
              <a:buClr>
                <a:schemeClr val="accent2"/>
              </a:buClr>
              <a:buSzPts val="1400"/>
              <a:buAutoNum type="romanLcPeriod"/>
              <a:defRPr>
                <a:solidFill>
                  <a:schemeClr val="accent2"/>
                </a:solidFill>
              </a:defRPr>
            </a:lvl9pPr>
          </a:lstStyle>
          <a:p/>
        </p:txBody>
      </p:sp>
      <p:sp>
        <p:nvSpPr>
          <p:cNvPr id="26" name="Google Shape;26;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236" name="Shape 236"/>
        <p:cNvGrpSpPr/>
        <p:nvPr/>
      </p:nvGrpSpPr>
      <p:grpSpPr>
        <a:xfrm>
          <a:off x="0" y="0"/>
          <a:ext cx="0" cy="0"/>
          <a:chOff x="0" y="0"/>
          <a:chExt cx="0" cy="0"/>
        </a:xfrm>
      </p:grpSpPr>
      <p:sp>
        <p:nvSpPr>
          <p:cNvPr id="237" name="Google Shape;237;p31"/>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238" name="Google Shape;238;p31"/>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39" name="Google Shape;239;p31"/>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txBox="1"/>
          <p:nvPr>
            <p:ph hasCustomPrompt="1" type="title"/>
          </p:nvPr>
        </p:nvSpPr>
        <p:spPr>
          <a:xfrm>
            <a:off x="1205424" y="3396700"/>
            <a:ext cx="18132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1" name="Google Shape;241;p31"/>
          <p:cNvSpPr txBox="1"/>
          <p:nvPr>
            <p:ph hasCustomPrompt="1" idx="2" type="title"/>
          </p:nvPr>
        </p:nvSpPr>
        <p:spPr>
          <a:xfrm>
            <a:off x="3658409" y="3396700"/>
            <a:ext cx="18159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2" name="Google Shape;242;p31"/>
          <p:cNvSpPr txBox="1"/>
          <p:nvPr>
            <p:ph hasCustomPrompt="1" idx="3" type="title"/>
          </p:nvPr>
        </p:nvSpPr>
        <p:spPr>
          <a:xfrm>
            <a:off x="6120687" y="3396704"/>
            <a:ext cx="18288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3" name="Google Shape;243;p31"/>
          <p:cNvSpPr txBox="1"/>
          <p:nvPr>
            <p:ph idx="4" type="title"/>
          </p:nvPr>
        </p:nvSpPr>
        <p:spPr>
          <a:xfrm>
            <a:off x="1204084" y="2368650"/>
            <a:ext cx="1815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31"/>
          <p:cNvSpPr txBox="1"/>
          <p:nvPr>
            <p:ph idx="1" type="subTitle"/>
          </p:nvPr>
        </p:nvSpPr>
        <p:spPr>
          <a:xfrm>
            <a:off x="1204084" y="2878975"/>
            <a:ext cx="181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31"/>
          <p:cNvSpPr txBox="1"/>
          <p:nvPr>
            <p:ph idx="5" type="title"/>
          </p:nvPr>
        </p:nvSpPr>
        <p:spPr>
          <a:xfrm>
            <a:off x="3658409" y="2368650"/>
            <a:ext cx="1815900" cy="52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31"/>
          <p:cNvSpPr txBox="1"/>
          <p:nvPr>
            <p:ph idx="6" type="subTitle"/>
          </p:nvPr>
        </p:nvSpPr>
        <p:spPr>
          <a:xfrm>
            <a:off x="3658409" y="2875724"/>
            <a:ext cx="1815900" cy="4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31"/>
          <p:cNvSpPr txBox="1"/>
          <p:nvPr>
            <p:ph idx="7" type="title"/>
          </p:nvPr>
        </p:nvSpPr>
        <p:spPr>
          <a:xfrm>
            <a:off x="6120687" y="2368650"/>
            <a:ext cx="182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31"/>
          <p:cNvSpPr txBox="1"/>
          <p:nvPr>
            <p:ph idx="8" type="subTitle"/>
          </p:nvPr>
        </p:nvSpPr>
        <p:spPr>
          <a:xfrm>
            <a:off x="6120687" y="2878975"/>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31"/>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250" name="Shape 250"/>
        <p:cNvGrpSpPr/>
        <p:nvPr/>
      </p:nvGrpSpPr>
      <p:grpSpPr>
        <a:xfrm>
          <a:off x="0" y="0"/>
          <a:ext cx="0" cy="0"/>
          <a:chOff x="0" y="0"/>
          <a:chExt cx="0" cy="0"/>
        </a:xfrm>
      </p:grpSpPr>
      <p:sp>
        <p:nvSpPr>
          <p:cNvPr id="251" name="Google Shape;251;p3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52" name="Google Shape;252;p3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3" name="Google Shape;253;p32"/>
          <p:cNvSpPr/>
          <p:nvPr/>
        </p:nvSpPr>
        <p:spPr>
          <a:xfrm>
            <a:off x="1958925" y="535000"/>
            <a:ext cx="5239800" cy="407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91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5" name="Google Shape;255;p32"/>
          <p:cNvSpPr txBox="1"/>
          <p:nvPr>
            <p:ph idx="1" type="subTitle"/>
          </p:nvPr>
        </p:nvSpPr>
        <p:spPr>
          <a:xfrm>
            <a:off x="2687700" y="2227616"/>
            <a:ext cx="3778800" cy="127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6" name="Google Shape;256;p32"/>
          <p:cNvSpPr txBox="1"/>
          <p:nvPr/>
        </p:nvSpPr>
        <p:spPr>
          <a:xfrm>
            <a:off x="2359091" y="3530100"/>
            <a:ext cx="44346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CREDITS: This presentation template was created by </a:t>
            </a:r>
            <a:r>
              <a:rPr b="1" lang="en" sz="1200">
                <a:solidFill>
                  <a:srgbClr val="434343"/>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rgbClr val="434343"/>
                </a:solidFill>
                <a:latin typeface="Raleway"/>
                <a:ea typeface="Raleway"/>
                <a:cs typeface="Raleway"/>
                <a:sym typeface="Raleway"/>
              </a:rPr>
              <a:t>, including icons by </a:t>
            </a:r>
            <a:r>
              <a:rPr b="1" lang="en" sz="1200">
                <a:solidFill>
                  <a:srgbClr val="434343"/>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rgbClr val="434343"/>
                </a:solidFill>
                <a:latin typeface="Raleway"/>
                <a:ea typeface="Raleway"/>
                <a:cs typeface="Raleway"/>
                <a:sym typeface="Raleway"/>
              </a:rPr>
              <a:t> and infographics &amp; images by </a:t>
            </a:r>
            <a:r>
              <a:rPr b="1" lang="en" sz="1200">
                <a:solidFill>
                  <a:srgbClr val="434343"/>
                </a:solidFill>
                <a:uFill>
                  <a:noFill/>
                </a:uFill>
                <a:latin typeface="Raleway"/>
                <a:ea typeface="Raleway"/>
                <a:cs typeface="Raleway"/>
                <a:sym typeface="Raleway"/>
                <a:hlinkClick r:id="rId4">
                  <a:extLst>
                    <a:ext uri="{A12FA001-AC4F-418D-AE19-62706E023703}">
                      <ahyp:hlinkClr val="tx"/>
                    </a:ext>
                  </a:extLst>
                </a:hlinkClick>
              </a:rPr>
              <a:t>Freepik</a:t>
            </a:r>
            <a:endParaRPr b="1" sz="1200">
              <a:latin typeface="Raleway"/>
              <a:ea typeface="Raleway"/>
              <a:cs typeface="Raleway"/>
              <a:sym typeface="Raleway"/>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57"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274"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7"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 name="Google Shape;31;p5"/>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4"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8"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p:nvPr>
            <p:ph idx="1" type="subTitle"/>
          </p:nvPr>
        </p:nvSpPr>
        <p:spPr>
          <a:xfrm>
            <a:off x="2259450" y="1849425"/>
            <a:ext cx="4625100" cy="17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rtl="0" algn="ctr">
              <a:lnSpc>
                <a:spcPct val="100000"/>
              </a:lnSpc>
              <a:spcBef>
                <a:spcPts val="0"/>
              </a:spcBef>
              <a:spcAft>
                <a:spcPts val="0"/>
              </a:spcAft>
              <a:buClr>
                <a:schemeClr val="accent2"/>
              </a:buClr>
              <a:buSzPts val="1400"/>
              <a:buChar char="○"/>
              <a:defRPr>
                <a:solidFill>
                  <a:schemeClr val="accent2"/>
                </a:solidFill>
              </a:defRPr>
            </a:lvl2pPr>
            <a:lvl3pPr lvl="2" rtl="0" algn="ctr">
              <a:lnSpc>
                <a:spcPct val="100000"/>
              </a:lnSpc>
              <a:spcBef>
                <a:spcPts val="0"/>
              </a:spcBef>
              <a:spcAft>
                <a:spcPts val="0"/>
              </a:spcAft>
              <a:buClr>
                <a:schemeClr val="accent2"/>
              </a:buClr>
              <a:buSzPts val="1400"/>
              <a:buChar char="■"/>
              <a:defRPr>
                <a:solidFill>
                  <a:schemeClr val="accent2"/>
                </a:solidFill>
              </a:defRPr>
            </a:lvl3pPr>
            <a:lvl4pPr lvl="3" rtl="0" algn="ctr">
              <a:lnSpc>
                <a:spcPct val="100000"/>
              </a:lnSpc>
              <a:spcBef>
                <a:spcPts val="0"/>
              </a:spcBef>
              <a:spcAft>
                <a:spcPts val="0"/>
              </a:spcAft>
              <a:buClr>
                <a:schemeClr val="accent2"/>
              </a:buClr>
              <a:buSzPts val="1400"/>
              <a:buChar char="●"/>
              <a:defRPr>
                <a:solidFill>
                  <a:schemeClr val="accent2"/>
                </a:solidFill>
              </a:defRPr>
            </a:lvl4pPr>
            <a:lvl5pPr lvl="4" rtl="0" algn="ctr">
              <a:lnSpc>
                <a:spcPct val="100000"/>
              </a:lnSpc>
              <a:spcBef>
                <a:spcPts val="0"/>
              </a:spcBef>
              <a:spcAft>
                <a:spcPts val="0"/>
              </a:spcAft>
              <a:buClr>
                <a:schemeClr val="accent2"/>
              </a:buClr>
              <a:buSzPts val="1400"/>
              <a:buChar char="○"/>
              <a:defRPr>
                <a:solidFill>
                  <a:schemeClr val="accent2"/>
                </a:solidFill>
              </a:defRPr>
            </a:lvl5pPr>
            <a:lvl6pPr lvl="5" rtl="0" algn="ctr">
              <a:lnSpc>
                <a:spcPct val="100000"/>
              </a:lnSpc>
              <a:spcBef>
                <a:spcPts val="0"/>
              </a:spcBef>
              <a:spcAft>
                <a:spcPts val="0"/>
              </a:spcAft>
              <a:buClr>
                <a:schemeClr val="accent2"/>
              </a:buClr>
              <a:buSzPts val="1400"/>
              <a:buChar char="■"/>
              <a:defRPr>
                <a:solidFill>
                  <a:schemeClr val="accent2"/>
                </a:solidFill>
              </a:defRPr>
            </a:lvl6pPr>
            <a:lvl7pPr lvl="6" rtl="0" algn="ctr">
              <a:lnSpc>
                <a:spcPct val="100000"/>
              </a:lnSpc>
              <a:spcBef>
                <a:spcPts val="0"/>
              </a:spcBef>
              <a:spcAft>
                <a:spcPts val="0"/>
              </a:spcAft>
              <a:buClr>
                <a:schemeClr val="accent2"/>
              </a:buClr>
              <a:buSzPts val="1400"/>
              <a:buChar char="●"/>
              <a:defRPr>
                <a:solidFill>
                  <a:schemeClr val="accent2"/>
                </a:solidFill>
              </a:defRPr>
            </a:lvl7pPr>
            <a:lvl8pPr lvl="7" rtl="0" algn="ctr">
              <a:lnSpc>
                <a:spcPct val="100000"/>
              </a:lnSpc>
              <a:spcBef>
                <a:spcPts val="0"/>
              </a:spcBef>
              <a:spcAft>
                <a:spcPts val="0"/>
              </a:spcAft>
              <a:buClr>
                <a:schemeClr val="accent2"/>
              </a:buClr>
              <a:buSzPts val="1400"/>
              <a:buChar char="○"/>
              <a:defRPr>
                <a:solidFill>
                  <a:schemeClr val="accent2"/>
                </a:solidFill>
              </a:defRPr>
            </a:lvl8pPr>
            <a:lvl9pPr lvl="8" rtl="0" algn="ctr">
              <a:lnSpc>
                <a:spcPct val="100000"/>
              </a:lnSpc>
              <a:spcBef>
                <a:spcPts val="0"/>
              </a:spcBef>
              <a:spcAft>
                <a:spcPts val="0"/>
              </a:spcAft>
              <a:buClr>
                <a:schemeClr val="accent2"/>
              </a:buClr>
              <a:buSzPts val="1400"/>
              <a:buChar char="■"/>
              <a:defRPr>
                <a:solidFill>
                  <a:schemeClr val="accent2"/>
                </a:solidFill>
              </a:defRPr>
            </a:lvl9pPr>
          </a:lstStyle>
          <a:p/>
        </p:txBody>
      </p:sp>
      <p:sp>
        <p:nvSpPr>
          <p:cNvPr id="41" name="Google Shape;41;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2"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p:txBody>
      </p:sp>
      <p:sp>
        <p:nvSpPr>
          <p:cNvPr id="46" name="Google Shape;46;p8"/>
          <p:cNvSpPr txBox="1"/>
          <p:nvPr/>
        </p:nvSpPr>
        <p:spPr>
          <a:xfrm rot="-5400000">
            <a:off x="8060700" y="3912600"/>
            <a:ext cx="1388100" cy="130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 name="Google Shape;51;p9"/>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2" name="Shape 52"/>
        <p:cNvGrpSpPr/>
        <p:nvPr/>
      </p:nvGrpSpPr>
      <p:grpSpPr>
        <a:xfrm>
          <a:off x="0" y="0"/>
          <a:ext cx="0" cy="0"/>
          <a:chOff x="0" y="0"/>
          <a:chExt cx="0" cy="0"/>
        </a:xfrm>
      </p:grpSpPr>
      <p:sp>
        <p:nvSpPr>
          <p:cNvPr id="53" name="Google Shape;53;p10"/>
          <p:cNvSpPr txBox="1"/>
          <p:nvPr>
            <p:ph type="title"/>
          </p:nvPr>
        </p:nvSpPr>
        <p:spPr>
          <a:xfrm>
            <a:off x="720000" y="403800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indent="-317500" lvl="1" marL="914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indent="-317500" lvl="2" marL="1371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indent="-317500" lvl="3" marL="1828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indent="-317500" lvl="4" marL="22860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indent="-317500" lvl="5" marL="2743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indent="-317500" lvl="6" marL="3200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indent="-317500" lvl="7" marL="3657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indent="-317500" lvl="8" marL="4114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35"/>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CSE4082 - ROBOT VISION PROJECT</a:t>
            </a:r>
            <a:endParaRPr/>
          </a:p>
        </p:txBody>
      </p:sp>
      <p:sp>
        <p:nvSpPr>
          <p:cNvPr id="294" name="Google Shape;294;p35"/>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REVIEW 1</a:t>
            </a:r>
            <a:endParaRPr/>
          </a:p>
        </p:txBody>
      </p:sp>
      <p:grpSp>
        <p:nvGrpSpPr>
          <p:cNvPr id="295" name="Google Shape;295;p35"/>
          <p:cNvGrpSpPr/>
          <p:nvPr/>
        </p:nvGrpSpPr>
        <p:grpSpPr>
          <a:xfrm>
            <a:off x="-717279" y="1417515"/>
            <a:ext cx="3692970" cy="3912200"/>
            <a:chOff x="411650" y="2156650"/>
            <a:chExt cx="2413075" cy="2556325"/>
          </a:xfrm>
        </p:grpSpPr>
        <p:sp>
          <p:nvSpPr>
            <p:cNvPr id="296" name="Google Shape;296;p35"/>
            <p:cNvSpPr/>
            <p:nvPr/>
          </p:nvSpPr>
          <p:spPr>
            <a:xfrm>
              <a:off x="1503675" y="2736975"/>
              <a:ext cx="253225" cy="253225"/>
            </a:xfrm>
            <a:custGeom>
              <a:rect b="b" l="l" r="r" t="t"/>
              <a:pathLst>
                <a:path extrusionOk="0" h="10129" w="10129">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1984225" y="2412200"/>
              <a:ext cx="123325" cy="123350"/>
            </a:xfrm>
            <a:custGeom>
              <a:rect b="b" l="l" r="r" t="t"/>
              <a:pathLst>
                <a:path extrusionOk="0" h="4934" w="4933">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2395250" y="2199600"/>
              <a:ext cx="123825" cy="123825"/>
            </a:xfrm>
            <a:custGeom>
              <a:rect b="b" l="l" r="r" t="t"/>
              <a:pathLst>
                <a:path extrusionOk="0" h="4953" w="4953">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2580975" y="3149000"/>
              <a:ext cx="109625" cy="109650"/>
            </a:xfrm>
            <a:custGeom>
              <a:rect b="b" l="l" r="r" t="t"/>
              <a:pathLst>
                <a:path extrusionOk="0" h="4386" w="4385">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2544425" y="3129725"/>
              <a:ext cx="115725" cy="121300"/>
            </a:xfrm>
            <a:custGeom>
              <a:rect b="b" l="l" r="r" t="t"/>
              <a:pathLst>
                <a:path extrusionOk="0" h="4852" w="4629">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2480500" y="2812575"/>
              <a:ext cx="67500" cy="114200"/>
            </a:xfrm>
            <a:custGeom>
              <a:rect b="b" l="l" r="r" t="t"/>
              <a:pathLst>
                <a:path extrusionOk="0" h="4568" w="2700">
                  <a:moveTo>
                    <a:pt x="569" y="1"/>
                  </a:moveTo>
                  <a:lnTo>
                    <a:pt x="0" y="4568"/>
                  </a:lnTo>
                  <a:lnTo>
                    <a:pt x="2700" y="2721"/>
                  </a:lnTo>
                  <a:lnTo>
                    <a:pt x="569"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2403350" y="2218375"/>
              <a:ext cx="143650" cy="198925"/>
            </a:xfrm>
            <a:custGeom>
              <a:rect b="b" l="l" r="r" t="t"/>
              <a:pathLst>
                <a:path extrusionOk="0" h="7957" w="5746">
                  <a:moveTo>
                    <a:pt x="3614" y="0"/>
                  </a:moveTo>
                  <a:lnTo>
                    <a:pt x="1" y="1401"/>
                  </a:lnTo>
                  <a:lnTo>
                    <a:pt x="3391" y="7957"/>
                  </a:lnTo>
                  <a:lnTo>
                    <a:pt x="5745" y="6942"/>
                  </a:lnTo>
                  <a:lnTo>
                    <a:pt x="3614" y="0"/>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1996900" y="2436050"/>
              <a:ext cx="212125" cy="222300"/>
            </a:xfrm>
            <a:custGeom>
              <a:rect b="b" l="l" r="r" t="t"/>
              <a:pathLst>
                <a:path extrusionOk="0" h="8892" w="8485">
                  <a:moveTo>
                    <a:pt x="3025" y="1"/>
                  </a:moveTo>
                  <a:lnTo>
                    <a:pt x="1" y="2071"/>
                  </a:lnTo>
                  <a:lnTo>
                    <a:pt x="5785" y="8891"/>
                  </a:lnTo>
                  <a:lnTo>
                    <a:pt x="8485" y="6760"/>
                  </a:lnTo>
                  <a:lnTo>
                    <a:pt x="3025"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012475" y="3482900"/>
              <a:ext cx="399875" cy="387200"/>
            </a:xfrm>
            <a:custGeom>
              <a:rect b="b" l="l" r="r" t="t"/>
              <a:pathLst>
                <a:path extrusionOk="0" h="15488" w="15995">
                  <a:moveTo>
                    <a:pt x="2091" y="1"/>
                  </a:moveTo>
                  <a:lnTo>
                    <a:pt x="0" y="3147"/>
                  </a:lnTo>
                  <a:lnTo>
                    <a:pt x="15447" y="15488"/>
                  </a:lnTo>
                  <a:lnTo>
                    <a:pt x="15995" y="15163"/>
                  </a:lnTo>
                  <a:lnTo>
                    <a:pt x="2091"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875125" y="2834400"/>
              <a:ext cx="613000" cy="789675"/>
            </a:xfrm>
            <a:custGeom>
              <a:rect b="b" l="l" r="r" t="t"/>
              <a:pathLst>
                <a:path extrusionOk="0" h="31587" w="2452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2149650" y="3482900"/>
              <a:ext cx="165450" cy="139575"/>
            </a:xfrm>
            <a:custGeom>
              <a:rect b="b" l="l" r="r" t="t"/>
              <a:pathLst>
                <a:path extrusionOk="0" h="5583" w="6618">
                  <a:moveTo>
                    <a:pt x="6374" y="1"/>
                  </a:moveTo>
                  <a:lnTo>
                    <a:pt x="0" y="5583"/>
                  </a:lnTo>
                  <a:cubicBezTo>
                    <a:pt x="1137" y="5177"/>
                    <a:pt x="5521" y="1787"/>
                    <a:pt x="6617" y="914"/>
                  </a:cubicBezTo>
                  <a:lnTo>
                    <a:pt x="6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2085200" y="2710575"/>
              <a:ext cx="78175" cy="234475"/>
            </a:xfrm>
            <a:custGeom>
              <a:rect b="b" l="l" r="r" t="t"/>
              <a:pathLst>
                <a:path extrusionOk="0" h="9379" w="3127">
                  <a:moveTo>
                    <a:pt x="1056" y="1"/>
                  </a:moveTo>
                  <a:lnTo>
                    <a:pt x="0" y="9378"/>
                  </a:lnTo>
                  <a:lnTo>
                    <a:pt x="3126" y="7917"/>
                  </a:lnTo>
                  <a:lnTo>
                    <a:pt x="1056"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2274225" y="3170325"/>
              <a:ext cx="378825" cy="364075"/>
            </a:xfrm>
            <a:custGeom>
              <a:rect b="b" l="l" r="r" t="t"/>
              <a:pathLst>
                <a:path extrusionOk="0" h="14563" w="15153">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2448525" y="2879050"/>
              <a:ext cx="225825" cy="307025"/>
            </a:xfrm>
            <a:custGeom>
              <a:rect b="b" l="l" r="r" t="t"/>
              <a:pathLst>
                <a:path extrusionOk="0" h="12281" w="9033">
                  <a:moveTo>
                    <a:pt x="4364" y="1"/>
                  </a:moveTo>
                  <a:lnTo>
                    <a:pt x="0" y="610"/>
                  </a:lnTo>
                  <a:lnTo>
                    <a:pt x="3735" y="10718"/>
                  </a:lnTo>
                  <a:lnTo>
                    <a:pt x="7511" y="12281"/>
                  </a:lnTo>
                  <a:lnTo>
                    <a:pt x="9033" y="11266"/>
                  </a:lnTo>
                  <a:lnTo>
                    <a:pt x="4364"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2569800" y="2920150"/>
              <a:ext cx="104550" cy="250200"/>
            </a:xfrm>
            <a:custGeom>
              <a:rect b="b" l="l" r="r" t="t"/>
              <a:pathLst>
                <a:path extrusionOk="0" h="10008" w="4182">
                  <a:moveTo>
                    <a:pt x="1" y="1"/>
                  </a:moveTo>
                  <a:lnTo>
                    <a:pt x="3614" y="10007"/>
                  </a:lnTo>
                  <a:lnTo>
                    <a:pt x="4182" y="9622"/>
                  </a:lnTo>
                  <a:lnTo>
                    <a:pt x="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2409950" y="2812575"/>
              <a:ext cx="168000" cy="168000"/>
            </a:xfrm>
            <a:custGeom>
              <a:rect b="b" l="l" r="r" t="t"/>
              <a:pathLst>
                <a:path extrusionOk="0" h="6720" w="672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2491150" y="2812575"/>
              <a:ext cx="86800" cy="122325"/>
            </a:xfrm>
            <a:custGeom>
              <a:rect b="b" l="l" r="r" t="t"/>
              <a:pathLst>
                <a:path extrusionOk="0" h="4893" w="3472">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2468825" y="3032800"/>
              <a:ext cx="112175" cy="124875"/>
            </a:xfrm>
            <a:custGeom>
              <a:rect b="b" l="l" r="r" t="t"/>
              <a:pathLst>
                <a:path extrusionOk="0" h="4995" w="4487">
                  <a:moveTo>
                    <a:pt x="995" y="1"/>
                  </a:moveTo>
                  <a:lnTo>
                    <a:pt x="0" y="2031"/>
                  </a:lnTo>
                  <a:lnTo>
                    <a:pt x="3471" y="4994"/>
                  </a:lnTo>
                  <a:lnTo>
                    <a:pt x="4486" y="2254"/>
                  </a:lnTo>
                  <a:lnTo>
                    <a:pt x="995"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2241375" y="3068325"/>
              <a:ext cx="320675" cy="284350"/>
            </a:xfrm>
            <a:custGeom>
              <a:rect b="b" l="l" r="r" t="t"/>
              <a:pathLst>
                <a:path extrusionOk="0" h="11374" w="12827">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2127325" y="3042950"/>
              <a:ext cx="143625" cy="232950"/>
            </a:xfrm>
            <a:custGeom>
              <a:rect b="b" l="l" r="r" t="t"/>
              <a:pathLst>
                <a:path extrusionOk="0" h="9318" w="5745">
                  <a:moveTo>
                    <a:pt x="1624" y="1"/>
                  </a:moveTo>
                  <a:lnTo>
                    <a:pt x="0" y="1016"/>
                  </a:lnTo>
                  <a:lnTo>
                    <a:pt x="3512" y="9317"/>
                  </a:lnTo>
                  <a:lnTo>
                    <a:pt x="5744" y="8018"/>
                  </a:lnTo>
                  <a:lnTo>
                    <a:pt x="1624"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2457150" y="2908475"/>
              <a:ext cx="146675" cy="203000"/>
            </a:xfrm>
            <a:custGeom>
              <a:rect b="b" l="l" r="r" t="t"/>
              <a:pathLst>
                <a:path extrusionOk="0" h="8120" w="5867">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2103975" y="2658325"/>
              <a:ext cx="396850" cy="351675"/>
            </a:xfrm>
            <a:custGeom>
              <a:rect b="b" l="l" r="r" t="t"/>
              <a:pathLst>
                <a:path extrusionOk="0" h="14067" w="15874">
                  <a:moveTo>
                    <a:pt x="0" y="0"/>
                  </a:moveTo>
                  <a:lnTo>
                    <a:pt x="1502" y="10311"/>
                  </a:lnTo>
                  <a:lnTo>
                    <a:pt x="10961" y="14066"/>
                  </a:lnTo>
                  <a:lnTo>
                    <a:pt x="15873" y="9276"/>
                  </a:lnTo>
                  <a:lnTo>
                    <a:pt x="15589" y="5663"/>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2103975" y="2658325"/>
              <a:ext cx="396850" cy="231925"/>
            </a:xfrm>
            <a:custGeom>
              <a:rect b="b" l="l" r="r" t="t"/>
              <a:pathLst>
                <a:path extrusionOk="0" h="9277" w="15874">
                  <a:moveTo>
                    <a:pt x="0" y="0"/>
                  </a:moveTo>
                  <a:lnTo>
                    <a:pt x="305" y="2091"/>
                  </a:lnTo>
                  <a:lnTo>
                    <a:pt x="14594" y="6780"/>
                  </a:lnTo>
                  <a:lnTo>
                    <a:pt x="15873" y="9276"/>
                  </a:lnTo>
                  <a:lnTo>
                    <a:pt x="15589" y="566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2128325" y="2827800"/>
              <a:ext cx="303475" cy="182200"/>
            </a:xfrm>
            <a:custGeom>
              <a:rect b="b" l="l" r="r" t="t"/>
              <a:pathLst>
                <a:path extrusionOk="0" h="7288" w="12139">
                  <a:moveTo>
                    <a:pt x="1" y="1"/>
                  </a:moveTo>
                  <a:lnTo>
                    <a:pt x="528" y="3532"/>
                  </a:lnTo>
                  <a:lnTo>
                    <a:pt x="9987" y="7287"/>
                  </a:lnTo>
                  <a:lnTo>
                    <a:pt x="12139" y="5319"/>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1742675" y="2677100"/>
              <a:ext cx="369950" cy="586100"/>
            </a:xfrm>
            <a:custGeom>
              <a:rect b="b" l="l" r="r" t="t"/>
              <a:pathLst>
                <a:path extrusionOk="0" h="23444" w="14798">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803050" y="2812575"/>
              <a:ext cx="308550" cy="450625"/>
            </a:xfrm>
            <a:custGeom>
              <a:rect b="b" l="l" r="r" t="t"/>
              <a:pathLst>
                <a:path extrusionOk="0" h="18025" w="12342">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609225" y="2745100"/>
              <a:ext cx="220750" cy="260850"/>
            </a:xfrm>
            <a:custGeom>
              <a:rect b="b" l="l" r="r" t="t"/>
              <a:pathLst>
                <a:path extrusionOk="0" h="10434" w="8830">
                  <a:moveTo>
                    <a:pt x="2619" y="0"/>
                  </a:moveTo>
                  <a:lnTo>
                    <a:pt x="0" y="3552"/>
                  </a:lnTo>
                  <a:lnTo>
                    <a:pt x="8282" y="10433"/>
                  </a:lnTo>
                  <a:lnTo>
                    <a:pt x="8830" y="9804"/>
                  </a:lnTo>
                  <a:lnTo>
                    <a:pt x="2619" y="0"/>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411650" y="3545825"/>
              <a:ext cx="987000" cy="1167150"/>
            </a:xfrm>
            <a:custGeom>
              <a:rect b="b" l="l" r="r" t="t"/>
              <a:pathLst>
                <a:path extrusionOk="0" h="46686" w="39480">
                  <a:moveTo>
                    <a:pt x="23242" y="1"/>
                  </a:moveTo>
                  <a:lnTo>
                    <a:pt x="1" y="35176"/>
                  </a:lnTo>
                  <a:lnTo>
                    <a:pt x="31462" y="46685"/>
                  </a:lnTo>
                  <a:lnTo>
                    <a:pt x="39480" y="12971"/>
                  </a:lnTo>
                  <a:lnTo>
                    <a:pt x="232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1038350" y="2851750"/>
              <a:ext cx="958575" cy="1010250"/>
            </a:xfrm>
            <a:custGeom>
              <a:rect b="b" l="l" r="r" t="t"/>
              <a:pathLst>
                <a:path extrusionOk="0" h="40410" w="38343">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1299175" y="3440950"/>
              <a:ext cx="697750" cy="400750"/>
            </a:xfrm>
            <a:custGeom>
              <a:rect b="b" l="l" r="r" t="t"/>
              <a:pathLst>
                <a:path extrusionOk="0" h="16030" w="2791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187525" y="3150525"/>
              <a:ext cx="162425" cy="180675"/>
            </a:xfrm>
            <a:custGeom>
              <a:rect b="b" l="l" r="r" t="t"/>
              <a:pathLst>
                <a:path extrusionOk="0" h="7227" w="6497">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1821325" y="3009975"/>
              <a:ext cx="33000" cy="171025"/>
            </a:xfrm>
            <a:custGeom>
              <a:rect b="b" l="l" r="r" t="t"/>
              <a:pathLst>
                <a:path extrusionOk="0" h="6841" w="132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1442275" y="3649850"/>
              <a:ext cx="460775" cy="191850"/>
            </a:xfrm>
            <a:custGeom>
              <a:rect b="b" l="l" r="r" t="t"/>
              <a:pathLst>
                <a:path extrusionOk="0" h="7674" w="18431">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130700" y="3093200"/>
              <a:ext cx="207050" cy="252225"/>
            </a:xfrm>
            <a:custGeom>
              <a:rect b="b" l="l" r="r" t="t"/>
              <a:pathLst>
                <a:path extrusionOk="0" h="10089" w="8282">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1674675" y="3399175"/>
              <a:ext cx="322250" cy="255225"/>
            </a:xfrm>
            <a:custGeom>
              <a:rect b="b" l="l" r="r" t="t"/>
              <a:pathLst>
                <a:path extrusionOk="0" h="10209" w="1289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1674675" y="2483750"/>
              <a:ext cx="466875" cy="506450"/>
            </a:xfrm>
            <a:custGeom>
              <a:rect b="b" l="l" r="r" t="t"/>
              <a:pathLst>
                <a:path extrusionOk="0" h="20258" w="18675">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2062350" y="2248825"/>
              <a:ext cx="431350" cy="358275"/>
            </a:xfrm>
            <a:custGeom>
              <a:rect b="b" l="l" r="r" t="t"/>
              <a:pathLst>
                <a:path extrusionOk="0" h="14331" w="17254">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2457150" y="2156650"/>
              <a:ext cx="367575" cy="240350"/>
            </a:xfrm>
            <a:custGeom>
              <a:rect b="b" l="l" r="r" t="t"/>
              <a:pathLst>
                <a:path extrusionOk="0" h="9614" w="14703">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1630525" y="3068325"/>
              <a:ext cx="600325" cy="554150"/>
            </a:xfrm>
            <a:custGeom>
              <a:rect b="b" l="l" r="r" t="t"/>
              <a:pathLst>
                <a:path extrusionOk="0" h="22166" w="24013">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2167900" y="2926925"/>
              <a:ext cx="374025" cy="324100"/>
            </a:xfrm>
            <a:custGeom>
              <a:rect b="b" l="l" r="r" t="t"/>
              <a:pathLst>
                <a:path extrusionOk="0" h="12964" w="14961">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1742675" y="2998300"/>
              <a:ext cx="770825" cy="624175"/>
            </a:xfrm>
            <a:custGeom>
              <a:rect b="b" l="l" r="r" t="t"/>
              <a:pathLst>
                <a:path extrusionOk="0" h="24967" w="30833">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1793425" y="3269275"/>
              <a:ext cx="433375" cy="353200"/>
            </a:xfrm>
            <a:custGeom>
              <a:rect b="b" l="l" r="r" t="t"/>
              <a:pathLst>
                <a:path extrusionOk="0" h="14128" w="17335">
                  <a:moveTo>
                    <a:pt x="17334" y="0"/>
                  </a:moveTo>
                  <a:lnTo>
                    <a:pt x="0" y="13194"/>
                  </a:lnTo>
                  <a:lnTo>
                    <a:pt x="325" y="14128"/>
                  </a:lnTo>
                  <a:lnTo>
                    <a:pt x="17213" y="691"/>
                  </a:lnTo>
                  <a:lnTo>
                    <a:pt x="17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1535125" y="3314950"/>
              <a:ext cx="336475" cy="336450"/>
            </a:xfrm>
            <a:custGeom>
              <a:rect b="b" l="l" r="r" t="t"/>
              <a:pathLst>
                <a:path extrusionOk="0" h="13458" w="13459">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2111575" y="3070350"/>
              <a:ext cx="174600" cy="174600"/>
            </a:xfrm>
            <a:custGeom>
              <a:rect b="b" l="l" r="r" t="t"/>
              <a:pathLst>
                <a:path extrusionOk="0" h="6984" w="6984">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2127325" y="3079500"/>
              <a:ext cx="149700" cy="119775"/>
            </a:xfrm>
            <a:custGeom>
              <a:rect b="b" l="l" r="r" t="t"/>
              <a:pathLst>
                <a:path extrusionOk="0" h="4791" w="5988">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1569625" y="3336250"/>
              <a:ext cx="279625" cy="223800"/>
            </a:xfrm>
            <a:custGeom>
              <a:rect b="b" l="l" r="r" t="t"/>
              <a:pathLst>
                <a:path extrusionOk="0" h="8952" w="11185">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1324025" y="3150525"/>
              <a:ext cx="532350" cy="695225"/>
            </a:xfrm>
            <a:custGeom>
              <a:rect b="b" l="l" r="r" t="t"/>
              <a:pathLst>
                <a:path extrusionOk="0" h="27809" w="21294">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927725" y="3772150"/>
              <a:ext cx="348625" cy="799750"/>
            </a:xfrm>
            <a:custGeom>
              <a:rect b="b" l="l" r="r" t="t"/>
              <a:pathLst>
                <a:path extrusionOk="0" h="31990" w="13945">
                  <a:moveTo>
                    <a:pt x="13945" y="0"/>
                  </a:moveTo>
                  <a:lnTo>
                    <a:pt x="0" y="31989"/>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1773125" y="2566475"/>
              <a:ext cx="334425" cy="369425"/>
            </a:xfrm>
            <a:custGeom>
              <a:rect b="b" l="l" r="r" t="t"/>
              <a:pathLst>
                <a:path extrusionOk="0" h="14777" w="13377">
                  <a:moveTo>
                    <a:pt x="0" y="14777"/>
                  </a:moveTo>
                  <a:lnTo>
                    <a:pt x="13376" y="0"/>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2127325" y="2341675"/>
              <a:ext cx="353200" cy="211625"/>
            </a:xfrm>
            <a:custGeom>
              <a:rect b="b" l="l" r="r" t="t"/>
              <a:pathLst>
                <a:path extrusionOk="0" h="8465" w="14128">
                  <a:moveTo>
                    <a:pt x="0" y="8465"/>
                  </a:moveTo>
                  <a:lnTo>
                    <a:pt x="14127" y="1"/>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2492675" y="2220900"/>
              <a:ext cx="325800" cy="121300"/>
            </a:xfrm>
            <a:custGeom>
              <a:rect b="b" l="l" r="r" t="t"/>
              <a:pathLst>
                <a:path extrusionOk="0" h="4852" w="13032">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1038350" y="3810725"/>
              <a:ext cx="360300" cy="902250"/>
            </a:xfrm>
            <a:custGeom>
              <a:rect b="b" l="l" r="r" t="t"/>
              <a:pathLst>
                <a:path extrusionOk="0" h="36090" w="14412">
                  <a:moveTo>
                    <a:pt x="11428" y="0"/>
                  </a:moveTo>
                  <a:lnTo>
                    <a:pt x="0" y="33735"/>
                  </a:lnTo>
                  <a:lnTo>
                    <a:pt x="6394" y="36089"/>
                  </a:lnTo>
                  <a:lnTo>
                    <a:pt x="14412" y="2375"/>
                  </a:lnTo>
                  <a:lnTo>
                    <a:pt x="11428"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2342475" y="3201775"/>
              <a:ext cx="310575" cy="324800"/>
            </a:xfrm>
            <a:custGeom>
              <a:rect b="b" l="l" r="r" t="t"/>
              <a:pathLst>
                <a:path extrusionOk="0" h="12992" w="12423">
                  <a:moveTo>
                    <a:pt x="11286" y="1"/>
                  </a:moveTo>
                  <a:lnTo>
                    <a:pt x="0" y="12991"/>
                  </a:lnTo>
                  <a:cubicBezTo>
                    <a:pt x="3025" y="11286"/>
                    <a:pt x="12422" y="2457"/>
                    <a:pt x="12422" y="2457"/>
                  </a:cubicBezTo>
                  <a:lnTo>
                    <a:pt x="1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2261775" y="3182500"/>
              <a:ext cx="284200" cy="170200"/>
            </a:xfrm>
            <a:custGeom>
              <a:rect b="b" l="l" r="r" t="t"/>
              <a:pathLst>
                <a:path extrusionOk="0" h="6808" w="11368">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2512450" y="2908475"/>
              <a:ext cx="91375" cy="203000"/>
            </a:xfrm>
            <a:custGeom>
              <a:rect b="b" l="l" r="r" t="t"/>
              <a:pathLst>
                <a:path extrusionOk="0" h="8120" w="3655">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2162325" y="2366025"/>
              <a:ext cx="331375" cy="241075"/>
            </a:xfrm>
            <a:custGeom>
              <a:rect b="b" l="l" r="r" t="t"/>
              <a:pathLst>
                <a:path extrusionOk="0" h="9643" w="13255">
                  <a:moveTo>
                    <a:pt x="13255" y="1"/>
                  </a:moveTo>
                  <a:lnTo>
                    <a:pt x="1" y="9236"/>
                  </a:lnTo>
                  <a:lnTo>
                    <a:pt x="2375" y="9642"/>
                  </a:lnTo>
                  <a:lnTo>
                    <a:pt x="12971" y="2477"/>
                  </a:lnTo>
                  <a:lnTo>
                    <a:pt x="13255"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1829950" y="2609600"/>
              <a:ext cx="311600" cy="380600"/>
            </a:xfrm>
            <a:custGeom>
              <a:rect b="b" l="l" r="r" t="t"/>
              <a:pathLst>
                <a:path extrusionOk="0" h="15224" w="12464">
                  <a:moveTo>
                    <a:pt x="12463" y="1"/>
                  </a:moveTo>
                  <a:lnTo>
                    <a:pt x="1" y="15224"/>
                  </a:lnTo>
                  <a:lnTo>
                    <a:pt x="1300" y="15224"/>
                  </a:lnTo>
                  <a:lnTo>
                    <a:pt x="12463" y="2700"/>
                  </a:lnTo>
                  <a:lnTo>
                    <a:pt x="12463"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2510425" y="2261500"/>
              <a:ext cx="293850" cy="135500"/>
            </a:xfrm>
            <a:custGeom>
              <a:rect b="b" l="l" r="r" t="t"/>
              <a:pathLst>
                <a:path extrusionOk="0" h="5420" w="11754">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468825" y="3251000"/>
              <a:ext cx="184225" cy="177625"/>
            </a:xfrm>
            <a:custGeom>
              <a:rect b="b" l="l" r="r" t="t"/>
              <a:pathLst>
                <a:path extrusionOk="0" h="7105" w="7369">
                  <a:moveTo>
                    <a:pt x="7145" y="1"/>
                  </a:moveTo>
                  <a:lnTo>
                    <a:pt x="0" y="7105"/>
                  </a:lnTo>
                  <a:cubicBezTo>
                    <a:pt x="3552" y="4060"/>
                    <a:pt x="7368" y="488"/>
                    <a:pt x="7368" y="488"/>
                  </a:cubicBezTo>
                  <a:lnTo>
                    <a:pt x="71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2670275" y="3167775"/>
              <a:ext cx="20325" cy="69550"/>
            </a:xfrm>
            <a:custGeom>
              <a:rect b="b" l="l" r="r" t="t"/>
              <a:pathLst>
                <a:path extrusionOk="0" h="2782" w="813">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2502325" y="2156675"/>
              <a:ext cx="313100" cy="52575"/>
            </a:xfrm>
            <a:custGeom>
              <a:rect b="b" l="l" r="r" t="t"/>
              <a:pathLst>
                <a:path extrusionOk="0" h="2103" w="12524">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2062350" y="2248825"/>
              <a:ext cx="375025" cy="224300"/>
            </a:xfrm>
            <a:custGeom>
              <a:rect b="b" l="l" r="r" t="t"/>
              <a:pathLst>
                <a:path extrusionOk="0" h="8972" w="15001">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1674675" y="2483750"/>
              <a:ext cx="369450" cy="375550"/>
            </a:xfrm>
            <a:custGeom>
              <a:rect b="b" l="l" r="r" t="t"/>
              <a:pathLst>
                <a:path extrusionOk="0" h="15022" w="14778">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1355500" y="2851750"/>
              <a:ext cx="313125" cy="264300"/>
            </a:xfrm>
            <a:custGeom>
              <a:rect b="b" l="l" r="r" t="t"/>
              <a:pathLst>
                <a:path extrusionOk="0" h="10572" w="12525">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1121050" y="3061225"/>
              <a:ext cx="247675" cy="295850"/>
            </a:xfrm>
            <a:custGeom>
              <a:rect b="b" l="l" r="r" t="t"/>
              <a:pathLst>
                <a:path extrusionOk="0" h="11834" w="9907">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1299675" y="3850300"/>
              <a:ext cx="98975" cy="436925"/>
            </a:xfrm>
            <a:custGeom>
              <a:rect b="b" l="l" r="r" t="t"/>
              <a:pathLst>
                <a:path extrusionOk="0" h="17477" w="3959">
                  <a:moveTo>
                    <a:pt x="2984" y="0"/>
                  </a:moveTo>
                  <a:lnTo>
                    <a:pt x="1" y="17476"/>
                  </a:lnTo>
                  <a:lnTo>
                    <a:pt x="3959" y="792"/>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1387975" y="3826450"/>
              <a:ext cx="59400" cy="35550"/>
            </a:xfrm>
            <a:custGeom>
              <a:rect b="b" l="l" r="r" t="t"/>
              <a:pathLst>
                <a:path extrusionOk="0" h="1422" w="2376">
                  <a:moveTo>
                    <a:pt x="975" y="0"/>
                  </a:moveTo>
                  <a:lnTo>
                    <a:pt x="0" y="609"/>
                  </a:lnTo>
                  <a:lnTo>
                    <a:pt x="975" y="1421"/>
                  </a:lnTo>
                  <a:lnTo>
                    <a:pt x="2375" y="954"/>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1506200" y="2736975"/>
              <a:ext cx="131450" cy="102025"/>
            </a:xfrm>
            <a:custGeom>
              <a:rect b="b" l="l" r="r" t="t"/>
              <a:pathLst>
                <a:path extrusionOk="0" h="4081" w="5258">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1038350" y="3368725"/>
              <a:ext cx="97950" cy="188300"/>
            </a:xfrm>
            <a:custGeom>
              <a:rect b="b" l="l" r="r" t="t"/>
              <a:pathLst>
                <a:path extrusionOk="0" h="7532" w="3918">
                  <a:moveTo>
                    <a:pt x="2923" y="1"/>
                  </a:moveTo>
                  <a:lnTo>
                    <a:pt x="0" y="3553"/>
                  </a:lnTo>
                  <a:lnTo>
                    <a:pt x="427" y="7531"/>
                  </a:lnTo>
                  <a:lnTo>
                    <a:pt x="873" y="3979"/>
                  </a:lnTo>
                  <a:lnTo>
                    <a:pt x="3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411650" y="3545825"/>
              <a:ext cx="626725" cy="879425"/>
            </a:xfrm>
            <a:custGeom>
              <a:rect b="b" l="l" r="r" t="t"/>
              <a:pathLst>
                <a:path extrusionOk="0" h="35177" w="25069">
                  <a:moveTo>
                    <a:pt x="23242" y="1"/>
                  </a:moveTo>
                  <a:lnTo>
                    <a:pt x="1" y="35176"/>
                  </a:lnTo>
                  <a:lnTo>
                    <a:pt x="25068" y="1462"/>
                  </a:lnTo>
                  <a:lnTo>
                    <a:pt x="23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2167900" y="2926925"/>
              <a:ext cx="320225" cy="141425"/>
            </a:xfrm>
            <a:custGeom>
              <a:rect b="b" l="l" r="r" t="t"/>
              <a:pathLst>
                <a:path extrusionOk="0" h="5657" w="12809">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1630525" y="3068325"/>
              <a:ext cx="516600" cy="251725"/>
            </a:xfrm>
            <a:custGeom>
              <a:rect b="b" l="l" r="r" t="t"/>
              <a:pathLst>
                <a:path extrusionOk="0" h="10069" w="20664">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2209000" y="2407125"/>
              <a:ext cx="280150" cy="199975"/>
            </a:xfrm>
            <a:custGeom>
              <a:rect b="b" l="l" r="r" t="t"/>
              <a:pathLst>
                <a:path extrusionOk="0" h="7999" w="11206">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1848225" y="2649700"/>
              <a:ext cx="293325" cy="340500"/>
            </a:xfrm>
            <a:custGeom>
              <a:rect b="b" l="l" r="r" t="t"/>
              <a:pathLst>
                <a:path extrusionOk="0" h="13620" w="11733">
                  <a:moveTo>
                    <a:pt x="11712" y="0"/>
                  </a:moveTo>
                  <a:lnTo>
                    <a:pt x="0" y="13620"/>
                  </a:lnTo>
                  <a:lnTo>
                    <a:pt x="569" y="13620"/>
                  </a:lnTo>
                  <a:lnTo>
                    <a:pt x="11732" y="1096"/>
                  </a:lnTo>
                  <a:lnTo>
                    <a:pt x="117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2544425" y="2289925"/>
              <a:ext cx="241575" cy="107075"/>
            </a:xfrm>
            <a:custGeom>
              <a:rect b="b" l="l" r="r" t="t"/>
              <a:pathLst>
                <a:path extrusionOk="0" h="4283" w="9663">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1984225" y="2412200"/>
              <a:ext cx="83750" cy="57875"/>
            </a:xfrm>
            <a:custGeom>
              <a:rect b="b" l="l" r="r" t="t"/>
              <a:pathLst>
                <a:path extrusionOk="0" h="2315" w="335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2407425" y="2199600"/>
              <a:ext cx="83750" cy="24875"/>
            </a:xfrm>
            <a:custGeom>
              <a:rect b="b" l="l" r="r" t="t"/>
              <a:pathLst>
                <a:path extrusionOk="0" h="995" w="335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270925" y="3027725"/>
              <a:ext cx="237500" cy="223300"/>
            </a:xfrm>
            <a:custGeom>
              <a:rect b="b" l="l" r="r" t="t"/>
              <a:pathLst>
                <a:path extrusionOk="0" h="8932" w="950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2352100" y="3157650"/>
              <a:ext cx="206925" cy="158850"/>
            </a:xfrm>
            <a:custGeom>
              <a:rect b="b" l="l" r="r" t="t"/>
              <a:pathLst>
                <a:path extrusionOk="0" h="6354" w="8277">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35"/>
          <p:cNvGrpSpPr/>
          <p:nvPr/>
        </p:nvGrpSpPr>
        <p:grpSpPr>
          <a:xfrm>
            <a:off x="6779025" y="349504"/>
            <a:ext cx="913425" cy="370975"/>
            <a:chOff x="6514150" y="4420266"/>
            <a:chExt cx="913425" cy="370975"/>
          </a:xfrm>
        </p:grpSpPr>
        <p:sp>
          <p:nvSpPr>
            <p:cNvPr id="376" name="Google Shape;376;p35"/>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5"/>
          <p:cNvSpPr/>
          <p:nvPr/>
        </p:nvSpPr>
        <p:spPr>
          <a:xfrm>
            <a:off x="2086350" y="823325"/>
            <a:ext cx="1270200" cy="12702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35"/>
          <p:cNvGrpSpPr/>
          <p:nvPr/>
        </p:nvGrpSpPr>
        <p:grpSpPr>
          <a:xfrm>
            <a:off x="3091863" y="1052012"/>
            <a:ext cx="537556" cy="136576"/>
            <a:chOff x="2641350" y="846250"/>
            <a:chExt cx="413600" cy="105075"/>
          </a:xfrm>
        </p:grpSpPr>
        <p:sp>
          <p:nvSpPr>
            <p:cNvPr id="380" name="Google Shape;380;p3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4" name="Google Shape;384;p35"/>
          <p:cNvCxnSpPr/>
          <p:nvPr/>
        </p:nvCxnSpPr>
        <p:spPr>
          <a:xfrm flipH="1" rot="10800000">
            <a:off x="3459250" y="3707110"/>
            <a:ext cx="4990500" cy="11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NOVELTY OF THE PROJECT</a:t>
            </a:r>
            <a:endParaRPr/>
          </a:p>
        </p:txBody>
      </p:sp>
      <p:sp>
        <p:nvSpPr>
          <p:cNvPr id="511" name="Google Shape;511;p44"/>
          <p:cNvSpPr txBox="1"/>
          <p:nvPr>
            <p:ph idx="1" type="subTitle"/>
          </p:nvPr>
        </p:nvSpPr>
        <p:spPr>
          <a:xfrm>
            <a:off x="918600" y="1203500"/>
            <a:ext cx="7306800" cy="37503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a:t>Photogrammetry refers to the 3D rendering of images. Photogrammetry is used in surveying and mapping by using photography. To measure distance between any two (or more) objects we can use photogrammetry.</a:t>
            </a:r>
            <a:endParaRPr sz="1700"/>
          </a:p>
          <a:p>
            <a:pPr indent="0" lvl="0" marL="0" rtl="0" algn="just">
              <a:spcBef>
                <a:spcPts val="0"/>
              </a:spcBef>
              <a:spcAft>
                <a:spcPts val="0"/>
              </a:spcAft>
              <a:buNone/>
            </a:pPr>
            <a:r>
              <a:t/>
            </a:r>
            <a:endParaRPr sz="1700"/>
          </a:p>
          <a:p>
            <a:pPr indent="-336550" lvl="0" marL="457200" rtl="0" algn="just">
              <a:spcBef>
                <a:spcPts val="0"/>
              </a:spcBef>
              <a:spcAft>
                <a:spcPts val="0"/>
              </a:spcAft>
              <a:buSzPts val="1700"/>
              <a:buChar char="★"/>
            </a:pPr>
            <a:r>
              <a:rPr lang="en" sz="1700"/>
              <a:t>There are very few libraries wherein images are being taken from the videos and then their 3D sculpting is being done. But these are not available to the general public and a lot is being researched on.</a:t>
            </a:r>
            <a:endParaRPr sz="1700"/>
          </a:p>
          <a:p>
            <a:pPr indent="0" lvl="0" marL="0" rtl="0" algn="just">
              <a:spcBef>
                <a:spcPts val="0"/>
              </a:spcBef>
              <a:spcAft>
                <a:spcPts val="0"/>
              </a:spcAft>
              <a:buNone/>
            </a:pPr>
            <a:r>
              <a:t/>
            </a:r>
            <a:endParaRPr sz="1700"/>
          </a:p>
          <a:p>
            <a:pPr indent="-336550" lvl="0" marL="457200" rtl="0" algn="just">
              <a:spcBef>
                <a:spcPts val="0"/>
              </a:spcBef>
              <a:spcAft>
                <a:spcPts val="0"/>
              </a:spcAft>
              <a:buSzPts val="1700"/>
              <a:buChar char="★"/>
            </a:pPr>
            <a:r>
              <a:rPr lang="en" sz="1700"/>
              <a:t>The novelty in our project lies in creating a model that is capable of rendering 3D images from the images captured by truing videos and also make it publicly available for future enhancements</a:t>
            </a:r>
            <a:endParaRPr sz="1700"/>
          </a:p>
          <a:p>
            <a:pPr indent="0" lvl="0" marL="0" rtl="0" algn="just">
              <a:spcBef>
                <a:spcPts val="0"/>
              </a:spcBef>
              <a:spcAft>
                <a:spcPts val="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NOVELTY OF THE PROJECT</a:t>
            </a:r>
            <a:endParaRPr/>
          </a:p>
        </p:txBody>
      </p:sp>
      <p:sp>
        <p:nvSpPr>
          <p:cNvPr id="517" name="Google Shape;517;p45"/>
          <p:cNvSpPr txBox="1"/>
          <p:nvPr>
            <p:ph idx="1" type="subTitle"/>
          </p:nvPr>
        </p:nvSpPr>
        <p:spPr>
          <a:xfrm>
            <a:off x="918600" y="1203500"/>
            <a:ext cx="7333800" cy="38397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a:t>Photogrammetry can be applied to the field of Medicine - especially Surgeries that require in-depth understanding of the patient’s internal body condition. The MRI scan images could be developed into a 3D model and the problem could be visualized for further treatment as in the case of Brain tumor treatment and other sensitive internal organs related problems</a:t>
            </a:r>
            <a:endParaRPr sz="1700"/>
          </a:p>
          <a:p>
            <a:pPr indent="0" lvl="0" marL="0" rtl="0" algn="just">
              <a:spcBef>
                <a:spcPts val="0"/>
              </a:spcBef>
              <a:spcAft>
                <a:spcPts val="0"/>
              </a:spcAft>
              <a:buNone/>
            </a:pPr>
            <a:r>
              <a:t/>
            </a:r>
            <a:endParaRPr sz="1700"/>
          </a:p>
          <a:p>
            <a:pPr indent="-336550" lvl="0" marL="457200" rtl="0" algn="just">
              <a:spcBef>
                <a:spcPts val="0"/>
              </a:spcBef>
              <a:spcAft>
                <a:spcPts val="0"/>
              </a:spcAft>
              <a:buSzPts val="1700"/>
              <a:buChar char="★"/>
            </a:pPr>
            <a:r>
              <a:rPr lang="en" sz="1700"/>
              <a:t>This is not just limited to study the patient. Medical students can also use this technology to visualize a situation and practice surgery</a:t>
            </a:r>
            <a:endParaRPr sz="1700"/>
          </a:p>
          <a:p>
            <a:pPr indent="0" lvl="0" marL="0" rtl="0" algn="just">
              <a:spcBef>
                <a:spcPts val="0"/>
              </a:spcBef>
              <a:spcAft>
                <a:spcPts val="0"/>
              </a:spcAft>
              <a:buNone/>
            </a:pPr>
            <a:r>
              <a:t/>
            </a:r>
            <a:endParaRPr sz="1700"/>
          </a:p>
          <a:p>
            <a:pPr indent="-336550" lvl="0" marL="457200" rtl="0" algn="just">
              <a:spcBef>
                <a:spcPts val="0"/>
              </a:spcBef>
              <a:spcAft>
                <a:spcPts val="0"/>
              </a:spcAft>
              <a:buSzPts val="1700"/>
              <a:buChar char="★"/>
            </a:pPr>
            <a:r>
              <a:rPr lang="en" sz="1700"/>
              <a:t>3D visualization of mathematical concepts, graphs and other diagrams in science would effectively increase the interest of children to learn more in the field of Education.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NOVELTY OF THE PROJECT</a:t>
            </a:r>
            <a:endParaRPr/>
          </a:p>
        </p:txBody>
      </p:sp>
      <p:sp>
        <p:nvSpPr>
          <p:cNvPr id="523" name="Google Shape;523;p46"/>
          <p:cNvSpPr txBox="1"/>
          <p:nvPr>
            <p:ph idx="1" type="subTitle"/>
          </p:nvPr>
        </p:nvSpPr>
        <p:spPr>
          <a:xfrm>
            <a:off x="918600" y="1203500"/>
            <a:ext cx="7306800" cy="37503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a:t>Photogrammetry can also be used in entertainment field - for example, instead of visiting the aquarium or the zoo, people could visualize the 3D image and feel the experience at the comfort of their home</a:t>
            </a:r>
            <a:endParaRPr sz="1700"/>
          </a:p>
          <a:p>
            <a:pPr indent="0" lvl="0" marL="0" rtl="0" algn="just">
              <a:spcBef>
                <a:spcPts val="0"/>
              </a:spcBef>
              <a:spcAft>
                <a:spcPts val="0"/>
              </a:spcAft>
              <a:buNone/>
            </a:pPr>
            <a:r>
              <a:t/>
            </a:r>
            <a:endParaRPr sz="1700"/>
          </a:p>
          <a:p>
            <a:pPr indent="-336550" lvl="0" marL="457200" rtl="0" algn="just">
              <a:spcBef>
                <a:spcPts val="0"/>
              </a:spcBef>
              <a:spcAft>
                <a:spcPts val="0"/>
              </a:spcAft>
              <a:buSzPts val="1700"/>
              <a:buChar char="★"/>
            </a:pPr>
            <a:r>
              <a:rPr lang="en" sz="1700"/>
              <a:t>Archaeology is a domain that deals with delicate historical structures that are the only means to study about the past and hence, they are to be protected. Photogrammetry could be used to create and visualize a 3D model that could be studied by anyone - without the risk of damage to the object.</a:t>
            </a:r>
            <a:endParaRPr sz="1700"/>
          </a:p>
          <a:p>
            <a:pPr indent="0" lvl="0" marL="0" rtl="0" algn="just">
              <a:spcBef>
                <a:spcPts val="0"/>
              </a:spcBef>
              <a:spcAft>
                <a:spcPts val="0"/>
              </a:spcAft>
              <a:buNone/>
            </a:pPr>
            <a:r>
              <a:t/>
            </a:r>
            <a:endParaRPr sz="1700"/>
          </a:p>
          <a:p>
            <a:pPr indent="-336550" lvl="0" marL="457200" rtl="0" algn="just">
              <a:spcBef>
                <a:spcPts val="0"/>
              </a:spcBef>
              <a:spcAft>
                <a:spcPts val="0"/>
              </a:spcAft>
              <a:buSzPts val="1700"/>
              <a:buChar char="★"/>
            </a:pPr>
            <a:r>
              <a:rPr lang="en" sz="1700"/>
              <a:t>A common use case of Photogrammetry is in the visualization of buildings, historical structures / other places of importance.</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7"/>
          <p:cNvSpPr/>
          <p:nvPr/>
        </p:nvSpPr>
        <p:spPr>
          <a:xfrm>
            <a:off x="3188291" y="1698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7"/>
          <p:cNvSpPr/>
          <p:nvPr/>
        </p:nvSpPr>
        <p:spPr>
          <a:xfrm>
            <a:off x="2517592"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7"/>
          <p:cNvSpPr/>
          <p:nvPr/>
        </p:nvSpPr>
        <p:spPr>
          <a:xfrm>
            <a:off x="2851892"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532" name="Google Shape;532;p47"/>
          <p:cNvSpPr txBox="1"/>
          <p:nvPr>
            <p:ph idx="2" type="title"/>
          </p:nvPr>
        </p:nvSpPr>
        <p:spPr>
          <a:xfrm>
            <a:off x="47057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533" name="Google Shape;533;p47"/>
          <p:cNvGrpSpPr/>
          <p:nvPr/>
        </p:nvGrpSpPr>
        <p:grpSpPr>
          <a:xfrm rot="-5400000">
            <a:off x="7735238" y="1701787"/>
            <a:ext cx="537556" cy="136576"/>
            <a:chOff x="2641350" y="846250"/>
            <a:chExt cx="413600" cy="105075"/>
          </a:xfrm>
        </p:grpSpPr>
        <p:sp>
          <p:nvSpPr>
            <p:cNvPr id="534" name="Google Shape;534;p4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47"/>
          <p:cNvGrpSpPr/>
          <p:nvPr/>
        </p:nvGrpSpPr>
        <p:grpSpPr>
          <a:xfrm rot="-5400000">
            <a:off x="-453050" y="1363242"/>
            <a:ext cx="3397850" cy="187275"/>
            <a:chOff x="-3237675" y="-1132050"/>
            <a:chExt cx="3397850" cy="187275"/>
          </a:xfrm>
        </p:grpSpPr>
        <p:sp>
          <p:nvSpPr>
            <p:cNvPr id="539" name="Google Shape;539;p47"/>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7"/>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7"/>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7"/>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8" name="Google Shape;548;p47"/>
          <p:cNvCxnSpPr/>
          <p:nvPr/>
        </p:nvCxnSpPr>
        <p:spPr>
          <a:xfrm flipH="1" rot="10800000">
            <a:off x="2653975" y="3762125"/>
            <a:ext cx="5355600" cy="147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554" name="Google Shape;554;p48"/>
          <p:cNvSpPr txBox="1"/>
          <p:nvPr>
            <p:ph idx="1" type="subTitle"/>
          </p:nvPr>
        </p:nvSpPr>
        <p:spPr>
          <a:xfrm>
            <a:off x="834300" y="1153225"/>
            <a:ext cx="7475400" cy="388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The design of the project will consist of an ML model which will do the pre-processing of the videos, extract images and then make the 3D model. The following will be done by using TensorFlow and keras layers. An algorithm called Structure-from-Motion or SfM is designated for this, in which we will develop further by integrating the same for videos.</a:t>
            </a:r>
            <a:endParaRPr sz="1700"/>
          </a:p>
          <a:p>
            <a:pPr indent="0" lvl="0" marL="0" rtl="0" algn="just">
              <a:spcBef>
                <a:spcPts val="0"/>
              </a:spcBef>
              <a:spcAft>
                <a:spcPts val="0"/>
              </a:spcAft>
              <a:buNone/>
            </a:pPr>
            <a:r>
              <a:t/>
            </a:r>
            <a:endParaRPr sz="1700"/>
          </a:p>
          <a:p>
            <a:pPr indent="0" lvl="0" marL="0" rtl="0" algn="just">
              <a:spcBef>
                <a:spcPts val="0"/>
              </a:spcBef>
              <a:spcAft>
                <a:spcPts val="0"/>
              </a:spcAft>
              <a:buClr>
                <a:schemeClr val="hlink"/>
              </a:buClr>
              <a:buSzPts val="1100"/>
              <a:buFont typeface="Arial"/>
              <a:buNone/>
            </a:pPr>
            <a:r>
              <a:rPr lang="en" sz="1700"/>
              <a:t>The main focus will be on developing the model, and further development can be done into an Application or a Web App.</a:t>
            </a:r>
            <a:endParaRPr sz="1700"/>
          </a:p>
          <a:p>
            <a:pPr indent="0" lvl="0" marL="0" rtl="0" algn="just">
              <a:spcBef>
                <a:spcPts val="0"/>
              </a:spcBef>
              <a:spcAft>
                <a:spcPts val="0"/>
              </a:spcAft>
              <a:buClr>
                <a:schemeClr val="hlink"/>
              </a:buClr>
              <a:buSzPts val="1100"/>
              <a:buFont typeface="Arial"/>
              <a:buNone/>
            </a:pPr>
            <a:r>
              <a:t/>
            </a:r>
            <a:endParaRPr sz="1700"/>
          </a:p>
          <a:p>
            <a:pPr indent="0" lvl="0" marL="0" rtl="0" algn="just">
              <a:spcBef>
                <a:spcPts val="0"/>
              </a:spcBef>
              <a:spcAft>
                <a:spcPts val="0"/>
              </a:spcAft>
              <a:buClr>
                <a:schemeClr val="hlink"/>
              </a:buClr>
              <a:buSzPts val="1100"/>
              <a:buFont typeface="Arial"/>
              <a:buNone/>
            </a:pPr>
            <a:r>
              <a:rPr lang="en" sz="1700"/>
              <a:t>The project has various use cases and its design can be modified accordingly to fit each use case, including the Medical Industry, City Planning, VFX in movies and so on. For the medical industry, the model can be tweaked to pick up the smallest details, for city planning it can be modified for faster processing of wide areas</a:t>
            </a:r>
            <a:endParaRPr sz="1700"/>
          </a:p>
          <a:p>
            <a:pPr indent="0" lvl="0" marL="0" rtl="0" algn="just">
              <a:spcBef>
                <a:spcPts val="0"/>
              </a:spcBef>
              <a:spcAft>
                <a:spcPts val="0"/>
              </a:spcAft>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9"/>
          <p:cNvSpPr/>
          <p:nvPr/>
        </p:nvSpPr>
        <p:spPr>
          <a:xfrm>
            <a:off x="1441200" y="0"/>
            <a:ext cx="6261600" cy="4608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9"/>
          <p:cNvSpPr/>
          <p:nvPr/>
        </p:nvSpPr>
        <p:spPr>
          <a:xfrm>
            <a:off x="1782000" y="-2"/>
            <a:ext cx="5580000" cy="427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9"/>
          <p:cNvSpPr txBox="1"/>
          <p:nvPr>
            <p:ph type="title"/>
          </p:nvPr>
        </p:nvSpPr>
        <p:spPr>
          <a:xfrm>
            <a:off x="1855900" y="2328363"/>
            <a:ext cx="5448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 IDENTIFIED</a:t>
            </a:r>
            <a:endParaRPr/>
          </a:p>
        </p:txBody>
      </p:sp>
      <p:sp>
        <p:nvSpPr>
          <p:cNvPr id="562" name="Google Shape;562;p49"/>
          <p:cNvSpPr txBox="1"/>
          <p:nvPr>
            <p:ph idx="2" type="title"/>
          </p:nvPr>
        </p:nvSpPr>
        <p:spPr>
          <a:xfrm>
            <a:off x="36389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cxnSp>
        <p:nvCxnSpPr>
          <p:cNvPr id="563" name="Google Shape;563;p49"/>
          <p:cNvCxnSpPr/>
          <p:nvPr/>
        </p:nvCxnSpPr>
        <p:spPr>
          <a:xfrm flipH="1" rot="10800000">
            <a:off x="2195400" y="3776859"/>
            <a:ext cx="5448900" cy="8100"/>
          </a:xfrm>
          <a:prstGeom prst="straightConnector1">
            <a:avLst/>
          </a:prstGeom>
          <a:noFill/>
          <a:ln cap="flat" cmpd="sng" w="19050">
            <a:solidFill>
              <a:schemeClr val="dk1"/>
            </a:solidFill>
            <a:prstDash val="solid"/>
            <a:round/>
            <a:headEnd len="med" w="med" type="none"/>
            <a:tailEnd len="med" w="med" type="none"/>
          </a:ln>
        </p:spPr>
      </p:cxnSp>
      <p:sp>
        <p:nvSpPr>
          <p:cNvPr id="564" name="Google Shape;564;p49"/>
          <p:cNvSpPr/>
          <p:nvPr/>
        </p:nvSpPr>
        <p:spPr>
          <a:xfrm>
            <a:off x="5674116" y="350775"/>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49"/>
          <p:cNvGrpSpPr/>
          <p:nvPr/>
        </p:nvGrpSpPr>
        <p:grpSpPr>
          <a:xfrm rot="-5400000">
            <a:off x="5093559" y="-281718"/>
            <a:ext cx="2159530" cy="548628"/>
            <a:chOff x="2641350" y="846250"/>
            <a:chExt cx="413600" cy="105075"/>
          </a:xfrm>
        </p:grpSpPr>
        <p:sp>
          <p:nvSpPr>
            <p:cNvPr id="566" name="Google Shape;566;p4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 - TRADITIONAL METHOD</a:t>
            </a:r>
            <a:endParaRPr/>
          </a:p>
        </p:txBody>
      </p:sp>
      <p:sp>
        <p:nvSpPr>
          <p:cNvPr id="575" name="Google Shape;575;p50"/>
          <p:cNvSpPr txBox="1"/>
          <p:nvPr>
            <p:ph idx="1" type="subTitle"/>
          </p:nvPr>
        </p:nvSpPr>
        <p:spPr>
          <a:xfrm>
            <a:off x="830975" y="1200700"/>
            <a:ext cx="7464600" cy="378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In a traditional photogrammetric pipeline, the meshing step interpolates a surface over the input 3D points. This is usually disjointed from the 3D point cloud generation DIM but can potentially leverage and take advantage of additional information from the previous steps of the workflow, i.e., visibility constraints and photo-consistency measures which are generally not  considered in popular meshing algorithms as Poisson Dense point clouds can be heavily affected by poor image quality or textureless areas, resulting in high frequency noise, holes and uneven point density. These issues can be propagated during the mesh generation process.</a:t>
            </a:r>
            <a:endParaRPr sz="1600"/>
          </a:p>
          <a:p>
            <a:pPr indent="0" lvl="0" marL="0" rtl="0" algn="just">
              <a:spcBef>
                <a:spcPts val="0"/>
              </a:spcBef>
              <a:spcAft>
                <a:spcPts val="0"/>
              </a:spcAft>
              <a:buClr>
                <a:schemeClr val="hlink"/>
              </a:buClr>
              <a:buSzPts val="1100"/>
              <a:buFont typeface="Arial"/>
              <a:buNone/>
            </a:pPr>
            <a:r>
              <a:t/>
            </a:r>
            <a:endParaRPr sz="1600"/>
          </a:p>
          <a:p>
            <a:pPr indent="0" lvl="0" marL="0" rtl="0" algn="just">
              <a:spcBef>
                <a:spcPts val="0"/>
              </a:spcBef>
              <a:spcAft>
                <a:spcPts val="0"/>
              </a:spcAft>
              <a:buClr>
                <a:schemeClr val="hlink"/>
              </a:buClr>
              <a:buSzPts val="1100"/>
              <a:buFont typeface="Arial"/>
              <a:buNone/>
            </a:pPr>
            <a:r>
              <a:rPr lang="en" sz="1600"/>
              <a:t>Volumetric approaches for surface reconstruction based on depth maps are well-established, time-efficient methods for depth sensors, also known as RGB-D, and might be a valid approach also for pure image-based approaches.</a:t>
            </a:r>
            <a:endParaRPr sz="1600"/>
          </a:p>
          <a:p>
            <a:pPr indent="0" lvl="0" marL="0" rtl="0" algn="just">
              <a:spcBef>
                <a:spcPts val="0"/>
              </a:spcBef>
              <a:spcAft>
                <a:spcPts val="0"/>
              </a:spcAft>
              <a:buClr>
                <a:schemeClr val="hlink"/>
              </a:buClr>
              <a:buSzPts val="1100"/>
              <a:buFont typeface="Arial"/>
              <a:buNone/>
            </a:pPr>
            <a:r>
              <a:t/>
            </a:r>
            <a:endParaRPr sz="1600"/>
          </a:p>
          <a:p>
            <a:pPr indent="0" lvl="0" marL="0" rtl="0" algn="just">
              <a:spcBef>
                <a:spcPts val="0"/>
              </a:spcBef>
              <a:spcAft>
                <a:spcPts val="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51"/>
          <p:cNvPicPr preferRelativeResize="0"/>
          <p:nvPr/>
        </p:nvPicPr>
        <p:blipFill>
          <a:blip r:embed="rId3">
            <a:alphaModFix/>
          </a:blip>
          <a:stretch>
            <a:fillRect/>
          </a:stretch>
        </p:blipFill>
        <p:spPr>
          <a:xfrm>
            <a:off x="186225" y="195900"/>
            <a:ext cx="8696700" cy="474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Reconstruction methods</a:t>
            </a:r>
            <a:endParaRPr/>
          </a:p>
        </p:txBody>
      </p:sp>
      <p:sp>
        <p:nvSpPr>
          <p:cNvPr id="586" name="Google Shape;586;p52"/>
          <p:cNvSpPr txBox="1"/>
          <p:nvPr>
            <p:ph idx="1" type="subTitle"/>
          </p:nvPr>
        </p:nvSpPr>
        <p:spPr>
          <a:xfrm>
            <a:off x="784200" y="1129050"/>
            <a:ext cx="7575600" cy="394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u="sng">
                <a:latin typeface="Raleway"/>
                <a:ea typeface="Raleway"/>
                <a:cs typeface="Raleway"/>
                <a:sym typeface="Raleway"/>
              </a:rPr>
              <a:t>Method 1:</a:t>
            </a:r>
            <a:endParaRPr b="1" sz="1500" u="sng">
              <a:latin typeface="Raleway"/>
              <a:ea typeface="Raleway"/>
              <a:cs typeface="Raleway"/>
              <a:sym typeface="Raleway"/>
            </a:endParaRPr>
          </a:p>
          <a:p>
            <a:pPr indent="0" lvl="0" marL="0" rtl="0" algn="just">
              <a:spcBef>
                <a:spcPts val="0"/>
              </a:spcBef>
              <a:spcAft>
                <a:spcPts val="0"/>
              </a:spcAft>
              <a:buNone/>
            </a:pPr>
            <a:r>
              <a:rPr lang="en" sz="1500"/>
              <a:t>Surface generation and refinement are incorporated in the 3D reconstruction pipeline. The mesh is generated after depth maps and dense point clouds are estimated and is subsequently refined considering visibility information (i.e., image orientation) to optimize a photo-consistency score over the reconstructed surface.</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b="1" lang="en" sz="1500" u="sng">
                <a:latin typeface="Raleway"/>
                <a:ea typeface="Raleway"/>
                <a:cs typeface="Raleway"/>
                <a:sym typeface="Raleway"/>
              </a:rPr>
              <a:t>Method 2: </a:t>
            </a:r>
            <a:endParaRPr b="1" sz="1500" u="sng">
              <a:latin typeface="Raleway"/>
              <a:ea typeface="Raleway"/>
              <a:cs typeface="Raleway"/>
              <a:sym typeface="Raleway"/>
            </a:endParaRPr>
          </a:p>
          <a:p>
            <a:pPr indent="0" lvl="0" marL="0" rtl="0" algn="just">
              <a:spcBef>
                <a:spcPts val="0"/>
              </a:spcBef>
              <a:spcAft>
                <a:spcPts val="0"/>
              </a:spcAft>
              <a:buNone/>
            </a:pPr>
            <a:r>
              <a:rPr lang="en" sz="1500"/>
              <a:t>Surface generation is disjoint from the image-based 3D reconstruction procedure. The dense point cloud, as obtained from Method 1, is converted to a mesh model without the use of any visibility constraints or photo-consistency checks.</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b="1" lang="en" sz="1500" u="sng">
                <a:latin typeface="Raleway"/>
                <a:ea typeface="Raleway"/>
                <a:cs typeface="Raleway"/>
                <a:sym typeface="Raleway"/>
              </a:rPr>
              <a:t>Method 3:</a:t>
            </a:r>
            <a:endParaRPr b="1" sz="1500" u="sng">
              <a:latin typeface="Raleway"/>
              <a:ea typeface="Raleway"/>
              <a:cs typeface="Raleway"/>
              <a:sym typeface="Raleway"/>
            </a:endParaRPr>
          </a:p>
          <a:p>
            <a:pPr indent="0" lvl="0" marL="0" rtl="0" algn="just">
              <a:spcBef>
                <a:spcPts val="0"/>
              </a:spcBef>
              <a:spcAft>
                <a:spcPts val="0"/>
              </a:spcAft>
              <a:buNone/>
            </a:pPr>
            <a:r>
              <a:rPr lang="en" sz="1500"/>
              <a:t>Given the image poses, a mesh model is generated from the depth maps produced in Method 1, employing a volume integration approach. Again, in this method, visibility and photo consistency information are not taken into consideration while reconstructing the surface.</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id="591" name="Google Shape;591;p53"/>
          <p:cNvPicPr preferRelativeResize="0"/>
          <p:nvPr/>
        </p:nvPicPr>
        <p:blipFill>
          <a:blip r:embed="rId3">
            <a:alphaModFix/>
          </a:blip>
          <a:stretch>
            <a:fillRect/>
          </a:stretch>
        </p:blipFill>
        <p:spPr>
          <a:xfrm>
            <a:off x="4522225" y="152400"/>
            <a:ext cx="4166658" cy="4838700"/>
          </a:xfrm>
          <a:prstGeom prst="rect">
            <a:avLst/>
          </a:prstGeom>
          <a:noFill/>
          <a:ln>
            <a:noFill/>
          </a:ln>
        </p:spPr>
      </p:pic>
      <p:sp>
        <p:nvSpPr>
          <p:cNvPr id="592" name="Google Shape;592;p53"/>
          <p:cNvSpPr txBox="1"/>
          <p:nvPr/>
        </p:nvSpPr>
        <p:spPr>
          <a:xfrm>
            <a:off x="358225" y="1719275"/>
            <a:ext cx="37824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00FF00"/>
                </a:solidFill>
                <a:latin typeface="Raleway"/>
                <a:ea typeface="Raleway"/>
                <a:cs typeface="Raleway"/>
                <a:sym typeface="Raleway"/>
              </a:rPr>
              <a:t>Google earth early phase development results:</a:t>
            </a:r>
            <a:endParaRPr b="1" sz="2700">
              <a:solidFill>
                <a:srgbClr val="00FF00"/>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720000" y="359050"/>
            <a:ext cx="7704000" cy="5727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t>INTRODUCTION</a:t>
            </a:r>
            <a:endParaRPr/>
          </a:p>
        </p:txBody>
      </p:sp>
      <p:sp>
        <p:nvSpPr>
          <p:cNvPr id="390" name="Google Shape;390;p36"/>
          <p:cNvSpPr txBox="1"/>
          <p:nvPr>
            <p:ph idx="1" type="subTitle"/>
          </p:nvPr>
        </p:nvSpPr>
        <p:spPr>
          <a:xfrm>
            <a:off x="918600" y="1315325"/>
            <a:ext cx="7306800" cy="3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Raleway"/>
                <a:ea typeface="Raleway"/>
                <a:cs typeface="Raleway"/>
                <a:sym typeface="Raleway"/>
              </a:rPr>
              <a:t>PROJECT TITLE :</a:t>
            </a:r>
            <a:r>
              <a:rPr b="1" lang="en" sz="2000">
                <a:latin typeface="Raleway"/>
                <a:ea typeface="Raleway"/>
                <a:cs typeface="Raleway"/>
                <a:sym typeface="Raleway"/>
              </a:rPr>
              <a:t> </a:t>
            </a:r>
            <a:r>
              <a:rPr lang="en" sz="2000"/>
              <a:t>Realtime Photogrammetry</a:t>
            </a:r>
            <a:endParaRPr sz="2000"/>
          </a:p>
          <a:p>
            <a:pPr indent="0" lvl="0" marL="0" rtl="0" algn="l">
              <a:spcBef>
                <a:spcPts val="0"/>
              </a:spcBef>
              <a:spcAft>
                <a:spcPts val="0"/>
              </a:spcAft>
              <a:buNone/>
            </a:pPr>
            <a:r>
              <a:t/>
            </a:r>
            <a:endParaRPr sz="2000"/>
          </a:p>
          <a:p>
            <a:pPr indent="0" lvl="0" marL="0" rtl="0" algn="ctr">
              <a:spcBef>
                <a:spcPts val="0"/>
              </a:spcBef>
              <a:spcAft>
                <a:spcPts val="0"/>
              </a:spcAft>
              <a:buNone/>
            </a:pPr>
            <a:r>
              <a:rPr b="1" lang="en" sz="2100" u="sng">
                <a:latin typeface="Raleway"/>
                <a:ea typeface="Raleway"/>
                <a:cs typeface="Raleway"/>
                <a:sym typeface="Raleway"/>
              </a:rPr>
              <a:t>OUR TEAM</a:t>
            </a:r>
            <a:endParaRPr b="1" sz="2100" u="sng">
              <a:latin typeface="Raleway"/>
              <a:ea typeface="Raleway"/>
              <a:cs typeface="Raleway"/>
              <a:sym typeface="Raleway"/>
            </a:endParaRPr>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p:txBody>
      </p:sp>
      <p:graphicFrame>
        <p:nvGraphicFramePr>
          <p:cNvPr id="391" name="Google Shape;391;p36"/>
          <p:cNvGraphicFramePr/>
          <p:nvPr/>
        </p:nvGraphicFramePr>
        <p:xfrm>
          <a:off x="935550" y="2424500"/>
          <a:ext cx="3000000" cy="3000000"/>
        </p:xfrm>
        <a:graphic>
          <a:graphicData uri="http://schemas.openxmlformats.org/drawingml/2006/table">
            <a:tbl>
              <a:tblPr>
                <a:noFill/>
                <a:tableStyleId>{626EE814-A0EE-4E7C-9656-57401C94AB7D}</a:tableStyleId>
              </a:tblPr>
              <a:tblGrid>
                <a:gridCol w="3636450"/>
                <a:gridCol w="3636450"/>
              </a:tblGrid>
              <a:tr h="179225">
                <a:tc>
                  <a:txBody>
                    <a:bodyPr/>
                    <a:lstStyle/>
                    <a:p>
                      <a:pPr indent="0" lvl="0" marL="0" rtl="0" algn="ctr">
                        <a:spcBef>
                          <a:spcPts val="0"/>
                        </a:spcBef>
                        <a:spcAft>
                          <a:spcPts val="0"/>
                        </a:spcAft>
                        <a:buNone/>
                      </a:pPr>
                      <a:r>
                        <a:rPr b="1" lang="en" sz="1600">
                          <a:latin typeface="Raleway"/>
                          <a:ea typeface="Raleway"/>
                          <a:cs typeface="Raleway"/>
                          <a:sym typeface="Raleway"/>
                        </a:rPr>
                        <a:t>NAME</a:t>
                      </a:r>
                      <a:endParaRPr b="1"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Raleway"/>
                          <a:ea typeface="Raleway"/>
                          <a:cs typeface="Raleway"/>
                          <a:sym typeface="Raleway"/>
                        </a:rPr>
                        <a:t>REGISTRATION NUMBER</a:t>
                      </a:r>
                      <a:endParaRPr b="1"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79225">
                <a:tc>
                  <a:txBody>
                    <a:bodyPr/>
                    <a:lstStyle/>
                    <a:p>
                      <a:pPr indent="0" lvl="0" marL="0" rtl="0" algn="ctr">
                        <a:spcBef>
                          <a:spcPts val="0"/>
                        </a:spcBef>
                        <a:spcAft>
                          <a:spcPts val="0"/>
                        </a:spcAft>
                        <a:buNone/>
                      </a:pPr>
                      <a:r>
                        <a:rPr lang="en" sz="1600">
                          <a:latin typeface="Raleway"/>
                          <a:ea typeface="Raleway"/>
                          <a:cs typeface="Raleway"/>
                          <a:sym typeface="Raleway"/>
                        </a:rPr>
                        <a:t>Neha Ragesh Nambiar</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aleway"/>
                          <a:ea typeface="Raleway"/>
                          <a:cs typeface="Raleway"/>
                          <a:sym typeface="Raleway"/>
                        </a:rPr>
                        <a:t>20BRS1110</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79225">
                <a:tc>
                  <a:txBody>
                    <a:bodyPr/>
                    <a:lstStyle/>
                    <a:p>
                      <a:pPr indent="0" lvl="0" marL="0" rtl="0" algn="ctr">
                        <a:spcBef>
                          <a:spcPts val="0"/>
                        </a:spcBef>
                        <a:spcAft>
                          <a:spcPts val="0"/>
                        </a:spcAft>
                        <a:buNone/>
                      </a:pPr>
                      <a:r>
                        <a:rPr lang="en" sz="1600">
                          <a:latin typeface="Raleway"/>
                          <a:ea typeface="Raleway"/>
                          <a:cs typeface="Raleway"/>
                          <a:sym typeface="Raleway"/>
                        </a:rPr>
                        <a:t>Shivam Akhouri</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aleway"/>
                          <a:ea typeface="Raleway"/>
                          <a:cs typeface="Raleway"/>
                          <a:sym typeface="Raleway"/>
                        </a:rPr>
                        <a:t>20BRS1095</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79225">
                <a:tc>
                  <a:txBody>
                    <a:bodyPr/>
                    <a:lstStyle/>
                    <a:p>
                      <a:pPr indent="0" lvl="0" marL="0" rtl="0" algn="ctr">
                        <a:spcBef>
                          <a:spcPts val="0"/>
                        </a:spcBef>
                        <a:spcAft>
                          <a:spcPts val="0"/>
                        </a:spcAft>
                        <a:buNone/>
                      </a:pPr>
                      <a:r>
                        <a:rPr lang="en" sz="1600">
                          <a:latin typeface="Raleway"/>
                          <a:ea typeface="Raleway"/>
                          <a:cs typeface="Raleway"/>
                          <a:sym typeface="Raleway"/>
                        </a:rPr>
                        <a:t>Suraj Shah</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aleway"/>
                          <a:ea typeface="Raleway"/>
                          <a:cs typeface="Raleway"/>
                          <a:sym typeface="Raleway"/>
                        </a:rPr>
                        <a:t>20BRS1122</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79225">
                <a:tc>
                  <a:txBody>
                    <a:bodyPr/>
                    <a:lstStyle/>
                    <a:p>
                      <a:pPr indent="0" lvl="0" marL="0" rtl="0" algn="ctr">
                        <a:spcBef>
                          <a:spcPts val="0"/>
                        </a:spcBef>
                        <a:spcAft>
                          <a:spcPts val="0"/>
                        </a:spcAft>
                        <a:buNone/>
                      </a:pPr>
                      <a:r>
                        <a:rPr lang="en" sz="1600">
                          <a:latin typeface="Raleway"/>
                          <a:ea typeface="Raleway"/>
                          <a:cs typeface="Raleway"/>
                          <a:sym typeface="Raleway"/>
                        </a:rPr>
                        <a:t>Meher Shrishti Nigam</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aleway"/>
                          <a:ea typeface="Raleway"/>
                          <a:cs typeface="Raleway"/>
                          <a:sym typeface="Raleway"/>
                        </a:rPr>
                        <a:t>20BRS1193</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79225">
                <a:tc>
                  <a:txBody>
                    <a:bodyPr/>
                    <a:lstStyle/>
                    <a:p>
                      <a:pPr indent="0" lvl="0" marL="0" rtl="0" algn="ctr">
                        <a:spcBef>
                          <a:spcPts val="0"/>
                        </a:spcBef>
                        <a:spcAft>
                          <a:spcPts val="0"/>
                        </a:spcAft>
                        <a:buNone/>
                      </a:pPr>
                      <a:r>
                        <a:rPr lang="en" sz="1600">
                          <a:latin typeface="Raleway"/>
                          <a:ea typeface="Raleway"/>
                          <a:cs typeface="Raleway"/>
                          <a:sym typeface="Raleway"/>
                        </a:rPr>
                        <a:t>Sai Samyuktha N</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aleway"/>
                          <a:ea typeface="Raleway"/>
                          <a:cs typeface="Raleway"/>
                          <a:sym typeface="Raleway"/>
                        </a:rPr>
                        <a:t>20BRS1114</a:t>
                      </a:r>
                      <a:endParaRPr sz="1600">
                        <a:latin typeface="Raleway"/>
                        <a:ea typeface="Raleway"/>
                        <a:cs typeface="Raleway"/>
                        <a:sym typeface="Raleway"/>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54"/>
          <p:cNvPicPr preferRelativeResize="0"/>
          <p:nvPr/>
        </p:nvPicPr>
        <p:blipFill>
          <a:blip r:embed="rId3">
            <a:alphaModFix/>
          </a:blip>
          <a:stretch>
            <a:fillRect/>
          </a:stretch>
        </p:blipFill>
        <p:spPr>
          <a:xfrm>
            <a:off x="1993737" y="1111775"/>
            <a:ext cx="5156525" cy="3859800"/>
          </a:xfrm>
          <a:prstGeom prst="rect">
            <a:avLst/>
          </a:prstGeom>
          <a:noFill/>
          <a:ln>
            <a:noFill/>
          </a:ln>
        </p:spPr>
      </p:pic>
      <p:sp>
        <p:nvSpPr>
          <p:cNvPr id="598" name="Google Shape;598;p54"/>
          <p:cNvSpPr txBox="1"/>
          <p:nvPr/>
        </p:nvSpPr>
        <p:spPr>
          <a:xfrm>
            <a:off x="839688" y="95975"/>
            <a:ext cx="7464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rgbClr val="00FF00"/>
                </a:solidFill>
                <a:latin typeface="Raleway"/>
                <a:ea typeface="Raleway"/>
                <a:cs typeface="Raleway"/>
                <a:sym typeface="Raleway"/>
              </a:rPr>
              <a:t>Sculpture modelling from walls of old temples and buildings:</a:t>
            </a:r>
            <a:endParaRPr b="1" sz="2700">
              <a:solidFill>
                <a:srgbClr val="00FF00"/>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5"/>
          <p:cNvSpPr txBox="1"/>
          <p:nvPr>
            <p:ph idx="1" type="subTitle"/>
          </p:nvPr>
        </p:nvSpPr>
        <p:spPr>
          <a:xfrm>
            <a:off x="720000" y="1143400"/>
            <a:ext cx="7704000" cy="40002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AutoNum type="arabicPeriod"/>
            </a:pPr>
            <a:r>
              <a:rPr lang="en" sz="1500"/>
              <a:t>Noise manifests as either clumped together high frequency vertices or flat patches and holes—when the initial feature detection and matching methods in the SfM pipeline do not produce enough correct matches, the produced 3D surfaces can end up with overlapping or missing parts. These manifest in geometrical surface errors.</a:t>
            </a:r>
            <a:endParaRPr sz="1500"/>
          </a:p>
          <a:p>
            <a:pPr indent="-336550" lvl="0" marL="457200" rtl="0" algn="just">
              <a:spcBef>
                <a:spcPts val="0"/>
              </a:spcBef>
              <a:spcAft>
                <a:spcPts val="0"/>
              </a:spcAft>
              <a:buSzPts val="1700"/>
              <a:buAutoNum type="arabicPeriod"/>
            </a:pPr>
            <a:r>
              <a:rPr lang="en" sz="1500"/>
              <a:t>SfM noise normally comes from smooth, monochrome colored surfaces—monochrome surfaces normally lack robust features like edges and angles, while smooth and transparent surfaces, produce reflections, which change with the view direction, making correct feature matching impossible. </a:t>
            </a:r>
            <a:endParaRPr sz="1500"/>
          </a:p>
          <a:p>
            <a:pPr indent="-336550" lvl="0" marL="457200" rtl="0" algn="just">
              <a:spcBef>
                <a:spcPts val="0"/>
              </a:spcBef>
              <a:spcAft>
                <a:spcPts val="0"/>
              </a:spcAft>
              <a:buSzPts val="1700"/>
              <a:buAutoNum type="arabicPeriod"/>
            </a:pPr>
            <a:r>
              <a:rPr lang="en" sz="1500"/>
              <a:t>Noise is present on parts of the object that have not been seen from enough camera positions—SfM needs to gather information of the object from multiple directions, to provide a correct geometrical representation of the micro and macro shape of the surfaces. Not enough camera variation can lead to 3D surface “guessing” and deformed patches. An example of this can be seen in Figure 3c, where one object obscures another surface from being seen by the cameras resulting in noise.</a:t>
            </a:r>
            <a:endParaRPr sz="1500"/>
          </a:p>
          <a:p>
            <a:pPr indent="0" lvl="0" marL="0" rtl="0" algn="just">
              <a:spcBef>
                <a:spcPts val="0"/>
              </a:spcBef>
              <a:spcAft>
                <a:spcPts val="0"/>
              </a:spcAft>
              <a:buClr>
                <a:schemeClr val="hlink"/>
              </a:buClr>
              <a:buSzPts val="1100"/>
              <a:buFont typeface="Arial"/>
              <a:buNone/>
            </a:pPr>
            <a:r>
              <a:t/>
            </a:r>
            <a:endParaRPr sz="1500"/>
          </a:p>
          <a:p>
            <a:pPr indent="0" lvl="0" marL="0" rtl="0" algn="just">
              <a:spcBef>
                <a:spcPts val="0"/>
              </a:spcBef>
              <a:spcAft>
                <a:spcPts val="0"/>
              </a:spcAft>
              <a:buNone/>
            </a:pPr>
            <a:r>
              <a:t/>
            </a:r>
            <a:endParaRPr sz="1500"/>
          </a:p>
        </p:txBody>
      </p:sp>
      <p:sp>
        <p:nvSpPr>
          <p:cNvPr id="604" name="Google Shape;604;p5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Noise metrics to be kept in mind while evaluation</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6"/>
          <p:cNvSpPr txBox="1"/>
          <p:nvPr>
            <p:ph idx="1" type="subTitle"/>
          </p:nvPr>
        </p:nvSpPr>
        <p:spPr>
          <a:xfrm>
            <a:off x="1020600" y="1343975"/>
            <a:ext cx="7102800" cy="332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700"/>
          </a:p>
          <a:p>
            <a:pPr indent="0" lvl="0" marL="0" rtl="0" algn="just">
              <a:spcBef>
                <a:spcPts val="0"/>
              </a:spcBef>
              <a:spcAft>
                <a:spcPts val="0"/>
              </a:spcAft>
              <a:buNone/>
            </a:pPr>
            <a:r>
              <a:rPr lang="en" sz="1700"/>
              <a:t>4.	Noise is present on parts of the object that have been seen from enough camera positions, but were not in focus—surface features need to be extracted and matched, but if parts of the object are blurred and out of focus, not enough information can be extracted from them.</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rPr lang="en" sz="1700"/>
              <a:t>5. 	Noise is present on parts of the object that have been seen from enough camera positions, but those positions were not diverse enough—if all the capturing positions are from the same direction, not enough information can be extracted for the shape of the surface.</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t/>
            </a:r>
            <a:endParaRPr sz="1700"/>
          </a:p>
        </p:txBody>
      </p:sp>
      <p:sp>
        <p:nvSpPr>
          <p:cNvPr id="610" name="Google Shape;610;p5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Noise metrics to be kept in mind while evaluation</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57"/>
          <p:cNvPicPr preferRelativeResize="0"/>
          <p:nvPr/>
        </p:nvPicPr>
        <p:blipFill>
          <a:blip r:embed="rId3">
            <a:alphaModFix/>
          </a:blip>
          <a:stretch>
            <a:fillRect/>
          </a:stretch>
        </p:blipFill>
        <p:spPr>
          <a:xfrm>
            <a:off x="152400" y="653850"/>
            <a:ext cx="8839201" cy="35900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8"/>
          <p:cNvSpPr/>
          <p:nvPr/>
        </p:nvSpPr>
        <p:spPr>
          <a:xfrm>
            <a:off x="7119231" y="39114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8"/>
          <p:cNvSpPr/>
          <p:nvPr/>
        </p:nvSpPr>
        <p:spPr>
          <a:xfrm>
            <a:off x="1441200" y="535050"/>
            <a:ext cx="6261600" cy="407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8"/>
          <p:cNvSpPr/>
          <p:nvPr/>
        </p:nvSpPr>
        <p:spPr>
          <a:xfrm>
            <a:off x="1782000" y="832059"/>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8"/>
          <p:cNvSpPr txBox="1"/>
          <p:nvPr>
            <p:ph type="title"/>
          </p:nvPr>
        </p:nvSpPr>
        <p:spPr>
          <a:xfrm>
            <a:off x="2303742" y="2190967"/>
            <a:ext cx="49449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hlink"/>
              </a:buClr>
              <a:buSzPts val="1100"/>
              <a:buFont typeface="Arial"/>
              <a:buNone/>
            </a:pPr>
            <a:r>
              <a:rPr lang="en"/>
              <a:t>RESEARCH GA</a:t>
            </a:r>
            <a:r>
              <a:rPr lang="en"/>
              <a:t>P</a:t>
            </a:r>
            <a:endParaRPr/>
          </a:p>
          <a:p>
            <a:pPr indent="0" lvl="0" marL="0" rtl="0" algn="r">
              <a:spcBef>
                <a:spcPts val="0"/>
              </a:spcBef>
              <a:spcAft>
                <a:spcPts val="0"/>
              </a:spcAft>
              <a:buClr>
                <a:schemeClr val="hlink"/>
              </a:buClr>
              <a:buSzPts val="1100"/>
              <a:buFont typeface="Arial"/>
              <a:buNone/>
            </a:pPr>
            <a:r>
              <a:t/>
            </a:r>
            <a:endParaRPr/>
          </a:p>
          <a:p>
            <a:pPr indent="0" lvl="0" marL="0" rtl="0" algn="r">
              <a:spcBef>
                <a:spcPts val="0"/>
              </a:spcBef>
              <a:spcAft>
                <a:spcPts val="0"/>
              </a:spcAft>
              <a:buNone/>
            </a:pPr>
            <a:r>
              <a:t/>
            </a:r>
            <a:endParaRPr/>
          </a:p>
        </p:txBody>
      </p:sp>
      <p:sp>
        <p:nvSpPr>
          <p:cNvPr id="624" name="Google Shape;624;p58"/>
          <p:cNvSpPr txBox="1"/>
          <p:nvPr>
            <p:ph idx="2" type="title"/>
          </p:nvPr>
        </p:nvSpPr>
        <p:spPr>
          <a:xfrm>
            <a:off x="5365842" y="1349167"/>
            <a:ext cx="18828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grpSp>
        <p:nvGrpSpPr>
          <p:cNvPr id="625" name="Google Shape;625;p58"/>
          <p:cNvGrpSpPr/>
          <p:nvPr/>
        </p:nvGrpSpPr>
        <p:grpSpPr>
          <a:xfrm>
            <a:off x="5591900" y="1168204"/>
            <a:ext cx="3397850" cy="187275"/>
            <a:chOff x="-3237675" y="-1132050"/>
            <a:chExt cx="3397850" cy="187275"/>
          </a:xfrm>
        </p:grpSpPr>
        <p:sp>
          <p:nvSpPr>
            <p:cNvPr id="626" name="Google Shape;626;p58"/>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8"/>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8"/>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8"/>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8"/>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8"/>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8"/>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8"/>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8"/>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35" name="Google Shape;635;p58"/>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grpSp>
        <p:nvGrpSpPr>
          <p:cNvPr id="636" name="Google Shape;636;p58"/>
          <p:cNvGrpSpPr/>
          <p:nvPr/>
        </p:nvGrpSpPr>
        <p:grpSpPr>
          <a:xfrm>
            <a:off x="1125239" y="3675407"/>
            <a:ext cx="772605" cy="196301"/>
            <a:chOff x="2641350" y="846250"/>
            <a:chExt cx="413600" cy="105075"/>
          </a:xfrm>
        </p:grpSpPr>
        <p:sp>
          <p:nvSpPr>
            <p:cNvPr id="637" name="Google Shape;637;p5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 GAP</a:t>
            </a:r>
            <a:endParaRPr/>
          </a:p>
        </p:txBody>
      </p:sp>
      <p:sp>
        <p:nvSpPr>
          <p:cNvPr id="646" name="Google Shape;646;p59"/>
          <p:cNvSpPr txBox="1"/>
          <p:nvPr>
            <p:ph idx="1" type="subTitle"/>
          </p:nvPr>
        </p:nvSpPr>
        <p:spPr>
          <a:xfrm>
            <a:off x="918600" y="1315300"/>
            <a:ext cx="7306800" cy="3595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There’s no such publicly available model which would render 3D models from videos</a:t>
            </a:r>
            <a:endParaRPr sz="1800"/>
          </a:p>
          <a:p>
            <a:pPr indent="0" lvl="0" marL="0" rtl="0" algn="just">
              <a:spcBef>
                <a:spcPts val="0"/>
              </a:spcBef>
              <a:spcAft>
                <a:spcPts val="0"/>
              </a:spcAft>
              <a:buNone/>
            </a:pPr>
            <a:r>
              <a:t/>
            </a:r>
            <a:endParaRPr sz="1800"/>
          </a:p>
          <a:p>
            <a:pPr indent="-342900" lvl="0" marL="457200" rtl="0" algn="just">
              <a:spcBef>
                <a:spcPts val="0"/>
              </a:spcBef>
              <a:spcAft>
                <a:spcPts val="0"/>
              </a:spcAft>
              <a:buSzPts val="1800"/>
              <a:buChar char="●"/>
            </a:pPr>
            <a:r>
              <a:rPr lang="en" sz="1800"/>
              <a:t>This technology can make high impacts in Marine exploration as well as Space Technology. This can be achieved when the real time photogrammetry provides results having less errors</a:t>
            </a:r>
            <a:endParaRPr sz="1800"/>
          </a:p>
          <a:p>
            <a:pPr indent="0" lvl="0" marL="0" rtl="0" algn="just">
              <a:spcBef>
                <a:spcPts val="0"/>
              </a:spcBef>
              <a:spcAft>
                <a:spcPts val="0"/>
              </a:spcAft>
              <a:buNone/>
            </a:pPr>
            <a:r>
              <a:t/>
            </a:r>
            <a:endParaRPr sz="1800"/>
          </a:p>
          <a:p>
            <a:pPr indent="-342900" lvl="0" marL="457200" rtl="0" algn="just">
              <a:spcBef>
                <a:spcPts val="0"/>
              </a:spcBef>
              <a:spcAft>
                <a:spcPts val="0"/>
              </a:spcAft>
              <a:buSzPts val="1800"/>
              <a:buChar char="●"/>
            </a:pPr>
            <a:r>
              <a:rPr lang="en" sz="1800"/>
              <a:t>Though the current state-of-the-art SfM algorithms can handle the diverse and complex distribution of images in large-scale Internet photo collections, they frequently fai</a:t>
            </a:r>
            <a:r>
              <a:rPr lang="en" sz="1800"/>
              <a:t>l </a:t>
            </a:r>
            <a:r>
              <a:rPr lang="en" sz="1800"/>
              <a:t>to produce fully satisfactory results in terms of completeness and robustness.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0"/>
          <p:cNvSpPr txBox="1"/>
          <p:nvPr>
            <p:ph idx="1" type="subTitle"/>
          </p:nvPr>
        </p:nvSpPr>
        <p:spPr>
          <a:xfrm>
            <a:off x="1458150" y="1701600"/>
            <a:ext cx="6227700" cy="17403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7200">
                <a:solidFill>
                  <a:srgbClr val="1155CC"/>
                </a:solidFill>
                <a:latin typeface="Bebas Neue"/>
                <a:ea typeface="Bebas Neue"/>
                <a:cs typeface="Bebas Neue"/>
                <a:sym typeface="Bebas Neue"/>
              </a:rPr>
              <a:t>Thank you</a:t>
            </a:r>
            <a:endParaRPr sz="7200">
              <a:solidFill>
                <a:srgbClr val="1155CC"/>
              </a:solidFill>
              <a:latin typeface="Bebas Neue"/>
              <a:ea typeface="Bebas Neue"/>
              <a:cs typeface="Bebas Neue"/>
              <a:sym typeface="Bebas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7"/>
          <p:cNvSpPr/>
          <p:nvPr/>
        </p:nvSpPr>
        <p:spPr>
          <a:xfrm>
            <a:off x="6037030"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6037192"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3336004"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3336167"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623637"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623800"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txBox="1"/>
          <p:nvPr>
            <p:ph type="title"/>
          </p:nvPr>
        </p:nvSpPr>
        <p:spPr>
          <a:xfrm>
            <a:off x="720000" y="1621197"/>
            <a:ext cx="2336400" cy="10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PROBLEM STATEMENT</a:t>
            </a:r>
            <a:endParaRPr sz="3600"/>
          </a:p>
        </p:txBody>
      </p:sp>
      <p:sp>
        <p:nvSpPr>
          <p:cNvPr id="403" name="Google Shape;403;p37"/>
          <p:cNvSpPr txBox="1"/>
          <p:nvPr>
            <p:ph idx="2" type="title"/>
          </p:nvPr>
        </p:nvSpPr>
        <p:spPr>
          <a:xfrm>
            <a:off x="720000" y="1158483"/>
            <a:ext cx="9246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04" name="Google Shape;404;p37"/>
          <p:cNvSpPr txBox="1"/>
          <p:nvPr>
            <p:ph idx="3" type="title"/>
          </p:nvPr>
        </p:nvSpPr>
        <p:spPr>
          <a:xfrm>
            <a:off x="3403800" y="1621229"/>
            <a:ext cx="2336400" cy="110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SCOPE OF THE PROJECT</a:t>
            </a:r>
            <a:endParaRPr sz="3600"/>
          </a:p>
        </p:txBody>
      </p:sp>
      <p:sp>
        <p:nvSpPr>
          <p:cNvPr id="405" name="Google Shape;405;p37"/>
          <p:cNvSpPr txBox="1"/>
          <p:nvPr>
            <p:ph idx="4" type="title"/>
          </p:nvPr>
        </p:nvSpPr>
        <p:spPr>
          <a:xfrm>
            <a:off x="34038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06" name="Google Shape;406;p37"/>
          <p:cNvSpPr txBox="1"/>
          <p:nvPr>
            <p:ph idx="6" type="title"/>
          </p:nvPr>
        </p:nvSpPr>
        <p:spPr>
          <a:xfrm>
            <a:off x="6087600" y="1621197"/>
            <a:ext cx="2336400" cy="10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NOVELTY OF THE PROJECT</a:t>
            </a:r>
            <a:endParaRPr sz="3400"/>
          </a:p>
        </p:txBody>
      </p:sp>
      <p:sp>
        <p:nvSpPr>
          <p:cNvPr id="407" name="Google Shape;407;p37"/>
          <p:cNvSpPr txBox="1"/>
          <p:nvPr>
            <p:ph idx="7" type="title"/>
          </p:nvPr>
        </p:nvSpPr>
        <p:spPr>
          <a:xfrm>
            <a:off x="60876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08" name="Google Shape;408;p37"/>
          <p:cNvSpPr txBox="1"/>
          <p:nvPr>
            <p:ph idx="9" type="title"/>
          </p:nvPr>
        </p:nvSpPr>
        <p:spPr>
          <a:xfrm>
            <a:off x="720000" y="3475479"/>
            <a:ext cx="2336400" cy="10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solidFill>
                  <a:schemeClr val="accent2"/>
                </a:solidFill>
              </a:rPr>
              <a:t>DESIGN</a:t>
            </a:r>
            <a:endParaRPr sz="3400">
              <a:solidFill>
                <a:schemeClr val="accent2"/>
              </a:solidFill>
            </a:endParaRPr>
          </a:p>
        </p:txBody>
      </p:sp>
      <p:sp>
        <p:nvSpPr>
          <p:cNvPr id="409" name="Google Shape;409;p37"/>
          <p:cNvSpPr txBox="1"/>
          <p:nvPr>
            <p:ph idx="13" type="title"/>
          </p:nvPr>
        </p:nvSpPr>
        <p:spPr>
          <a:xfrm>
            <a:off x="7200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10" name="Google Shape;410;p37"/>
          <p:cNvSpPr txBox="1"/>
          <p:nvPr>
            <p:ph idx="15" type="title"/>
          </p:nvPr>
        </p:nvSpPr>
        <p:spPr>
          <a:xfrm>
            <a:off x="3403800" y="3475475"/>
            <a:ext cx="2336400" cy="10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Methodology identified</a:t>
            </a:r>
            <a:endParaRPr sz="3800">
              <a:solidFill>
                <a:schemeClr val="accent2"/>
              </a:solidFill>
            </a:endParaRPr>
          </a:p>
        </p:txBody>
      </p:sp>
      <p:sp>
        <p:nvSpPr>
          <p:cNvPr id="411" name="Google Shape;411;p37"/>
          <p:cNvSpPr txBox="1"/>
          <p:nvPr>
            <p:ph idx="16" type="title"/>
          </p:nvPr>
        </p:nvSpPr>
        <p:spPr>
          <a:xfrm>
            <a:off x="34038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12" name="Google Shape;412;p37"/>
          <p:cNvSpPr txBox="1"/>
          <p:nvPr>
            <p:ph idx="18" type="title"/>
          </p:nvPr>
        </p:nvSpPr>
        <p:spPr>
          <a:xfrm>
            <a:off x="6087600" y="3475478"/>
            <a:ext cx="2336400" cy="95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solidFill>
                  <a:schemeClr val="accent2"/>
                </a:solidFill>
              </a:rPr>
              <a:t>RESEARCH GAP</a:t>
            </a:r>
            <a:endParaRPr sz="3400">
              <a:solidFill>
                <a:schemeClr val="accent2"/>
              </a:solidFill>
            </a:endParaRPr>
          </a:p>
        </p:txBody>
      </p:sp>
      <p:sp>
        <p:nvSpPr>
          <p:cNvPr id="413" name="Google Shape;413;p37"/>
          <p:cNvSpPr txBox="1"/>
          <p:nvPr>
            <p:ph idx="19" type="title"/>
          </p:nvPr>
        </p:nvSpPr>
        <p:spPr>
          <a:xfrm>
            <a:off x="60876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414" name="Google Shape;414;p37"/>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15" name="Google Shape;415;p37"/>
          <p:cNvSpPr/>
          <p:nvPr/>
        </p:nvSpPr>
        <p:spPr>
          <a:xfrm>
            <a:off x="8262473" y="1570679"/>
            <a:ext cx="549900" cy="5499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1402060" y="500977"/>
            <a:ext cx="796500" cy="7965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37"/>
          <p:cNvGrpSpPr/>
          <p:nvPr/>
        </p:nvGrpSpPr>
        <p:grpSpPr>
          <a:xfrm rot="10800000">
            <a:off x="1186863" y="823412"/>
            <a:ext cx="537556" cy="136576"/>
            <a:chOff x="2641350" y="846250"/>
            <a:chExt cx="413600" cy="105075"/>
          </a:xfrm>
        </p:grpSpPr>
        <p:sp>
          <p:nvSpPr>
            <p:cNvPr id="418" name="Google Shape;418;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8"/>
          <p:cNvSpPr/>
          <p:nvPr/>
        </p:nvSpPr>
        <p:spPr>
          <a:xfrm>
            <a:off x="1532631" y="39098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2080775" y="535000"/>
            <a:ext cx="6261600" cy="45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a:off x="2415175"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8"/>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430" name="Google Shape;430;p38"/>
          <p:cNvSpPr txBox="1"/>
          <p:nvPr>
            <p:ph idx="2" type="title"/>
          </p:nvPr>
        </p:nvSpPr>
        <p:spPr>
          <a:xfrm>
            <a:off x="2736775"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431" name="Google Shape;431;p38"/>
          <p:cNvCxnSpPr/>
          <p:nvPr/>
        </p:nvCxnSpPr>
        <p:spPr>
          <a:xfrm flipH="1" rot="10800000">
            <a:off x="2828575" y="4400742"/>
            <a:ext cx="5494200" cy="16500"/>
          </a:xfrm>
          <a:prstGeom prst="straightConnector1">
            <a:avLst/>
          </a:prstGeom>
          <a:noFill/>
          <a:ln cap="flat" cmpd="sng" w="19050">
            <a:solidFill>
              <a:schemeClr val="dk1"/>
            </a:solidFill>
            <a:prstDash val="solid"/>
            <a:round/>
            <a:headEnd len="med" w="med" type="none"/>
            <a:tailEnd len="med" w="med" type="none"/>
          </a:ln>
        </p:spPr>
      </p:cxnSp>
      <p:grpSp>
        <p:nvGrpSpPr>
          <p:cNvPr id="432" name="Google Shape;432;p38"/>
          <p:cNvGrpSpPr/>
          <p:nvPr/>
        </p:nvGrpSpPr>
        <p:grpSpPr>
          <a:xfrm rot="-5400000">
            <a:off x="7593664" y="1799657"/>
            <a:ext cx="772605" cy="196301"/>
            <a:chOff x="2641350" y="846250"/>
            <a:chExt cx="413600" cy="105075"/>
          </a:xfrm>
        </p:grpSpPr>
        <p:sp>
          <p:nvSpPr>
            <p:cNvPr id="433" name="Google Shape;433;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8"/>
          <p:cNvGrpSpPr/>
          <p:nvPr/>
        </p:nvGrpSpPr>
        <p:grpSpPr>
          <a:xfrm rot="5400000">
            <a:off x="-847462" y="1804154"/>
            <a:ext cx="3397850" cy="187275"/>
            <a:chOff x="-3237675" y="-1132050"/>
            <a:chExt cx="3397850" cy="187275"/>
          </a:xfrm>
        </p:grpSpPr>
        <p:sp>
          <p:nvSpPr>
            <p:cNvPr id="438" name="Google Shape;438;p38"/>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7" name="Google Shape;447;p38"/>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453" name="Google Shape;453;p39"/>
          <p:cNvSpPr txBox="1"/>
          <p:nvPr>
            <p:ph idx="1" type="subTitle"/>
          </p:nvPr>
        </p:nvSpPr>
        <p:spPr>
          <a:xfrm>
            <a:off x="918600" y="1358300"/>
            <a:ext cx="7306800" cy="35955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700"/>
              <a:t>To render 3D models from images taken up as screenshots of a video</a:t>
            </a:r>
            <a:endParaRPr sz="1700"/>
          </a:p>
          <a:p>
            <a:pPr indent="-349250" lvl="0" marL="457200" rtl="0" algn="just">
              <a:spcBef>
                <a:spcPts val="0"/>
              </a:spcBef>
              <a:spcAft>
                <a:spcPts val="0"/>
              </a:spcAft>
              <a:buSzPts val="1900"/>
              <a:buChar char="●"/>
            </a:pPr>
            <a:r>
              <a:rPr lang="en" sz="1700"/>
              <a:t>Given any image, a mesh map is produced for evaluation, but it can be faulty hence major noise metrics needs to be followed</a:t>
            </a:r>
            <a:endParaRPr sz="1700"/>
          </a:p>
          <a:p>
            <a:pPr indent="-349250" lvl="0" marL="457200" rtl="0" algn="just">
              <a:spcBef>
                <a:spcPts val="0"/>
              </a:spcBef>
              <a:spcAft>
                <a:spcPts val="0"/>
              </a:spcAft>
              <a:buSzPts val="1900"/>
              <a:buChar char="●"/>
            </a:pPr>
            <a:r>
              <a:rPr lang="en" sz="1700"/>
              <a:t>In real- time solutions, the device used to capture images might be faulty hence there’s a need to plan for a better network geometry to ensure that the images obtained are of high resolution</a:t>
            </a:r>
            <a:endParaRPr sz="1700"/>
          </a:p>
          <a:p>
            <a:pPr indent="-349250" lvl="0" marL="457200" rtl="0" algn="just">
              <a:spcBef>
                <a:spcPts val="0"/>
              </a:spcBef>
              <a:spcAft>
                <a:spcPts val="0"/>
              </a:spcAft>
              <a:buSzPts val="1900"/>
              <a:buChar char="●"/>
            </a:pPr>
            <a:r>
              <a:rPr lang="en" sz="1700"/>
              <a:t>In present day technology, photogrammetry provides accurate results when the image background is smooth, but it’s tough to capture such images every time, therefore proper digital image processing needs to be done before advancing onto the evaluation process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p:nvPr/>
        </p:nvSpPr>
        <p:spPr>
          <a:xfrm>
            <a:off x="6145081" y="11643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a:off x="380800"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a:off x="715100"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462" name="Google Shape;462;p40"/>
          <p:cNvSpPr txBox="1"/>
          <p:nvPr>
            <p:ph idx="2" type="title"/>
          </p:nvPr>
        </p:nvSpPr>
        <p:spPr>
          <a:xfrm>
            <a:off x="1039142"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463" name="Google Shape;463;p40"/>
          <p:cNvGrpSpPr/>
          <p:nvPr/>
        </p:nvGrpSpPr>
        <p:grpSpPr>
          <a:xfrm rot="-5400000">
            <a:off x="328789" y="1830282"/>
            <a:ext cx="772605" cy="196301"/>
            <a:chOff x="2641350" y="846250"/>
            <a:chExt cx="413600" cy="105075"/>
          </a:xfrm>
        </p:grpSpPr>
        <p:sp>
          <p:nvSpPr>
            <p:cNvPr id="464" name="Google Shape;464;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8" name="Google Shape;468;p40"/>
          <p:cNvCxnSpPr/>
          <p:nvPr/>
        </p:nvCxnSpPr>
        <p:spPr>
          <a:xfrm>
            <a:off x="453675" y="4411950"/>
            <a:ext cx="5442600" cy="5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SCOPE OF THE PROJECT</a:t>
            </a:r>
            <a:endParaRPr/>
          </a:p>
        </p:txBody>
      </p:sp>
      <p:sp>
        <p:nvSpPr>
          <p:cNvPr id="474" name="Google Shape;474;p41"/>
          <p:cNvSpPr txBox="1"/>
          <p:nvPr>
            <p:ph idx="1" type="subTitle"/>
          </p:nvPr>
        </p:nvSpPr>
        <p:spPr>
          <a:xfrm>
            <a:off x="797550" y="1143400"/>
            <a:ext cx="7548900" cy="387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Photogrammetry is the Science of surveying from Photogram, which is a photo with almost no distortion or known distortion. Thus, it has wide application in surveying where one can’t go physically.</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500"/>
              <a:t>This method has lots of Scope in GIS Application Industry. Some of the are listed below:</a:t>
            </a:r>
            <a:endParaRPr sz="1500"/>
          </a:p>
          <a:p>
            <a:pPr indent="0" lvl="0" marL="0" rtl="0" algn="just">
              <a:spcBef>
                <a:spcPts val="0"/>
              </a:spcBef>
              <a:spcAft>
                <a:spcPts val="0"/>
              </a:spcAft>
              <a:buClr>
                <a:schemeClr val="hlink"/>
              </a:buClr>
              <a:buSzPts val="1100"/>
              <a:buFont typeface="Arial"/>
              <a:buNone/>
            </a:pPr>
            <a:r>
              <a:t/>
            </a:r>
            <a:endParaRPr sz="1500"/>
          </a:p>
          <a:p>
            <a:pPr indent="-323850" lvl="0" marL="457200" rtl="0" algn="just">
              <a:spcBef>
                <a:spcPts val="0"/>
              </a:spcBef>
              <a:spcAft>
                <a:spcPts val="0"/>
              </a:spcAft>
              <a:buSzPts val="1500"/>
              <a:buChar char="●"/>
            </a:pPr>
            <a:r>
              <a:rPr lang="en" sz="1500"/>
              <a:t>GPS and Location Based Services Industry, </a:t>
            </a:r>
            <a:endParaRPr sz="1500"/>
          </a:p>
          <a:p>
            <a:pPr indent="-323850" lvl="0" marL="457200" rtl="0" algn="just">
              <a:spcBef>
                <a:spcPts val="0"/>
              </a:spcBef>
              <a:spcAft>
                <a:spcPts val="0"/>
              </a:spcAft>
              <a:buSzPts val="1500"/>
              <a:buChar char="●"/>
            </a:pPr>
            <a:r>
              <a:rPr lang="en" sz="1500"/>
              <a:t>Medical Imaging application for displaying real-time 3D picture of body parts, such as brain or stomach or lung or heart.</a:t>
            </a:r>
            <a:endParaRPr sz="1500"/>
          </a:p>
          <a:p>
            <a:pPr indent="-323850" lvl="0" marL="457200" rtl="0" algn="just">
              <a:spcBef>
                <a:spcPts val="0"/>
              </a:spcBef>
              <a:spcAft>
                <a:spcPts val="0"/>
              </a:spcAft>
              <a:buSzPts val="1500"/>
              <a:buChar char="●"/>
            </a:pPr>
            <a:r>
              <a:rPr lang="en" sz="1500"/>
              <a:t>Location Based Android or iOS Application Development Industry</a:t>
            </a:r>
            <a:endParaRPr sz="1500"/>
          </a:p>
          <a:p>
            <a:pPr indent="-323850" lvl="0" marL="457200" rtl="0" algn="just">
              <a:spcBef>
                <a:spcPts val="0"/>
              </a:spcBef>
              <a:spcAft>
                <a:spcPts val="0"/>
              </a:spcAft>
              <a:buSzPts val="1500"/>
              <a:buChar char="●"/>
            </a:pPr>
            <a:r>
              <a:rPr lang="en" sz="1500"/>
              <a:t>Lidar based Application, mainly for Terrain processing </a:t>
            </a:r>
            <a:endParaRPr sz="1500"/>
          </a:p>
          <a:p>
            <a:pPr indent="-323850" lvl="0" marL="457200" rtl="0" algn="just">
              <a:spcBef>
                <a:spcPts val="0"/>
              </a:spcBef>
              <a:spcAft>
                <a:spcPts val="0"/>
              </a:spcAft>
              <a:buSzPts val="1500"/>
              <a:buChar char="●"/>
            </a:pPr>
            <a:r>
              <a:rPr lang="en" sz="1500"/>
              <a:t>Off terrain assets mapping like forest, Electric distribution and maintenance etc.</a:t>
            </a:r>
            <a:endParaRPr sz="1500"/>
          </a:p>
          <a:p>
            <a:pPr indent="-323850" lvl="0" marL="457200" rtl="0" algn="just">
              <a:spcBef>
                <a:spcPts val="0"/>
              </a:spcBef>
              <a:spcAft>
                <a:spcPts val="0"/>
              </a:spcAft>
              <a:buSzPts val="1500"/>
              <a:buChar char="●"/>
            </a:pPr>
            <a:r>
              <a:rPr lang="en" sz="1500"/>
              <a:t>Sonar based application to process underwater profiles for analysis.</a:t>
            </a:r>
            <a:endParaRPr sz="1500"/>
          </a:p>
          <a:p>
            <a:pPr indent="-323850" lvl="0" marL="457200" rtl="0" algn="just">
              <a:spcBef>
                <a:spcPts val="0"/>
              </a:spcBef>
              <a:spcAft>
                <a:spcPts val="0"/>
              </a:spcAft>
              <a:buSzPts val="1500"/>
              <a:buChar char="●"/>
            </a:pPr>
            <a:r>
              <a:rPr lang="en" sz="1500"/>
              <a:t>In Utility Sector for Asset Management, mainly preparing as Built drawing, planning, implementation.</a:t>
            </a:r>
            <a:endParaRPr sz="1500"/>
          </a:p>
          <a:p>
            <a:pPr indent="0" lvl="0" marL="0" rtl="0" algn="just">
              <a:spcBef>
                <a:spcPts val="0"/>
              </a:spcBef>
              <a:spcAft>
                <a:spcPts val="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SCOPE OF THE PROJECT</a:t>
            </a:r>
            <a:endParaRPr/>
          </a:p>
        </p:txBody>
      </p:sp>
      <p:sp>
        <p:nvSpPr>
          <p:cNvPr id="480" name="Google Shape;480;p42"/>
          <p:cNvSpPr txBox="1"/>
          <p:nvPr>
            <p:ph idx="1" type="subTitle"/>
          </p:nvPr>
        </p:nvSpPr>
        <p:spPr>
          <a:xfrm>
            <a:off x="803975" y="1186375"/>
            <a:ext cx="7548900" cy="387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Augmented Reality application, where Real-time data can be draped over underground Data for quick Analysis, which otherwise not possible.</a:t>
            </a:r>
            <a:endParaRPr sz="1700"/>
          </a:p>
          <a:p>
            <a:pPr indent="-336550" lvl="0" marL="457200" rtl="0" algn="l">
              <a:spcBef>
                <a:spcPts val="0"/>
              </a:spcBef>
              <a:spcAft>
                <a:spcPts val="0"/>
              </a:spcAft>
              <a:buSzPts val="1700"/>
              <a:buChar char="●"/>
            </a:pPr>
            <a:r>
              <a:rPr lang="en" sz="1700"/>
              <a:t>Vehicle based survey with Geo-Tagged Video for Fast Survey and also some time help to survey in harsh condition.</a:t>
            </a:r>
            <a:endParaRPr sz="1700"/>
          </a:p>
          <a:p>
            <a:pPr indent="-336550" lvl="0" marL="457200" rtl="0" algn="l">
              <a:spcBef>
                <a:spcPts val="0"/>
              </a:spcBef>
              <a:spcAft>
                <a:spcPts val="0"/>
              </a:spcAft>
              <a:buSzPts val="1700"/>
              <a:buChar char="●"/>
            </a:pPr>
            <a:r>
              <a:rPr lang="en" sz="1700"/>
              <a:t>Drone based survey or Mapping in case of Disaster or for recovery or rescue application.</a:t>
            </a:r>
            <a:endParaRPr sz="1700"/>
          </a:p>
          <a:p>
            <a:pPr indent="-336550" lvl="0" marL="457200" rtl="0" algn="l">
              <a:spcBef>
                <a:spcPts val="0"/>
              </a:spcBef>
              <a:spcAft>
                <a:spcPts val="0"/>
              </a:spcAft>
              <a:buSzPts val="1700"/>
              <a:buChar char="●"/>
            </a:pPr>
            <a:r>
              <a:rPr lang="en" sz="1700"/>
              <a:t>Application development and customization around existing open-Source application.</a:t>
            </a:r>
            <a:endParaRPr sz="1700"/>
          </a:p>
          <a:p>
            <a:pPr indent="-336550" lvl="0" marL="457200" rtl="0" algn="l">
              <a:spcBef>
                <a:spcPts val="0"/>
              </a:spcBef>
              <a:spcAft>
                <a:spcPts val="0"/>
              </a:spcAft>
              <a:buSzPts val="1700"/>
              <a:buChar char="●"/>
            </a:pPr>
            <a:r>
              <a:rPr lang="en" sz="1700"/>
              <a:t>Fast and Automated Data preparation for Robotics and Driverless applications.</a:t>
            </a:r>
            <a:endParaRPr sz="1700"/>
          </a:p>
          <a:p>
            <a:pPr indent="-336550" lvl="0" marL="457200" rtl="0" algn="l">
              <a:spcBef>
                <a:spcPts val="0"/>
              </a:spcBef>
              <a:spcAft>
                <a:spcPts val="0"/>
              </a:spcAft>
              <a:buSzPts val="1700"/>
              <a:buChar char="●"/>
            </a:pPr>
            <a:r>
              <a:rPr lang="en" sz="1700"/>
              <a:t>Precision agriculture by Applying Kalaman State filter to accurately predict position from reading several sensor inputs.</a:t>
            </a:r>
            <a:endParaRPr sz="1700"/>
          </a:p>
          <a:p>
            <a:pPr indent="0" lvl="0" marL="0" rtl="0" algn="l">
              <a:spcBef>
                <a:spcPts val="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3"/>
          <p:cNvSpPr/>
          <p:nvPr/>
        </p:nvSpPr>
        <p:spPr>
          <a:xfrm>
            <a:off x="1441200" y="519600"/>
            <a:ext cx="6261600" cy="410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3"/>
          <p:cNvSpPr/>
          <p:nvPr/>
        </p:nvSpPr>
        <p:spPr>
          <a:xfrm>
            <a:off x="1791350" y="851550"/>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3"/>
          <p:cNvSpPr txBox="1"/>
          <p:nvPr>
            <p:ph type="title"/>
          </p:nvPr>
        </p:nvSpPr>
        <p:spPr>
          <a:xfrm>
            <a:off x="1951550" y="2205025"/>
            <a:ext cx="5259600" cy="147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NOVELTY OF THE PROJECT</a:t>
            </a:r>
            <a:endParaRPr/>
          </a:p>
        </p:txBody>
      </p:sp>
      <p:sp>
        <p:nvSpPr>
          <p:cNvPr id="488" name="Google Shape;488;p43"/>
          <p:cNvSpPr txBox="1"/>
          <p:nvPr>
            <p:ph idx="2" type="title"/>
          </p:nvPr>
        </p:nvSpPr>
        <p:spPr>
          <a:xfrm>
            <a:off x="36389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9" name="Google Shape;489;p43"/>
          <p:cNvSpPr/>
          <p:nvPr/>
        </p:nvSpPr>
        <p:spPr>
          <a:xfrm>
            <a:off x="2195400" y="373100"/>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43"/>
          <p:cNvGrpSpPr/>
          <p:nvPr/>
        </p:nvGrpSpPr>
        <p:grpSpPr>
          <a:xfrm>
            <a:off x="2710863" y="1234912"/>
            <a:ext cx="537556" cy="136576"/>
            <a:chOff x="2641350" y="846250"/>
            <a:chExt cx="413600" cy="105075"/>
          </a:xfrm>
        </p:grpSpPr>
        <p:sp>
          <p:nvSpPr>
            <p:cNvPr id="491" name="Google Shape;491;p4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43"/>
          <p:cNvGrpSpPr/>
          <p:nvPr/>
        </p:nvGrpSpPr>
        <p:grpSpPr>
          <a:xfrm>
            <a:off x="2881200" y="4514854"/>
            <a:ext cx="3397850" cy="187275"/>
            <a:chOff x="-3237675" y="-1132050"/>
            <a:chExt cx="3397850" cy="187275"/>
          </a:xfrm>
        </p:grpSpPr>
        <p:sp>
          <p:nvSpPr>
            <p:cNvPr id="496" name="Google Shape;496;p4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5" name="Google Shape;505;p43"/>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