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7" r:id="rId6"/>
    <p:sldId id="268" r:id="rId7"/>
    <p:sldId id="270" r:id="rId8"/>
    <p:sldId id="273" r:id="rId9"/>
    <p:sldId id="262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4" r:id="rId21"/>
    <p:sldId id="285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2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Configuration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Simulation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Analysis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Configuration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Simulation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Analysis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3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6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2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0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SYSTEM </a:t>
            </a:r>
            <a:r>
              <a:rPr lang="en-US" dirty="0"/>
              <a:t>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</a:p>
          <a:p>
            <a:endParaRPr lang="en-US" dirty="0"/>
          </a:p>
          <a:p>
            <a:r>
              <a:rPr lang="en-US" dirty="0" smtClean="0"/>
              <a:t>FALL 2023 CSCI 6461</a:t>
            </a:r>
          </a:p>
          <a:p>
            <a:r>
              <a:rPr lang="en-US" dirty="0" smtClean="0"/>
              <a:t>DR. </a:t>
            </a:r>
            <a:r>
              <a:rPr lang="en-US" dirty="0" smtClean="0"/>
              <a:t>LEI 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1654" y="4368800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ADONIA SEQUEIRA G31345330</a:t>
            </a:r>
          </a:p>
          <a:p>
            <a:r>
              <a:rPr lang="pt-BR" dirty="0"/>
              <a:t>SHIVAM CHAVAN G22366287</a:t>
            </a:r>
          </a:p>
          <a:p>
            <a:r>
              <a:rPr lang="pt-BR" dirty="0"/>
              <a:t>VINAYAK DUBEY G47804140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Analyze the influence of the mapping on the miss rate for several cache sizes.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Processors in SMP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64 (block size = 256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4096 (main memory size = 1024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PROCESSOR: Ear</a:t>
            </a:r>
          </a:p>
          <a:p>
            <a:r>
              <a:rPr lang="en-IN" sz="1500" dirty="0"/>
              <a:t>CACHE SIZES: </a:t>
            </a:r>
            <a:r>
              <a:rPr lang="en-US" sz="1500" dirty="0"/>
              <a:t> 4 KB, 8 KB, 16 KB, and 32 KB</a:t>
            </a:r>
          </a:p>
          <a:p>
            <a:r>
              <a:rPr lang="en-US" sz="1500" dirty="0"/>
              <a:t>MAPPING: Direct, two-way set associative, four-way set associative, eight-way set associative, and fully-associative</a:t>
            </a:r>
          </a:p>
          <a:p>
            <a:r>
              <a:rPr lang="en-US" sz="1500" dirty="0" smtClean="0"/>
              <a:t>TIME TAKEN PER EXECUTION: </a:t>
            </a:r>
            <a:r>
              <a:rPr lang="en-US" sz="1500" dirty="0" smtClean="0"/>
              <a:t>2hrs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increasing associativity improves system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associativity advances, the miss rate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As cache capacity increases, the associative grade drops because advantages get shorter.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transition from direct to 2-way set associative is the most advantageous.</a:t>
            </a:r>
          </a:p>
        </p:txBody>
      </p:sp>
    </p:spTree>
    <p:extLst>
      <p:ext uri="{BB962C8B-B14F-4D97-AF65-F5344CB8AC3E}">
        <p14:creationId xmlns:p14="http://schemas.microsoft.com/office/powerpoint/2010/main" val="14361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Show the influence of the replacement policy on the miss rate.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Processors in SMP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16 (block size = 32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8192 (main memory size = 256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cache = 128 (cache size = 4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8-way set-associative (cache sets = 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PROCESSOR: Hydro, Nasa7, </a:t>
            </a:r>
            <a:r>
              <a:rPr lang="en-IN" sz="1500" dirty="0" err="1"/>
              <a:t>Cexp</a:t>
            </a:r>
            <a:r>
              <a:rPr lang="en-IN" sz="1500" dirty="0"/>
              <a:t>, </a:t>
            </a:r>
            <a:r>
              <a:rPr lang="en-IN" sz="1500" dirty="0" err="1"/>
              <a:t>Mdljd</a:t>
            </a:r>
            <a:r>
              <a:rPr lang="en-IN" sz="1500" dirty="0"/>
              <a:t>, Ear, Comp, Wave, </a:t>
            </a:r>
            <a:r>
              <a:rPr lang="en-IN" sz="1500" dirty="0" err="1"/>
              <a:t>Swm</a:t>
            </a:r>
            <a:r>
              <a:rPr lang="en-IN" sz="1500" dirty="0"/>
              <a:t> and </a:t>
            </a:r>
            <a:r>
              <a:rPr lang="en-IN" sz="1500" dirty="0" err="1"/>
              <a:t>UComp</a:t>
            </a:r>
            <a:r>
              <a:rPr lang="en-IN" sz="1500" dirty="0"/>
              <a:t>.</a:t>
            </a:r>
          </a:p>
          <a:p>
            <a:r>
              <a:rPr lang="en-US" sz="1500" dirty="0"/>
              <a:t>BLOCKS IN CACHE: 1 (cache size = 0,03 KB), 2, 4, 8, 16, 32, 64, 128, 256, and 512</a:t>
            </a:r>
          </a:p>
          <a:p>
            <a:r>
              <a:rPr lang="en-US" sz="1500" dirty="0" smtClean="0"/>
              <a:t>TIME TAKEN PER EXECUTION: </a:t>
            </a:r>
            <a:r>
              <a:rPr lang="en-US" sz="1500" dirty="0" smtClean="0"/>
              <a:t>2 </a:t>
            </a:r>
            <a:r>
              <a:rPr lang="en-US" sz="1500" dirty="0" err="1" smtClean="0"/>
              <a:t>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 The Least Recently Used (LRU) policy appears to be the most effective replacement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Random stands out as the least effective replacement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advantages offered by LFU and FIFO vary across different benchmarks.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utilization of various replacement policies does not yield differing miss rate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specific replacement policy can enhance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4319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3076" y="2132856"/>
            <a:ext cx="10132113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We have performed Task 5 and 6 for extra credits.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Additionally for all tasks we have used 8 processors</a:t>
            </a:r>
          </a:p>
        </p:txBody>
      </p:sp>
    </p:spTree>
    <p:extLst>
      <p:ext uri="{BB962C8B-B14F-4D97-AF65-F5344CB8AC3E}">
        <p14:creationId xmlns:p14="http://schemas.microsoft.com/office/powerpoint/2010/main" val="36906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Study the influence of the cache size on the miss rate during the execution of a parallel program in a SMP</a:t>
            </a:r>
          </a:p>
          <a:p>
            <a:r>
              <a:rPr lang="en-US" sz="1800" b="1" dirty="0"/>
              <a:t> </a:t>
            </a:r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Processors in SMP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32 (block size = 64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524288 (main memory size = 32 MB).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Set-Associative.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sets = They will vary depending on the number of blocks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PROCESSOR: </a:t>
            </a:r>
            <a:r>
              <a:rPr lang="en-US" sz="1500" dirty="0"/>
              <a:t>FFT, Simple, Speech and Weather.</a:t>
            </a:r>
          </a:p>
          <a:p>
            <a:r>
              <a:rPr lang="en-US" sz="1500" dirty="0"/>
              <a:t>BLOCKS IN CACHE: 1 (cache size = 0,03 KB), 2, 4, 8, 16, 32, 64, 128, 256, 512, 1024, and 2048</a:t>
            </a:r>
          </a:p>
          <a:p>
            <a:r>
              <a:rPr lang="en-US" sz="1500" dirty="0" smtClean="0"/>
              <a:t>TIME TAKEN PER EXECUTION: 12 </a:t>
            </a:r>
            <a:r>
              <a:rPr lang="en-US" sz="1500" dirty="0" err="1" smtClean="0"/>
              <a:t>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</a:t>
            </a:r>
            <a:r>
              <a:rPr lang="en-US" sz="1500" dirty="0" smtClean="0"/>
              <a:t>he </a:t>
            </a:r>
            <a:r>
              <a:rPr lang="en-US" sz="1500" dirty="0"/>
              <a:t>global miss rate decreases as cache size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miss rate is affected by the locality grade since larger cache sizes benefit from spatial locality.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Capacity and conflict misses were decreasing. The compulsory miss rate component remains constant as cache size is </a:t>
            </a:r>
            <a:r>
              <a:rPr lang="en-US" sz="1500" dirty="0" smtClean="0"/>
              <a:t>increased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Since the compulsory miss is independent of cache size, the degree of misses stabilizes at </a:t>
            </a:r>
            <a:r>
              <a:rPr lang="en-US" sz="1500" dirty="0" smtClean="0"/>
              <a:t>large cache </a:t>
            </a:r>
            <a:r>
              <a:rPr lang="en-US" sz="1500" dirty="0"/>
              <a:t>sizes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total cache size rises as we increase the number of processors.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63" y="1979498"/>
            <a:ext cx="4449978" cy="2016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684" y="4007926"/>
            <a:ext cx="2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Miss Rate %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80880" y="1511219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Colors represent different block sizes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16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Show the influence of the cache size on the bus traffic during the execution of a parallel program in a SMP.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Processors in SMP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32 (block size = 64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524288 (main memory size = 32 MB).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Set-Associative.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sets = They will vary depending on the number of blocks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PROCESSOR: </a:t>
            </a:r>
            <a:r>
              <a:rPr lang="en-US" sz="1500" dirty="0"/>
              <a:t>FFT, Simple, Speech and Weather.</a:t>
            </a:r>
          </a:p>
          <a:p>
            <a:r>
              <a:rPr lang="en-US" sz="1500" dirty="0"/>
              <a:t>BLOCKS IN CACHE: 1 (cache size = 0,03 KB), 2, 4, 8, 16, 32, 64, 128, 256, 512, </a:t>
            </a:r>
            <a:r>
              <a:rPr lang="en-US" sz="1500" dirty="0" smtClean="0"/>
              <a:t>1024</a:t>
            </a:r>
            <a:r>
              <a:rPr lang="en-US" sz="1500" dirty="0"/>
              <a:t> </a:t>
            </a:r>
            <a:r>
              <a:rPr lang="en-US" sz="1500" dirty="0" smtClean="0"/>
              <a:t>&amp;</a:t>
            </a:r>
            <a:r>
              <a:rPr lang="en-US" sz="1500" dirty="0" smtClean="0"/>
              <a:t> </a:t>
            </a:r>
            <a:r>
              <a:rPr lang="en-US" sz="1500" dirty="0"/>
              <a:t>2048</a:t>
            </a:r>
          </a:p>
          <a:p>
            <a:r>
              <a:rPr lang="en-US" sz="1500" dirty="0" smtClean="0"/>
              <a:t>TIME TAKEN PER EXECUTION: 12 </a:t>
            </a:r>
            <a:r>
              <a:rPr lang="en-US" sz="1500" dirty="0" err="1" smtClean="0"/>
              <a:t>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</a:t>
            </a:r>
            <a:r>
              <a:rPr lang="en-US" sz="1500" dirty="0" smtClean="0"/>
              <a:t>s </a:t>
            </a:r>
            <a:r>
              <a:rPr lang="en-US" sz="1500" dirty="0"/>
              <a:t>cache size increases, bus traffic reduces.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</a:t>
            </a:r>
            <a:r>
              <a:rPr lang="en-US" sz="1500" dirty="0" smtClean="0"/>
              <a:t>or </a:t>
            </a:r>
            <a:r>
              <a:rPr lang="en-US" sz="1500" dirty="0"/>
              <a:t>great cache sizes, the bus traffic is stabilized.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</a:t>
            </a:r>
            <a:r>
              <a:rPr lang="en-US" sz="1500" dirty="0" smtClean="0"/>
              <a:t>us </a:t>
            </a:r>
            <a:r>
              <a:rPr lang="en-US" sz="1500" dirty="0"/>
              <a:t>transaction rate, address, data, bus traffic, and miss rate all drop as the cache size increases.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1432977"/>
            <a:ext cx="3459724" cy="403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4732" y="5515295"/>
            <a:ext cx="2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Total Bus Traffic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22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Influence of the Cache Coherence Protocol on the Miss Rate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Processors in SMP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32 (block size = 64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524288 (main memory size = 32 MB).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cache = 256 (cache size = 16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Set-Associative.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sets = 64 (four-way set associative caches).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PROCESSOR: </a:t>
            </a:r>
            <a:r>
              <a:rPr lang="en-US" sz="1500" dirty="0"/>
              <a:t>FFT, Simple, Speech and Weather.</a:t>
            </a:r>
          </a:p>
          <a:p>
            <a:r>
              <a:rPr lang="en-US" sz="1500" dirty="0"/>
              <a:t>CACHE COHERENCE PROTOCOLS: MSI, MESI, and DRAGON.</a:t>
            </a:r>
          </a:p>
          <a:p>
            <a:r>
              <a:rPr lang="en-US" sz="1500" dirty="0" smtClean="0"/>
              <a:t>TIME TAKEN PER EXECUTION: 10 </a:t>
            </a:r>
            <a:r>
              <a:rPr lang="en-US" sz="1500" dirty="0" err="1" smtClean="0"/>
              <a:t>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Dragon </a:t>
            </a:r>
            <a:r>
              <a:rPr lang="en-US" sz="1500" dirty="0"/>
              <a:t>has the lowest </a:t>
            </a:r>
            <a:r>
              <a:rPr lang="en-US" sz="1500" dirty="0" smtClean="0"/>
              <a:t>and the best miss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Not all protocols have the same miss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MSI and MESI have similar miss rate but not the same miss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We observe a difference between the update-based protocol and invalidation based protocols.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Update based protocol experience fewer coherence misses.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Conclusion, The </a:t>
            </a:r>
            <a:r>
              <a:rPr lang="en-US" sz="1500" dirty="0"/>
              <a:t>choice of benchmarks significantly influences the memory access patterns and, consequently, the miss rate</a:t>
            </a:r>
            <a:r>
              <a:rPr lang="en-US" sz="15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33" y="2132856"/>
            <a:ext cx="4842387" cy="230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4370" y="4461364"/>
            <a:ext cx="2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Miss Rate %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91" y="4861474"/>
            <a:ext cx="378746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smtClean="0"/>
              <a:t>TASK 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Influence of the Cache Coherence Protocol on the Bus Traffic</a:t>
            </a:r>
          </a:p>
          <a:p>
            <a:endParaRPr lang="en-IN" sz="1800" b="1" dirty="0" smtClean="0"/>
          </a:p>
          <a:p>
            <a:r>
              <a:rPr lang="en-IN" sz="1500" b="1" dirty="0" smtClean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Processors in SMP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Scheme for bus arbitration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Words by block = 32 (block size = 64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Blocks in main memory = 524288 (main memory size = 32 MB).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Blocks in cache = 256 (cache size = 16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Mapping = Set-Associative.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Cache sets = 64 (four-way set associative caches).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Replacement policy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 smtClean="0"/>
          </a:p>
          <a:p>
            <a:r>
              <a:rPr lang="en-IN" sz="1500" dirty="0" smtClean="0"/>
              <a:t>PROCESSOR: </a:t>
            </a:r>
            <a:r>
              <a:rPr lang="en-US" sz="1500" dirty="0" smtClean="0"/>
              <a:t>FFT, Simple, Speech and Weather.</a:t>
            </a:r>
          </a:p>
          <a:p>
            <a:r>
              <a:rPr lang="en-US" sz="1500" dirty="0" smtClean="0"/>
              <a:t>CACHE COHERENCE PROTOCOLS: MSI, MESI, and DRAGON.</a:t>
            </a:r>
          </a:p>
          <a:p>
            <a:r>
              <a:rPr lang="en-US" sz="1500" dirty="0" smtClean="0"/>
              <a:t>TIME TAKEN PER EXECUTION: 10 </a:t>
            </a:r>
            <a:r>
              <a:rPr lang="en-US" sz="1500" dirty="0" err="1" smtClean="0"/>
              <a:t>hrs</a:t>
            </a:r>
            <a:endParaRPr lang="en-IN" sz="1500" dirty="0" smtClean="0"/>
          </a:p>
          <a:p>
            <a:endParaRPr lang="en-IN" sz="1500" b="1" dirty="0" smtClean="0"/>
          </a:p>
          <a:p>
            <a:r>
              <a:rPr lang="en-IN" sz="1500" b="1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DRAGON protocol exhibits the lowest bus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Not all protocols have same bus traffic.</a:t>
            </a: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least favorable ones are associated with MSI and MESI memory traces.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bus traffic for MSI and MESI protocols is nearly identical.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Conclusion,</a:t>
            </a:r>
            <a:r>
              <a:rPr lang="en-US" sz="1500" dirty="0" smtClean="0"/>
              <a:t> increase in the number of processors for a parallel application leads to higher miss rates and bus traffic.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19" y="1844824"/>
            <a:ext cx="4935079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6502" y="4122576"/>
            <a:ext cx="2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Total Bus Traffic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548" y="4582794"/>
            <a:ext cx="378746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Influence of the Number of Processors on the Miss Rate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32 (block size = 64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524288 (main memory size = 32 MB).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cache = 256 (cache size = 16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Set-Associative.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sets = 64 (four-way set associative caches).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PROCESSOR: </a:t>
            </a:r>
            <a:r>
              <a:rPr lang="en-US" sz="1500" dirty="0"/>
              <a:t>FFT, Simple, and Weather.</a:t>
            </a:r>
          </a:p>
          <a:p>
            <a:r>
              <a:rPr lang="en-US" sz="1500" dirty="0"/>
              <a:t>NUMBER OF PROCESSORS: 1, 2, 4, and 8</a:t>
            </a:r>
          </a:p>
          <a:p>
            <a:r>
              <a:rPr lang="en-US" sz="1500" dirty="0" smtClean="0"/>
              <a:t>TIME TAKEN PER EXECUTION: 15 </a:t>
            </a:r>
            <a:r>
              <a:rPr lang="en-US" sz="1500" dirty="0" err="1" smtClean="0"/>
              <a:t>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global miss rate rises with an escalation in the number of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As multiple processors access the same data, the likelihood of a cache miss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</a:t>
            </a:r>
            <a:r>
              <a:rPr lang="en-US" sz="1500" dirty="0" smtClean="0"/>
              <a:t>he </a:t>
            </a:r>
            <a:r>
              <a:rPr lang="en-US" sz="1500" dirty="0"/>
              <a:t>effectiveness of this improvement hinges on the availability of sufficient bus bandwidth.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247" y="3140968"/>
            <a:ext cx="5926843" cy="1344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8588" y="4581128"/>
            <a:ext cx="2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Miss Rate 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9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Influence of the Number of Processors on the Bus Traffic 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32 (block size = 64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524288 (main memory size = 32 MB).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cache = 256 (cache size = 16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Set-Associative.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sets = 64 (four-way set associative caches).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PROCESSOR: </a:t>
            </a:r>
            <a:r>
              <a:rPr lang="en-US" sz="1500" dirty="0"/>
              <a:t>FFT, Simple, and Weather.</a:t>
            </a:r>
          </a:p>
          <a:p>
            <a:r>
              <a:rPr lang="en-US" sz="1500" dirty="0"/>
              <a:t>NUMBER OF PROCESSORS: 1, 2, 4, and 8</a:t>
            </a:r>
          </a:p>
          <a:p>
            <a:r>
              <a:rPr lang="en-US" sz="1500" dirty="0" smtClean="0"/>
              <a:t>TIME TAKEN PER EXECUTION: 15 </a:t>
            </a:r>
            <a:r>
              <a:rPr lang="en-US" sz="1500" dirty="0" err="1" smtClean="0"/>
              <a:t>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global bus traffic increases with an increasing number of processors due to high parallelism and coordination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choice of cache coherence protocol plays a crucial role in determining how processors interact and coordinate their access to shared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</a:t>
            </a:r>
            <a:r>
              <a:rPr lang="en-US" sz="1500" dirty="0" smtClean="0"/>
              <a:t>he </a:t>
            </a:r>
            <a:r>
              <a:rPr lang="en-US" sz="1500" dirty="0"/>
              <a:t>step with the most bus traffic occurs from 1 to 2 processors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1" y="1340769"/>
            <a:ext cx="5196804" cy="32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7107" y="4620979"/>
            <a:ext cx="2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Total Bus Traffic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5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 PRESENTATION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33076" y="2924944"/>
            <a:ext cx="10132113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All the tasks were equally divided among the three group members including the execution , report and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172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System: Lenovo </a:t>
            </a:r>
            <a:r>
              <a:rPr lang="en-US" dirty="0" err="1"/>
              <a:t>Thinkpad</a:t>
            </a:r>
            <a:r>
              <a:rPr lang="en-US" dirty="0"/>
              <a:t> X1 Carbon/ Microsoft azure cloud instance</a:t>
            </a:r>
          </a:p>
          <a:p>
            <a:r>
              <a:rPr lang="en-US" dirty="0"/>
              <a:t>Operating system: Microsoft Windows 11 Home</a:t>
            </a:r>
          </a:p>
          <a:p>
            <a:r>
              <a:rPr lang="en-US" dirty="0"/>
              <a:t>Simulation Software: </a:t>
            </a:r>
            <a:r>
              <a:rPr lang="en-US" dirty="0" err="1" smtClean="0"/>
              <a:t>SMPcache</a:t>
            </a:r>
            <a:endParaRPr lang="en-US" dirty="0" smtClean="0"/>
          </a:p>
          <a:p>
            <a:r>
              <a:rPr lang="en-US" dirty="0"/>
              <a:t>Computer System: </a:t>
            </a:r>
            <a:r>
              <a:rPr lang="en-US" dirty="0" smtClean="0"/>
              <a:t>Dell Vostro 15 3510</a:t>
            </a:r>
            <a:endParaRPr lang="en-US" dirty="0"/>
          </a:p>
          <a:p>
            <a:r>
              <a:rPr lang="en-US" dirty="0"/>
              <a:t>Operating system: Windows 11 </a:t>
            </a:r>
            <a:r>
              <a:rPr lang="en-US" dirty="0" smtClean="0"/>
              <a:t>Enterprise</a:t>
            </a:r>
          </a:p>
          <a:p>
            <a:r>
              <a:rPr lang="en-US" dirty="0" smtClean="0"/>
              <a:t>Simulation </a:t>
            </a:r>
            <a:r>
              <a:rPr lang="en-US" dirty="0"/>
              <a:t>Software: </a:t>
            </a:r>
            <a:r>
              <a:rPr lang="en-US" dirty="0" err="1"/>
              <a:t>SMPcache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Enter simulation parameters</a:t>
            </a:r>
          </a:p>
          <a:p>
            <a:r>
              <a:rPr lang="en-US" dirty="0"/>
              <a:t>Run the simulation</a:t>
            </a:r>
          </a:p>
          <a:p>
            <a:r>
              <a:rPr lang="en-US" dirty="0"/>
              <a:t>Analyze the results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341381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42918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Show that the programs have different  locality, and there are programs with “good” or “bad” locality.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Processors in SMP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Scheme for bus arbitration =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Words by block = 16 (block size = 32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Blocks in main memory = 8192 (main memory size = 256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Blocks in cache = 128 (cache size = 4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Mapping = Fully-Associative.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Replacement policy = LRU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PROCESSORS: Hydro, Nasa7, </a:t>
            </a:r>
            <a:r>
              <a:rPr lang="en-IN" sz="1500" dirty="0" err="1"/>
              <a:t>Cexp</a:t>
            </a:r>
            <a:r>
              <a:rPr lang="en-IN" sz="1500" dirty="0"/>
              <a:t>, </a:t>
            </a:r>
            <a:r>
              <a:rPr lang="en-IN" sz="1500" dirty="0" err="1"/>
              <a:t>Mdljd</a:t>
            </a:r>
            <a:r>
              <a:rPr lang="en-IN" sz="1500" dirty="0"/>
              <a:t>, Ear, Comp, Wave, </a:t>
            </a:r>
            <a:r>
              <a:rPr lang="en-IN" sz="1500" dirty="0" err="1"/>
              <a:t>Swm</a:t>
            </a:r>
            <a:r>
              <a:rPr lang="en-IN" sz="1500" dirty="0"/>
              <a:t> and </a:t>
            </a:r>
            <a:r>
              <a:rPr lang="en-IN" sz="1500" dirty="0" err="1"/>
              <a:t>UComp</a:t>
            </a:r>
            <a:endParaRPr lang="en-IN" sz="1500" dirty="0"/>
          </a:p>
          <a:p>
            <a:r>
              <a:rPr lang="en-IN" sz="1500" dirty="0" smtClean="0"/>
              <a:t>TIME TAKEN PER EXECUTION:  </a:t>
            </a:r>
            <a:r>
              <a:rPr lang="en-IN" sz="1500" dirty="0" smtClean="0"/>
              <a:t>2 hrs.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CEXP processor had the best locality (lowest miss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SWM processor had the worst locality (highest miss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Enhancing  locality grade enhances system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Higher locality grade can be achieved by using larger block sizes and caches.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Miss rate decreases as execution of the program goes forward.</a:t>
            </a:r>
          </a:p>
          <a:p>
            <a:endParaRPr lang="en-I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2484"/>
          <a:stretch/>
        </p:blipFill>
        <p:spPr>
          <a:xfrm>
            <a:off x="6598468" y="1412776"/>
            <a:ext cx="4896544" cy="24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Show the influence of the cache size on the miss rate.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Processors in SMP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Words by block = 16 (block size = 32 bytes).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Blocks in main memory = 8192 (main memory size = 256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Fully-Associative.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LRU.</a:t>
            </a:r>
          </a:p>
          <a:p>
            <a:endParaRPr lang="en-IN" sz="1500" dirty="0"/>
          </a:p>
          <a:p>
            <a:r>
              <a:rPr lang="en-IN" sz="1500" dirty="0"/>
              <a:t>PROCESSORS: Hydro, Nasa7, </a:t>
            </a:r>
            <a:r>
              <a:rPr lang="en-IN" sz="1500" dirty="0" err="1"/>
              <a:t>Cexp</a:t>
            </a:r>
            <a:r>
              <a:rPr lang="en-IN" sz="1500" dirty="0"/>
              <a:t>, </a:t>
            </a:r>
            <a:r>
              <a:rPr lang="en-IN" sz="1500" dirty="0" err="1"/>
              <a:t>Mdljd</a:t>
            </a:r>
            <a:r>
              <a:rPr lang="en-IN" sz="1500" dirty="0"/>
              <a:t>, Ear, Comp, Wave, </a:t>
            </a:r>
            <a:r>
              <a:rPr lang="en-IN" sz="1500" dirty="0" err="1"/>
              <a:t>Swm</a:t>
            </a:r>
            <a:r>
              <a:rPr lang="en-IN" sz="1500" dirty="0"/>
              <a:t> and </a:t>
            </a:r>
            <a:r>
              <a:rPr lang="en-IN" sz="1500" dirty="0" err="1"/>
              <a:t>Ucomp</a:t>
            </a:r>
            <a:endParaRPr lang="en-IN" sz="1500" dirty="0"/>
          </a:p>
          <a:p>
            <a:r>
              <a:rPr lang="en-IN" sz="1500" dirty="0"/>
              <a:t>BLOCKS IN CACHE: </a:t>
            </a:r>
            <a:r>
              <a:rPr lang="en-US" sz="1500" dirty="0"/>
              <a:t>1, 2, 4, 8, 16, 32, 64, 128, 256, and 512</a:t>
            </a:r>
          </a:p>
          <a:p>
            <a:r>
              <a:rPr lang="en-US" sz="1500" dirty="0" smtClean="0"/>
              <a:t>TIME TAKEN PER EXECUTION: </a:t>
            </a:r>
            <a:r>
              <a:rPr lang="en-US" sz="1500" dirty="0" smtClean="0"/>
              <a:t>3 </a:t>
            </a:r>
            <a:r>
              <a:rPr lang="en-US" sz="1500" dirty="0" err="1" smtClean="0"/>
              <a:t>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miss rate decreases with the increase in cache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miss rate depends on the locality grade taking advantage of spatial locality.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are no conflict misses in our experiments because the cache size is increasing.</a:t>
            </a:r>
          </a:p>
        </p:txBody>
      </p:sp>
    </p:spTree>
    <p:extLst>
      <p:ext uri="{BB962C8B-B14F-4D97-AF65-F5344CB8AC3E}">
        <p14:creationId xmlns:p14="http://schemas.microsoft.com/office/powerpoint/2010/main" val="9781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Study the influence of the block size on the miss rate.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Processors in SMP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Main memory size = 256 KB (the number of blocks in main memory will vary).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size = 4 KB (the number of blocks in cache will vary).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Fully-Associative.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LRU.</a:t>
            </a:r>
          </a:p>
          <a:p>
            <a:endParaRPr lang="en-IN" sz="1500" dirty="0"/>
          </a:p>
          <a:p>
            <a:r>
              <a:rPr lang="en-IN" sz="1500" dirty="0"/>
              <a:t>PROCESSORS: Hydro, Nasa7, </a:t>
            </a:r>
            <a:r>
              <a:rPr lang="en-IN" sz="1500" dirty="0" err="1"/>
              <a:t>Cexp</a:t>
            </a:r>
            <a:r>
              <a:rPr lang="en-IN" sz="1500" dirty="0"/>
              <a:t>, </a:t>
            </a:r>
            <a:r>
              <a:rPr lang="en-IN" sz="1500" dirty="0" err="1"/>
              <a:t>Mdljd</a:t>
            </a:r>
            <a:r>
              <a:rPr lang="en-IN" sz="1500" dirty="0"/>
              <a:t>, Ear, Comp, Wave, </a:t>
            </a:r>
            <a:r>
              <a:rPr lang="en-IN" sz="1500" dirty="0" err="1"/>
              <a:t>Swm</a:t>
            </a:r>
            <a:r>
              <a:rPr lang="en-IN" sz="1500" dirty="0"/>
              <a:t> and </a:t>
            </a:r>
            <a:r>
              <a:rPr lang="en-IN" sz="1500" dirty="0" err="1"/>
              <a:t>Ucomp</a:t>
            </a:r>
            <a:endParaRPr lang="en-IN" sz="1500" dirty="0"/>
          </a:p>
          <a:p>
            <a:r>
              <a:rPr lang="en-IN" sz="1500" dirty="0"/>
              <a:t>WORDS BY BLOCKS: </a:t>
            </a:r>
            <a:r>
              <a:rPr lang="en-US" sz="1500" dirty="0"/>
              <a:t> (block size = 8 bytes), 8, 16, 32, 64, 128, 256, 512, and 102</a:t>
            </a:r>
          </a:p>
          <a:p>
            <a:r>
              <a:rPr lang="en-IN" sz="1500" dirty="0" smtClean="0"/>
              <a:t>TIME TAKEN PER EXECUTION: </a:t>
            </a:r>
            <a:r>
              <a:rPr lang="en-IN" sz="1500" dirty="0" smtClean="0"/>
              <a:t>2hrs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increase of block size will improve the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miss rate decreases as the block size increases because there are more block sizes available to utilize spatial  locality.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block size is enlarged, the compulsory misses remain unchanged.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 A bigger block size causes a higher miss penalty.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We observed the pollution point  (where block size is too big as compared to the cache size) in every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611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D503E-8836-B2BA-6498-ED370CEA5A3B}"/>
              </a:ext>
            </a:extLst>
          </p:cNvPr>
          <p:cNvSpPr txBox="1"/>
          <p:nvPr/>
        </p:nvSpPr>
        <p:spPr>
          <a:xfrm>
            <a:off x="1218882" y="933128"/>
            <a:ext cx="1036050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Show the influence of the block size on the miss rate, but in this case, for several cache sizes.</a:t>
            </a:r>
          </a:p>
          <a:p>
            <a:endParaRPr lang="en-IN" sz="1800" b="1" dirty="0"/>
          </a:p>
          <a:p>
            <a:r>
              <a:rPr lang="en-IN" sz="1500" b="1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Processors in SMP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Cache coherence protocol = 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Scheme for bus arbitration =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Word wide (bits) = 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Main memory size = 1024 KB (the number of blocks in main memory will vary).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Mapping = Fully-Associative.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Replacement policy = LRU.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r>
              <a:rPr lang="en-IN" sz="1500" dirty="0"/>
              <a:t>PROCESSORS: Hydro, Nasa7, </a:t>
            </a:r>
            <a:r>
              <a:rPr lang="en-IN" sz="1500" dirty="0" err="1"/>
              <a:t>Cexp</a:t>
            </a:r>
            <a:r>
              <a:rPr lang="en-IN" sz="1500" dirty="0"/>
              <a:t>, </a:t>
            </a:r>
            <a:r>
              <a:rPr lang="en-IN" sz="1500" dirty="0" err="1"/>
              <a:t>Mdljd</a:t>
            </a:r>
            <a:r>
              <a:rPr lang="en-IN" sz="1500" dirty="0"/>
              <a:t>, Ear, Comp, Wave, </a:t>
            </a:r>
            <a:r>
              <a:rPr lang="en-IN" sz="1500" dirty="0" err="1"/>
              <a:t>Swm</a:t>
            </a:r>
            <a:r>
              <a:rPr lang="en-IN" sz="1500" dirty="0"/>
              <a:t> and </a:t>
            </a:r>
            <a:r>
              <a:rPr lang="en-IN" sz="1500" dirty="0" err="1"/>
              <a:t>Ucomp</a:t>
            </a:r>
            <a:endParaRPr lang="en-IN" sz="1500" dirty="0"/>
          </a:p>
          <a:p>
            <a:r>
              <a:rPr lang="en-IN" sz="1500" dirty="0"/>
              <a:t>CACHE SIZES: </a:t>
            </a:r>
            <a:r>
              <a:rPr lang="en-US" sz="1500" dirty="0"/>
              <a:t> 4 KB, 8 KB, 16 KB, and 32 KB</a:t>
            </a:r>
          </a:p>
          <a:p>
            <a:r>
              <a:rPr lang="en-US" sz="1500" dirty="0" smtClean="0"/>
              <a:t>TIME TAKEN PER EXECUTION: </a:t>
            </a:r>
            <a:r>
              <a:rPr lang="en-US" sz="1500" dirty="0" smtClean="0"/>
              <a:t>3hrs</a:t>
            </a:r>
            <a:endParaRPr lang="en-IN" sz="1500" dirty="0"/>
          </a:p>
          <a:p>
            <a:endParaRPr lang="en-IN" sz="1500" b="1" dirty="0"/>
          </a:p>
          <a:p>
            <a:r>
              <a:rPr lang="en-IN" sz="15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As the size of blocks increases, there is an evident decrease in miss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Increasing the block size leads to a notable decrease in compulsory misses.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As the cache size increases for a given block size, the occurrence of spikes diminishes.</a:t>
            </a:r>
          </a:p>
        </p:txBody>
      </p:sp>
    </p:spTree>
    <p:extLst>
      <p:ext uri="{BB962C8B-B14F-4D97-AF65-F5344CB8AC3E}">
        <p14:creationId xmlns:p14="http://schemas.microsoft.com/office/powerpoint/2010/main" val="33249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388</TotalTime>
  <Words>2423</Words>
  <Application>Microsoft Office PowerPoint</Application>
  <PresentationFormat>Custom</PresentationFormat>
  <Paragraphs>325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COMPUTER SYSTEM ARCHITECTURE</vt:lpstr>
      <vt:lpstr>GROUP MEMBER PRESENTATION</vt:lpstr>
      <vt:lpstr>EXPERIMENT SETUP</vt:lpstr>
      <vt:lpstr>METHODOLOGY</vt:lpstr>
      <vt:lpstr>PROJECT 1</vt:lpstr>
      <vt:lpstr>TASK 1</vt:lpstr>
      <vt:lpstr>TASK 2</vt:lpstr>
      <vt:lpstr>TASK 3</vt:lpstr>
      <vt:lpstr>TASK 4</vt:lpstr>
      <vt:lpstr>TASK 5</vt:lpstr>
      <vt:lpstr>TASK 6</vt:lpstr>
      <vt:lpstr>PROJECT 2</vt:lpstr>
      <vt:lpstr>TASK 1</vt:lpstr>
      <vt:lpstr>TASK 2</vt:lpstr>
      <vt:lpstr>TASK 3</vt:lpstr>
      <vt:lpstr>TASK 4</vt:lpstr>
      <vt:lpstr>TASK 5</vt:lpstr>
      <vt:lpstr>TASK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ARCHITECTURE</dc:title>
  <dc:creator>vinayak dubey</dc:creator>
  <cp:lastModifiedBy>Adonia</cp:lastModifiedBy>
  <cp:revision>27</cp:revision>
  <dcterms:created xsi:type="dcterms:W3CDTF">2023-12-06T03:23:46Z</dcterms:created>
  <dcterms:modified xsi:type="dcterms:W3CDTF">2023-12-07T00:28:11Z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