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2" r:id="rId6"/>
    <p:sldId id="264" r:id="rId7"/>
    <p:sldId id="265" r:id="rId8"/>
    <p:sldId id="263" r:id="rId9"/>
    <p:sldId id="266" r:id="rId10"/>
    <p:sldId id="267" r:id="rId11"/>
    <p:sldId id="268" r:id="rId12"/>
    <p:sldId id="269"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5/19/2021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u/0/folders/11_RvgrR_1twJPCmoEgvcxbb8k3ITk8T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lenapiter/sale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SD Companies Analysis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Shivam Deshmukh</a:t>
            </a:r>
          </a:p>
        </p:txBody>
      </p:sp>
      <p:pic>
        <p:nvPicPr>
          <p:cNvPr id="5" name="Picture 4">
            <a:extLst>
              <a:ext uri="{FF2B5EF4-FFF2-40B4-BE49-F238E27FC236}">
                <a16:creationId xmlns:a16="http://schemas.microsoft.com/office/drawing/2014/main" id="{DC849852-7B22-48E4-B984-2F6AD9FCC6FA}"/>
              </a:ext>
            </a:extLst>
          </p:cNvPr>
          <p:cNvPicPr>
            <a:picLocks noChangeAspect="1"/>
          </p:cNvPicPr>
          <p:nvPr/>
        </p:nvPicPr>
        <p:blipFill>
          <a:blip r:embed="rId4"/>
          <a:stretch>
            <a:fillRect/>
          </a:stretch>
        </p:blipFill>
        <p:spPr>
          <a:xfrm>
            <a:off x="8461615" y="5308846"/>
            <a:ext cx="3242047" cy="1072020"/>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1E43-7AE4-42D8-99FF-BAE1C8541D73}"/>
              </a:ext>
            </a:extLst>
          </p:cNvPr>
          <p:cNvSpPr>
            <a:spLocks noGrp="1"/>
          </p:cNvSpPr>
          <p:nvPr>
            <p:ph type="title"/>
          </p:nvPr>
        </p:nvSpPr>
        <p:spPr/>
        <p:txBody>
          <a:bodyPr/>
          <a:lstStyle/>
          <a:p>
            <a:r>
              <a:rPr lang="en-US" dirty="0"/>
              <a:t>My Project Analysis</a:t>
            </a:r>
            <a:endParaRPr lang="en-IN" dirty="0"/>
          </a:p>
        </p:txBody>
      </p:sp>
      <p:sp>
        <p:nvSpPr>
          <p:cNvPr id="3" name="Content Placeholder 2">
            <a:extLst>
              <a:ext uri="{FF2B5EF4-FFF2-40B4-BE49-F238E27FC236}">
                <a16:creationId xmlns:a16="http://schemas.microsoft.com/office/drawing/2014/main" id="{B7567690-9881-4CC2-AF1B-EF6ED2B3073D}"/>
              </a:ext>
            </a:extLst>
          </p:cNvPr>
          <p:cNvSpPr>
            <a:spLocks noGrp="1"/>
          </p:cNvSpPr>
          <p:nvPr>
            <p:ph idx="1"/>
          </p:nvPr>
        </p:nvSpPr>
        <p:spPr/>
        <p:txBody>
          <a:bodyPr/>
          <a:lstStyle/>
          <a:p>
            <a:r>
              <a:rPr lang="en-US" dirty="0"/>
              <a:t>Drive link :</a:t>
            </a:r>
          </a:p>
          <a:p>
            <a:r>
              <a:rPr lang="en-IN" dirty="0">
                <a:hlinkClick r:id="rId2"/>
              </a:rPr>
              <a:t>https://drive.google.com/drive/u/0/folders/11_RvgrR_1twJPCmoEgvcxbb8k3ITk8T7</a:t>
            </a:r>
            <a:endParaRPr lang="en-IN" dirty="0"/>
          </a:p>
          <a:p>
            <a:r>
              <a:rPr lang="en-IN" dirty="0"/>
              <a:t>Content of Drive :</a:t>
            </a:r>
          </a:p>
          <a:p>
            <a:r>
              <a:rPr lang="en-IN" dirty="0"/>
              <a:t>1. Tableau File</a:t>
            </a:r>
          </a:p>
          <a:p>
            <a:r>
              <a:rPr lang="en-IN" dirty="0"/>
              <a:t>2. Presentation Report </a:t>
            </a:r>
          </a:p>
          <a:p>
            <a:r>
              <a:rPr lang="en-IN" dirty="0"/>
              <a:t>3. Explanation Video</a:t>
            </a:r>
          </a:p>
          <a:p>
            <a:endParaRPr lang="en-IN" dirty="0"/>
          </a:p>
        </p:txBody>
      </p:sp>
    </p:spTree>
    <p:extLst>
      <p:ext uri="{BB962C8B-B14F-4D97-AF65-F5344CB8AC3E}">
        <p14:creationId xmlns:p14="http://schemas.microsoft.com/office/powerpoint/2010/main" val="394256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31786" y="3240349"/>
            <a:ext cx="3081576" cy="671363"/>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6CFA-EF33-4477-833F-4A3A51F11A7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EBAF8E2-F7DF-467E-9383-6F2A3A3B4BF1}"/>
              </a:ext>
            </a:extLst>
          </p:cNvPr>
          <p:cNvSpPr>
            <a:spLocks noGrp="1"/>
          </p:cNvSpPr>
          <p:nvPr>
            <p:ph idx="1"/>
          </p:nvPr>
        </p:nvSpPr>
        <p:spPr/>
        <p:txBody>
          <a:bodyPr/>
          <a:lstStyle/>
          <a:p>
            <a:pPr marL="0" indent="0">
              <a:buNone/>
            </a:pPr>
            <a:r>
              <a:rPr lang="en-US" dirty="0"/>
              <a:t>SD Companies have decided to analyze their company’s performance of past years so here we have their 4 year data</a:t>
            </a:r>
          </a:p>
          <a:p>
            <a:pPr marL="0" indent="0">
              <a:buNone/>
            </a:pPr>
            <a:r>
              <a:rPr lang="en-US" dirty="0"/>
              <a:t>of sales and profit.</a:t>
            </a:r>
          </a:p>
          <a:p>
            <a:pPr marL="0" indent="0">
              <a:buNone/>
            </a:pPr>
            <a:r>
              <a:rPr lang="en-US" dirty="0"/>
              <a:t>Our aim is to analyze the entire data using Tableau Software and create a Interactive Dashboard.</a:t>
            </a:r>
            <a:endParaRPr lang="en-IN" dirty="0"/>
          </a:p>
        </p:txBody>
      </p:sp>
    </p:spTree>
    <p:extLst>
      <p:ext uri="{BB962C8B-B14F-4D97-AF65-F5344CB8AC3E}">
        <p14:creationId xmlns:p14="http://schemas.microsoft.com/office/powerpoint/2010/main" val="24340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0B4B-9FBA-4DB8-AB8A-7E9BDBD63B47}"/>
              </a:ext>
            </a:extLst>
          </p:cNvPr>
          <p:cNvSpPr>
            <a:spLocks noGrp="1"/>
          </p:cNvSpPr>
          <p:nvPr>
            <p:ph type="title"/>
          </p:nvPr>
        </p:nvSpPr>
        <p:spPr/>
        <p:txBody>
          <a:bodyPr/>
          <a:lstStyle/>
          <a:p>
            <a:r>
              <a:rPr lang="en-US" dirty="0"/>
              <a:t>About Data</a:t>
            </a:r>
            <a:endParaRPr lang="en-IN" dirty="0"/>
          </a:p>
        </p:txBody>
      </p:sp>
      <p:sp>
        <p:nvSpPr>
          <p:cNvPr id="3" name="Content Placeholder 2">
            <a:extLst>
              <a:ext uri="{FF2B5EF4-FFF2-40B4-BE49-F238E27FC236}">
                <a16:creationId xmlns:a16="http://schemas.microsoft.com/office/drawing/2014/main" id="{BA4EF2BF-C33C-43F0-8416-DEEF47F9E584}"/>
              </a:ext>
            </a:extLst>
          </p:cNvPr>
          <p:cNvSpPr>
            <a:spLocks noGrp="1"/>
          </p:cNvSpPr>
          <p:nvPr>
            <p:ph idx="1"/>
          </p:nvPr>
        </p:nvSpPr>
        <p:spPr/>
        <p:txBody>
          <a:bodyPr/>
          <a:lstStyle/>
          <a:p>
            <a:r>
              <a:rPr lang="en-US" b="1" u="sng" dirty="0"/>
              <a:t>Data Source of the project :</a:t>
            </a:r>
          </a:p>
          <a:p>
            <a:r>
              <a:rPr lang="en-US" b="1" u="sng" dirty="0">
                <a:hlinkClick r:id="rId2"/>
              </a:rPr>
              <a:t>https://www.kaggle.com/lenapiter/sales-data</a:t>
            </a:r>
            <a:endParaRPr lang="en-US" b="1" u="sng" dirty="0"/>
          </a:p>
          <a:p>
            <a:r>
              <a:rPr lang="en-IN" b="1" u="sng" dirty="0"/>
              <a:t>Main Problem Statement of the project :</a:t>
            </a:r>
            <a:br>
              <a:rPr lang="en-IN" dirty="0"/>
            </a:br>
            <a:r>
              <a:rPr lang="en-US" dirty="0">
                <a:latin typeface="Inter"/>
              </a:rPr>
              <a:t>My aim is to analyze the data and create a interactive dashboard using this data</a:t>
            </a:r>
            <a:endParaRPr lang="en-IN" dirty="0"/>
          </a:p>
        </p:txBody>
      </p:sp>
    </p:spTree>
    <p:extLst>
      <p:ext uri="{BB962C8B-B14F-4D97-AF65-F5344CB8AC3E}">
        <p14:creationId xmlns:p14="http://schemas.microsoft.com/office/powerpoint/2010/main" val="193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83B8-0AC6-4D80-990F-5240074DD4A2}"/>
              </a:ext>
            </a:extLst>
          </p:cNvPr>
          <p:cNvSpPr>
            <a:spLocks noGrp="1"/>
          </p:cNvSpPr>
          <p:nvPr>
            <p:ph type="title"/>
          </p:nvPr>
        </p:nvSpPr>
        <p:spPr/>
        <p:txBody>
          <a:bodyPr/>
          <a:lstStyle/>
          <a:p>
            <a:r>
              <a:rPr lang="en-US" dirty="0"/>
              <a:t>Understanding the Data</a:t>
            </a:r>
            <a:endParaRPr lang="en-IN" dirty="0"/>
          </a:p>
        </p:txBody>
      </p:sp>
      <p:sp>
        <p:nvSpPr>
          <p:cNvPr id="3" name="Content Placeholder 2">
            <a:extLst>
              <a:ext uri="{FF2B5EF4-FFF2-40B4-BE49-F238E27FC236}">
                <a16:creationId xmlns:a16="http://schemas.microsoft.com/office/drawing/2014/main" id="{EE3841DE-89D0-45BB-AF4A-7443A97CF9AF}"/>
              </a:ext>
            </a:extLst>
          </p:cNvPr>
          <p:cNvSpPr>
            <a:spLocks noGrp="1"/>
          </p:cNvSpPr>
          <p:nvPr>
            <p:ph idx="1"/>
          </p:nvPr>
        </p:nvSpPr>
        <p:spPr>
          <a:xfrm>
            <a:off x="1097280" y="2530136"/>
            <a:ext cx="10058400" cy="3338956"/>
          </a:xfrm>
        </p:spPr>
        <p:txBody>
          <a:bodyPr>
            <a:normAutofit/>
          </a:bodyPr>
          <a:lstStyle/>
          <a:p>
            <a:r>
              <a:rPr lang="en-US" sz="2000" dirty="0"/>
              <a:t>Data consist of : 20 columns and 9994 rows</a:t>
            </a:r>
          </a:p>
          <a:p>
            <a:r>
              <a:rPr lang="en-IN" sz="2000" dirty="0"/>
              <a:t>The data consist of the information about company (like Sales, Profit, Category, Sub-Category, Order Date, Region, etc).</a:t>
            </a:r>
          </a:p>
        </p:txBody>
      </p:sp>
    </p:spTree>
    <p:extLst>
      <p:ext uri="{BB962C8B-B14F-4D97-AF65-F5344CB8AC3E}">
        <p14:creationId xmlns:p14="http://schemas.microsoft.com/office/powerpoint/2010/main" val="399797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A2A3-AA3C-4FE8-B433-4A099EEF9F44}"/>
              </a:ext>
            </a:extLst>
          </p:cNvPr>
          <p:cNvSpPr>
            <a:spLocks noGrp="1"/>
          </p:cNvSpPr>
          <p:nvPr>
            <p:ph type="title"/>
          </p:nvPr>
        </p:nvSpPr>
        <p:spPr>
          <a:xfrm>
            <a:off x="1097280" y="286603"/>
            <a:ext cx="10058400" cy="956271"/>
          </a:xfrm>
        </p:spPr>
        <p:txBody>
          <a:bodyPr/>
          <a:lstStyle/>
          <a:p>
            <a:r>
              <a:rPr lang="en-IN" dirty="0"/>
              <a:t>Basic Analysis of Data</a:t>
            </a:r>
          </a:p>
        </p:txBody>
      </p:sp>
      <p:pic>
        <p:nvPicPr>
          <p:cNvPr id="6" name="Content Placeholder 5">
            <a:extLst>
              <a:ext uri="{FF2B5EF4-FFF2-40B4-BE49-F238E27FC236}">
                <a16:creationId xmlns:a16="http://schemas.microsoft.com/office/drawing/2014/main" id="{202DFEA5-7FF1-4B1A-B5EB-7472F7C4C32F}"/>
              </a:ext>
            </a:extLst>
          </p:cNvPr>
          <p:cNvPicPr>
            <a:picLocks noGrp="1" noChangeAspect="1"/>
          </p:cNvPicPr>
          <p:nvPr>
            <p:ph idx="1"/>
          </p:nvPr>
        </p:nvPicPr>
        <p:blipFill>
          <a:blip r:embed="rId2"/>
          <a:stretch>
            <a:fillRect/>
          </a:stretch>
        </p:blipFill>
        <p:spPr>
          <a:xfrm>
            <a:off x="435007" y="1256346"/>
            <a:ext cx="11336784" cy="5530588"/>
          </a:xfrm>
        </p:spPr>
      </p:pic>
    </p:spTree>
    <p:extLst>
      <p:ext uri="{BB962C8B-B14F-4D97-AF65-F5344CB8AC3E}">
        <p14:creationId xmlns:p14="http://schemas.microsoft.com/office/powerpoint/2010/main" val="335608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AAF6CE-F76A-4BB7-A18B-E6B527695E12}"/>
              </a:ext>
            </a:extLst>
          </p:cNvPr>
          <p:cNvPicPr>
            <a:picLocks noChangeAspect="1"/>
          </p:cNvPicPr>
          <p:nvPr/>
        </p:nvPicPr>
        <p:blipFill>
          <a:blip r:embed="rId2"/>
          <a:stretch>
            <a:fillRect/>
          </a:stretch>
        </p:blipFill>
        <p:spPr>
          <a:xfrm>
            <a:off x="238125" y="785812"/>
            <a:ext cx="11715750" cy="5286375"/>
          </a:xfrm>
          <a:prstGeom prst="rect">
            <a:avLst/>
          </a:prstGeom>
        </p:spPr>
      </p:pic>
    </p:spTree>
    <p:extLst>
      <p:ext uri="{BB962C8B-B14F-4D97-AF65-F5344CB8AC3E}">
        <p14:creationId xmlns:p14="http://schemas.microsoft.com/office/powerpoint/2010/main" val="192218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F5E8E-5B5E-4016-99C4-328D523FEA6B}"/>
              </a:ext>
            </a:extLst>
          </p:cNvPr>
          <p:cNvPicPr>
            <a:picLocks noChangeAspect="1"/>
          </p:cNvPicPr>
          <p:nvPr/>
        </p:nvPicPr>
        <p:blipFill>
          <a:blip r:embed="rId2"/>
          <a:stretch>
            <a:fillRect/>
          </a:stretch>
        </p:blipFill>
        <p:spPr>
          <a:xfrm>
            <a:off x="507737" y="2203512"/>
            <a:ext cx="4695825" cy="4191000"/>
          </a:xfrm>
          <a:prstGeom prst="rect">
            <a:avLst/>
          </a:prstGeom>
        </p:spPr>
      </p:pic>
      <p:pic>
        <p:nvPicPr>
          <p:cNvPr id="7" name="Picture 6">
            <a:extLst>
              <a:ext uri="{FF2B5EF4-FFF2-40B4-BE49-F238E27FC236}">
                <a16:creationId xmlns:a16="http://schemas.microsoft.com/office/drawing/2014/main" id="{D9EF714D-D95C-4C59-B34E-7E252ECCFA6E}"/>
              </a:ext>
            </a:extLst>
          </p:cNvPr>
          <p:cNvPicPr>
            <a:picLocks noChangeAspect="1"/>
          </p:cNvPicPr>
          <p:nvPr/>
        </p:nvPicPr>
        <p:blipFill>
          <a:blip r:embed="rId3"/>
          <a:stretch>
            <a:fillRect/>
          </a:stretch>
        </p:blipFill>
        <p:spPr>
          <a:xfrm>
            <a:off x="5824080" y="1793289"/>
            <a:ext cx="5947618" cy="4192988"/>
          </a:xfrm>
          <a:prstGeom prst="rect">
            <a:avLst/>
          </a:prstGeom>
        </p:spPr>
      </p:pic>
      <p:pic>
        <p:nvPicPr>
          <p:cNvPr id="9" name="Picture 8">
            <a:extLst>
              <a:ext uri="{FF2B5EF4-FFF2-40B4-BE49-F238E27FC236}">
                <a16:creationId xmlns:a16="http://schemas.microsoft.com/office/drawing/2014/main" id="{3084F477-49E0-4201-8BD7-F091D555CBDB}"/>
              </a:ext>
            </a:extLst>
          </p:cNvPr>
          <p:cNvPicPr>
            <a:picLocks noChangeAspect="1"/>
          </p:cNvPicPr>
          <p:nvPr/>
        </p:nvPicPr>
        <p:blipFill>
          <a:blip r:embed="rId4"/>
          <a:stretch>
            <a:fillRect/>
          </a:stretch>
        </p:blipFill>
        <p:spPr>
          <a:xfrm>
            <a:off x="7581669" y="1040536"/>
            <a:ext cx="2390775" cy="533400"/>
          </a:xfrm>
          <a:prstGeom prst="rect">
            <a:avLst/>
          </a:prstGeom>
        </p:spPr>
      </p:pic>
      <p:pic>
        <p:nvPicPr>
          <p:cNvPr id="11" name="Picture 10">
            <a:extLst>
              <a:ext uri="{FF2B5EF4-FFF2-40B4-BE49-F238E27FC236}">
                <a16:creationId xmlns:a16="http://schemas.microsoft.com/office/drawing/2014/main" id="{EE726605-5443-4981-ADD8-AF320F08D8B6}"/>
              </a:ext>
            </a:extLst>
          </p:cNvPr>
          <p:cNvPicPr>
            <a:picLocks noChangeAspect="1"/>
          </p:cNvPicPr>
          <p:nvPr/>
        </p:nvPicPr>
        <p:blipFill>
          <a:blip r:embed="rId5"/>
          <a:stretch>
            <a:fillRect/>
          </a:stretch>
        </p:blipFill>
        <p:spPr>
          <a:xfrm>
            <a:off x="1843600" y="1012054"/>
            <a:ext cx="2360347" cy="491739"/>
          </a:xfrm>
          <a:prstGeom prst="rect">
            <a:avLst/>
          </a:prstGeom>
        </p:spPr>
      </p:pic>
    </p:spTree>
    <p:extLst>
      <p:ext uri="{BB962C8B-B14F-4D97-AF65-F5344CB8AC3E}">
        <p14:creationId xmlns:p14="http://schemas.microsoft.com/office/powerpoint/2010/main" val="52757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A58-CFE7-427A-8CEC-40B478FB8363}"/>
              </a:ext>
            </a:extLst>
          </p:cNvPr>
          <p:cNvSpPr>
            <a:spLocks noGrp="1"/>
          </p:cNvSpPr>
          <p:nvPr>
            <p:ph type="title"/>
          </p:nvPr>
        </p:nvSpPr>
        <p:spPr/>
        <p:txBody>
          <a:bodyPr/>
          <a:lstStyle/>
          <a:p>
            <a:r>
              <a:rPr lang="en-US" dirty="0"/>
              <a:t>Analysis Result</a:t>
            </a:r>
            <a:endParaRPr lang="en-IN" dirty="0"/>
          </a:p>
        </p:txBody>
      </p:sp>
      <p:sp>
        <p:nvSpPr>
          <p:cNvPr id="3" name="Content Placeholder 2">
            <a:extLst>
              <a:ext uri="{FF2B5EF4-FFF2-40B4-BE49-F238E27FC236}">
                <a16:creationId xmlns:a16="http://schemas.microsoft.com/office/drawing/2014/main" id="{D735C231-8780-4272-9C58-8BC6B9B8ACF2}"/>
              </a:ext>
            </a:extLst>
          </p:cNvPr>
          <p:cNvSpPr>
            <a:spLocks noGrp="1"/>
          </p:cNvSpPr>
          <p:nvPr>
            <p:ph idx="1"/>
          </p:nvPr>
        </p:nvSpPr>
        <p:spPr/>
        <p:txBody>
          <a:bodyPr>
            <a:normAutofit/>
          </a:bodyPr>
          <a:lstStyle/>
          <a:p>
            <a:pPr>
              <a:lnSpc>
                <a:spcPct val="150000"/>
              </a:lnSpc>
            </a:pPr>
            <a:r>
              <a:rPr lang="en-US" sz="2000" dirty="0"/>
              <a:t>The result of analysis of the SD Companies Data is pretty good. The whole data is been studied and properly analyzed. We are able to visualize the data in different forms (like Bar chart, line charts, pie charts, etc.</a:t>
            </a:r>
          </a:p>
          <a:p>
            <a:pPr>
              <a:lnSpc>
                <a:spcPct val="150000"/>
              </a:lnSpc>
            </a:pPr>
            <a:r>
              <a:rPr lang="en-IN" sz="2000" dirty="0"/>
              <a:t>I’m able to create a Dashboard which properly explains the relationship between all the factors and properly displays them in the form of Dashboard and Story.</a:t>
            </a:r>
          </a:p>
        </p:txBody>
      </p:sp>
    </p:spTree>
    <p:extLst>
      <p:ext uri="{BB962C8B-B14F-4D97-AF65-F5344CB8AC3E}">
        <p14:creationId xmlns:p14="http://schemas.microsoft.com/office/powerpoint/2010/main" val="15570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434-E980-4097-9142-7865C00BD96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E8A72BA-154E-4D55-8C77-358D3E672D87}"/>
              </a:ext>
            </a:extLst>
          </p:cNvPr>
          <p:cNvSpPr>
            <a:spLocks noGrp="1"/>
          </p:cNvSpPr>
          <p:nvPr>
            <p:ph idx="1"/>
          </p:nvPr>
        </p:nvSpPr>
        <p:spPr/>
        <p:txBody>
          <a:bodyPr>
            <a:normAutofit/>
          </a:bodyPr>
          <a:lstStyle/>
          <a:p>
            <a:r>
              <a:rPr lang="en-US" dirty="0"/>
              <a:t>I have successfully created a dashboard by analyzing the data and visualizing it using Tableau Software.</a:t>
            </a:r>
          </a:p>
          <a:p>
            <a:r>
              <a:rPr lang="en-US" dirty="0"/>
              <a:t>I have gone through most of the features of Tableau while working on the data.</a:t>
            </a:r>
            <a:endParaRPr lang="en-IN" dirty="0"/>
          </a:p>
        </p:txBody>
      </p:sp>
    </p:spTree>
    <p:extLst>
      <p:ext uri="{BB962C8B-B14F-4D97-AF65-F5344CB8AC3E}">
        <p14:creationId xmlns:p14="http://schemas.microsoft.com/office/powerpoint/2010/main" val="33053906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46</TotalTime>
  <Words>288</Words>
  <Application>Microsoft Office PowerPoint</Application>
  <PresentationFormat>Widescreen</PresentationFormat>
  <Paragraphs>30</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Gill Sans MT</vt:lpstr>
      <vt:lpstr>Inter</vt:lpstr>
      <vt:lpstr>Wingdings 2</vt:lpstr>
      <vt:lpstr>Dividend</vt:lpstr>
      <vt:lpstr>SD Companies Analysis</vt:lpstr>
      <vt:lpstr>Introduction</vt:lpstr>
      <vt:lpstr>About Data</vt:lpstr>
      <vt:lpstr>Understanding the Data</vt:lpstr>
      <vt:lpstr>Basic Analysis of Data</vt:lpstr>
      <vt:lpstr>PowerPoint Presentation</vt:lpstr>
      <vt:lpstr>PowerPoint Presentation</vt:lpstr>
      <vt:lpstr>Analysis Result</vt:lpstr>
      <vt:lpstr>Conclusion</vt:lpstr>
      <vt:lpstr>My Project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 Companies Analysis</dc:title>
  <dc:creator>Shivam</dc:creator>
  <cp:lastModifiedBy>Shivam</cp:lastModifiedBy>
  <cp:revision>5</cp:revision>
  <dcterms:created xsi:type="dcterms:W3CDTF">2021-05-19T14:58:43Z</dcterms:created>
  <dcterms:modified xsi:type="dcterms:W3CDTF">2021-05-19T15:44:47Z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