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3" r:id="rId5"/>
    <p:sldId id="259" r:id="rId6"/>
    <p:sldId id="264" r:id="rId7"/>
    <p:sldId id="265" r:id="rId8"/>
    <p:sldId id="260" r:id="rId9"/>
    <p:sldId id="266" r:id="rId10"/>
    <p:sldId id="267" r:id="rId11"/>
    <p:sldId id="26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7AEBB-A45E-4DD8-982A-05122FA0FF69}" v="87" dt="2025-07-23T15:27:02.2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Joshi" userId="44e2c909f0c84e9c" providerId="LiveId" clId="{F537AEBB-A45E-4DD8-982A-05122FA0FF69}"/>
    <pc:docChg chg="custSel addSld modSld">
      <pc:chgData name="Shivam Joshi" userId="44e2c909f0c84e9c" providerId="LiveId" clId="{F537AEBB-A45E-4DD8-982A-05122FA0FF69}" dt="2025-07-23T15:27:02.272" v="1062"/>
      <pc:docMkLst>
        <pc:docMk/>
      </pc:docMkLst>
      <pc:sldChg chg="modTransition">
        <pc:chgData name="Shivam Joshi" userId="44e2c909f0c84e9c" providerId="LiveId" clId="{F537AEBB-A45E-4DD8-982A-05122FA0FF69}" dt="2025-07-23T15:25:30.302" v="1053"/>
        <pc:sldMkLst>
          <pc:docMk/>
          <pc:sldMk cId="1338992454" sldId="256"/>
        </pc:sldMkLst>
      </pc:sldChg>
      <pc:sldChg chg="modTransition">
        <pc:chgData name="Shivam Joshi" userId="44e2c909f0c84e9c" providerId="LiveId" clId="{F537AEBB-A45E-4DD8-982A-05122FA0FF69}" dt="2025-07-23T15:26:04.402" v="1054"/>
        <pc:sldMkLst>
          <pc:docMk/>
          <pc:sldMk cId="3945009684" sldId="257"/>
        </pc:sldMkLst>
      </pc:sldChg>
      <pc:sldChg chg="modTransition">
        <pc:chgData name="Shivam Joshi" userId="44e2c909f0c84e9c" providerId="LiveId" clId="{F537AEBB-A45E-4DD8-982A-05122FA0FF69}" dt="2025-07-23T15:26:13.525" v="1055"/>
        <pc:sldMkLst>
          <pc:docMk/>
          <pc:sldMk cId="2140264431" sldId="258"/>
        </pc:sldMkLst>
      </pc:sldChg>
      <pc:sldChg chg="modSp mod modTransition">
        <pc:chgData name="Shivam Joshi" userId="44e2c909f0c84e9c" providerId="LiveId" clId="{F537AEBB-A45E-4DD8-982A-05122FA0FF69}" dt="2025-07-23T15:26:26.395" v="1057"/>
        <pc:sldMkLst>
          <pc:docMk/>
          <pc:sldMk cId="359371760" sldId="259"/>
        </pc:sldMkLst>
        <pc:spChg chg="mod">
          <ac:chgData name="Shivam Joshi" userId="44e2c909f0c84e9c" providerId="LiveId" clId="{F537AEBB-A45E-4DD8-982A-05122FA0FF69}" dt="2025-07-23T14:58:19.674" v="161" actId="14100"/>
          <ac:spMkLst>
            <pc:docMk/>
            <pc:sldMk cId="359371760" sldId="259"/>
            <ac:spMk id="4" creationId="{4C2E8574-E5D7-48EC-6820-68108FD2E061}"/>
          </ac:spMkLst>
        </pc:spChg>
      </pc:sldChg>
      <pc:sldChg chg="addSp delSp modSp mod modTransition">
        <pc:chgData name="Shivam Joshi" userId="44e2c909f0c84e9c" providerId="LiveId" clId="{F537AEBB-A45E-4DD8-982A-05122FA0FF69}" dt="2025-07-23T15:26:37.484" v="1058"/>
        <pc:sldMkLst>
          <pc:docMk/>
          <pc:sldMk cId="3319633953" sldId="260"/>
        </pc:sldMkLst>
        <pc:spChg chg="add mod">
          <ac:chgData name="Shivam Joshi" userId="44e2c909f0c84e9c" providerId="LiveId" clId="{F537AEBB-A45E-4DD8-982A-05122FA0FF69}" dt="2025-07-23T15:08:22.655" v="534" actId="20577"/>
          <ac:spMkLst>
            <pc:docMk/>
            <pc:sldMk cId="3319633953" sldId="260"/>
            <ac:spMk id="3" creationId="{F9274D20-E586-AE59-36CB-F8E5A7082738}"/>
          </ac:spMkLst>
        </pc:spChg>
        <pc:spChg chg="add del mod">
          <ac:chgData name="Shivam Joshi" userId="44e2c909f0c84e9c" providerId="LiveId" clId="{F537AEBB-A45E-4DD8-982A-05122FA0FF69}" dt="2025-07-23T15:04:39.170" v="470"/>
          <ac:spMkLst>
            <pc:docMk/>
            <pc:sldMk cId="3319633953" sldId="260"/>
            <ac:spMk id="4" creationId="{524DF71E-A873-3209-F306-36F45F19AF41}"/>
          </ac:spMkLst>
        </pc:spChg>
        <pc:spChg chg="add mod">
          <ac:chgData name="Shivam Joshi" userId="44e2c909f0c84e9c" providerId="LiveId" clId="{F537AEBB-A45E-4DD8-982A-05122FA0FF69}" dt="2025-07-23T15:07:07.624" v="523" actId="20577"/>
          <ac:spMkLst>
            <pc:docMk/>
            <pc:sldMk cId="3319633953" sldId="260"/>
            <ac:spMk id="5" creationId="{85AD61BC-F712-CC83-BFEA-895C07D45BAF}"/>
          </ac:spMkLst>
        </pc:spChg>
      </pc:sldChg>
      <pc:sldChg chg="addSp modSp mod modTransition">
        <pc:chgData name="Shivam Joshi" userId="44e2c909f0c84e9c" providerId="LiveId" clId="{F537AEBB-A45E-4DD8-982A-05122FA0FF69}" dt="2025-07-23T15:26:48.266" v="1059"/>
        <pc:sldMkLst>
          <pc:docMk/>
          <pc:sldMk cId="1276554775" sldId="261"/>
        </pc:sldMkLst>
        <pc:spChg chg="add mod">
          <ac:chgData name="Shivam Joshi" userId="44e2c909f0c84e9c" providerId="LiveId" clId="{F537AEBB-A45E-4DD8-982A-05122FA0FF69}" dt="2025-07-23T15:24:17.252" v="1050" actId="1076"/>
          <ac:spMkLst>
            <pc:docMk/>
            <pc:sldMk cId="1276554775" sldId="261"/>
            <ac:spMk id="3" creationId="{AD638A9D-D615-39A7-46C9-7926295F78BA}"/>
          </ac:spMkLst>
        </pc:spChg>
        <pc:spChg chg="add mod">
          <ac:chgData name="Shivam Joshi" userId="44e2c909f0c84e9c" providerId="LiveId" clId="{F537AEBB-A45E-4DD8-982A-05122FA0FF69}" dt="2025-07-23T15:22:35.271" v="1033" actId="1076"/>
          <ac:spMkLst>
            <pc:docMk/>
            <pc:sldMk cId="1276554775" sldId="261"/>
            <ac:spMk id="4" creationId="{36EB9CD3-C4AB-AD83-B3BA-F7BF27A6206F}"/>
          </ac:spMkLst>
        </pc:spChg>
        <pc:spChg chg="add">
          <ac:chgData name="Shivam Joshi" userId="44e2c909f0c84e9c" providerId="LiveId" clId="{F537AEBB-A45E-4DD8-982A-05122FA0FF69}" dt="2025-07-23T15:22:40.531" v="1034"/>
          <ac:spMkLst>
            <pc:docMk/>
            <pc:sldMk cId="1276554775" sldId="261"/>
            <ac:spMk id="5" creationId="{DDF19EED-C8D1-203A-5C7F-A2A42C2AD58E}"/>
          </ac:spMkLst>
        </pc:spChg>
        <pc:spChg chg="add">
          <ac:chgData name="Shivam Joshi" userId="44e2c909f0c84e9c" providerId="LiveId" clId="{F537AEBB-A45E-4DD8-982A-05122FA0FF69}" dt="2025-07-23T15:23:37.306" v="1039"/>
          <ac:spMkLst>
            <pc:docMk/>
            <pc:sldMk cId="1276554775" sldId="261"/>
            <ac:spMk id="6" creationId="{CE0E81FB-DE0E-E117-0FD6-5A13A9F0F8EB}"/>
          </ac:spMkLst>
        </pc:spChg>
      </pc:sldChg>
      <pc:sldChg chg="addSp modSp mod modTransition">
        <pc:chgData name="Shivam Joshi" userId="44e2c909f0c84e9c" providerId="LiveId" clId="{F537AEBB-A45E-4DD8-982A-05122FA0FF69}" dt="2025-07-23T15:27:02.272" v="1062"/>
        <pc:sldMkLst>
          <pc:docMk/>
          <pc:sldMk cId="4266731904" sldId="262"/>
        </pc:sldMkLst>
        <pc:spChg chg="add mod">
          <ac:chgData name="Shivam Joshi" userId="44e2c909f0c84e9c" providerId="LiveId" clId="{F537AEBB-A45E-4DD8-982A-05122FA0FF69}" dt="2025-07-23T15:16:51.354" v="1004" actId="113"/>
          <ac:spMkLst>
            <pc:docMk/>
            <pc:sldMk cId="4266731904" sldId="262"/>
            <ac:spMk id="3" creationId="{C207A70A-2F75-18DB-58BE-86B7D94CD4C8}"/>
          </ac:spMkLst>
        </pc:spChg>
      </pc:sldChg>
      <pc:sldChg chg="modSp mod">
        <pc:chgData name="Shivam Joshi" userId="44e2c909f0c84e9c" providerId="LiveId" clId="{F537AEBB-A45E-4DD8-982A-05122FA0FF69}" dt="2025-07-23T14:59:52.335" v="260" actId="14100"/>
        <pc:sldMkLst>
          <pc:docMk/>
          <pc:sldMk cId="2082277631" sldId="264"/>
        </pc:sldMkLst>
        <pc:spChg chg="mod">
          <ac:chgData name="Shivam Joshi" userId="44e2c909f0c84e9c" providerId="LiveId" clId="{F537AEBB-A45E-4DD8-982A-05122FA0FF69}" dt="2025-07-23T14:59:52.335" v="260" actId="14100"/>
          <ac:spMkLst>
            <pc:docMk/>
            <pc:sldMk cId="2082277631" sldId="264"/>
            <ac:spMk id="4" creationId="{5CE4AFC5-0F02-7A3E-BD29-93236CC1180B}"/>
          </ac:spMkLst>
        </pc:spChg>
      </pc:sldChg>
      <pc:sldChg chg="modSp mod">
        <pc:chgData name="Shivam Joshi" userId="44e2c909f0c84e9c" providerId="LiveId" clId="{F537AEBB-A45E-4DD8-982A-05122FA0FF69}" dt="2025-07-23T15:02:49.712" v="440" actId="14100"/>
        <pc:sldMkLst>
          <pc:docMk/>
          <pc:sldMk cId="4274833035" sldId="265"/>
        </pc:sldMkLst>
        <pc:spChg chg="mod">
          <ac:chgData name="Shivam Joshi" userId="44e2c909f0c84e9c" providerId="LiveId" clId="{F537AEBB-A45E-4DD8-982A-05122FA0FF69}" dt="2025-07-23T15:02:49.712" v="440" actId="14100"/>
          <ac:spMkLst>
            <pc:docMk/>
            <pc:sldMk cId="4274833035" sldId="265"/>
            <ac:spMk id="4" creationId="{DE32C5E1-BCD5-B721-C424-798F402352DD}"/>
          </ac:spMkLst>
        </pc:spChg>
      </pc:sldChg>
      <pc:sldChg chg="addSp delSp modSp add mod">
        <pc:chgData name="Shivam Joshi" userId="44e2c909f0c84e9c" providerId="LiveId" clId="{F537AEBB-A45E-4DD8-982A-05122FA0FF69}" dt="2025-07-23T15:09:58.664" v="554" actId="14100"/>
        <pc:sldMkLst>
          <pc:docMk/>
          <pc:sldMk cId="2726983678" sldId="266"/>
        </pc:sldMkLst>
        <pc:spChg chg="del">
          <ac:chgData name="Shivam Joshi" userId="44e2c909f0c84e9c" providerId="LiveId" clId="{F537AEBB-A45E-4DD8-982A-05122FA0FF69}" dt="2025-07-23T15:07:39.367" v="525" actId="478"/>
          <ac:spMkLst>
            <pc:docMk/>
            <pc:sldMk cId="2726983678" sldId="266"/>
            <ac:spMk id="2" creationId="{FCF3C468-13AB-4B86-E7F9-B78F05FA9B8B}"/>
          </ac:spMkLst>
        </pc:spChg>
        <pc:spChg chg="mod">
          <ac:chgData name="Shivam Joshi" userId="44e2c909f0c84e9c" providerId="LiveId" clId="{F537AEBB-A45E-4DD8-982A-05122FA0FF69}" dt="2025-07-23T15:08:14.075" v="533"/>
          <ac:spMkLst>
            <pc:docMk/>
            <pc:sldMk cId="2726983678" sldId="266"/>
            <ac:spMk id="3" creationId="{8ECBDEA3-6196-010F-3040-430996FE52D0}"/>
          </ac:spMkLst>
        </pc:spChg>
        <pc:spChg chg="mod">
          <ac:chgData name="Shivam Joshi" userId="44e2c909f0c84e9c" providerId="LiveId" clId="{F537AEBB-A45E-4DD8-982A-05122FA0FF69}" dt="2025-07-23T15:09:58.664" v="554" actId="14100"/>
          <ac:spMkLst>
            <pc:docMk/>
            <pc:sldMk cId="2726983678" sldId="266"/>
            <ac:spMk id="5" creationId="{06B9D1B0-6A2D-FC18-07B9-8DF87E2828E3}"/>
          </ac:spMkLst>
        </pc:spChg>
        <pc:spChg chg="add del mod">
          <ac:chgData name="Shivam Joshi" userId="44e2c909f0c84e9c" providerId="LiveId" clId="{F537AEBB-A45E-4DD8-982A-05122FA0FF69}" dt="2025-07-23T15:07:41.171" v="526" actId="478"/>
          <ac:spMkLst>
            <pc:docMk/>
            <pc:sldMk cId="2726983678" sldId="266"/>
            <ac:spMk id="6" creationId="{EB6366DF-F7D1-A11D-C99E-0072C2557BB6}"/>
          </ac:spMkLst>
        </pc:spChg>
      </pc:sldChg>
      <pc:sldChg chg="modSp add mod">
        <pc:chgData name="Shivam Joshi" userId="44e2c909f0c84e9c" providerId="LiveId" clId="{F537AEBB-A45E-4DD8-982A-05122FA0FF69}" dt="2025-07-23T15:11:15.468" v="572" actId="20577"/>
        <pc:sldMkLst>
          <pc:docMk/>
          <pc:sldMk cId="3018992547" sldId="267"/>
        </pc:sldMkLst>
        <pc:spChg chg="mod">
          <ac:chgData name="Shivam Joshi" userId="44e2c909f0c84e9c" providerId="LiveId" clId="{F537AEBB-A45E-4DD8-982A-05122FA0FF69}" dt="2025-07-23T15:10:33.473" v="560"/>
          <ac:spMkLst>
            <pc:docMk/>
            <pc:sldMk cId="3018992547" sldId="267"/>
            <ac:spMk id="3" creationId="{1C7E6FE0-11EC-0BBF-6EFE-9AEBEDB5D06D}"/>
          </ac:spMkLst>
        </pc:spChg>
        <pc:spChg chg="mod">
          <ac:chgData name="Shivam Joshi" userId="44e2c909f0c84e9c" providerId="LiveId" clId="{F537AEBB-A45E-4DD8-982A-05122FA0FF69}" dt="2025-07-23T15:11:15.468" v="572" actId="20577"/>
          <ac:spMkLst>
            <pc:docMk/>
            <pc:sldMk cId="3018992547" sldId="267"/>
            <ac:spMk id="5" creationId="{1C6EA06D-B222-32E9-5D33-7AE8255F5F7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73AB2-FBB4-D7D5-6427-C8A3CEEE4F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6469826-8A4F-8F9F-8B5F-BDFE5F9561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ED2B50F-E461-89FD-9D9C-1221C914FDB2}"/>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5" name="Footer Placeholder 4">
            <a:extLst>
              <a:ext uri="{FF2B5EF4-FFF2-40B4-BE49-F238E27FC236}">
                <a16:creationId xmlns:a16="http://schemas.microsoft.com/office/drawing/2014/main" id="{465726D0-D961-C1EA-CC1A-14BF477114B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7356F6-6742-5275-7C5C-C90AC946409E}"/>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2409110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B6E0E-F20B-E675-CCEE-D13D7F718CC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03D9C8-A576-ED8A-8D2D-46BFBB1C46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E99F6C-55B7-893D-F79C-39EBC5AB3665}"/>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5" name="Footer Placeholder 4">
            <a:extLst>
              <a:ext uri="{FF2B5EF4-FFF2-40B4-BE49-F238E27FC236}">
                <a16:creationId xmlns:a16="http://schemas.microsoft.com/office/drawing/2014/main" id="{DA30F7F8-0F67-63B6-1839-79582D543D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D795B-A650-BFF0-94FC-27E4F79782E8}"/>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2288530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CEB8DA-7914-CF78-A2B9-6D54E06E27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2F1E10-4F92-2FBC-7598-09C644707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F395A9-DAF1-A610-E501-A8973ABDAA8A}"/>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5" name="Footer Placeholder 4">
            <a:extLst>
              <a:ext uri="{FF2B5EF4-FFF2-40B4-BE49-F238E27FC236}">
                <a16:creationId xmlns:a16="http://schemas.microsoft.com/office/drawing/2014/main" id="{3EEB9929-1CF0-DFDB-E39D-987D3F08F0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895153-821D-8C0E-414A-43C7BE0D97F1}"/>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3167886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3D230-D259-DA40-61BD-B29E49B1130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A4C927-C916-84DE-5229-57DA4B49C8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A6E2A-EFAA-B69D-04F3-99C33F3553DD}"/>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5" name="Footer Placeholder 4">
            <a:extLst>
              <a:ext uri="{FF2B5EF4-FFF2-40B4-BE49-F238E27FC236}">
                <a16:creationId xmlns:a16="http://schemas.microsoft.com/office/drawing/2014/main" id="{E848EBAB-402E-AFC1-AFA2-970EDC2985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32A1CE-3AD8-484B-5D10-A62067E8F384}"/>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81809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E2EDD-81CE-01D5-784E-E9C58C8F18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5172BA2-6A00-9D15-2302-D4E69A6822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8C8F35-1881-5E2E-BFBA-284C050F14D2}"/>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5" name="Footer Placeholder 4">
            <a:extLst>
              <a:ext uri="{FF2B5EF4-FFF2-40B4-BE49-F238E27FC236}">
                <a16:creationId xmlns:a16="http://schemas.microsoft.com/office/drawing/2014/main" id="{BEF4E464-1868-2470-784D-7198F88D9B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2FA294-F16D-A83C-C301-3033855B4FF6}"/>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2827146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FB839-253B-1BFD-63D2-F45474431B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06A584-0FCD-75FF-6B7F-EB322B8820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37CA976-9763-D19A-D899-38F80F972B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4FD6A9-E0B5-1F56-AF7B-03DD25A0C5A5}"/>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6" name="Footer Placeholder 5">
            <a:extLst>
              <a:ext uri="{FF2B5EF4-FFF2-40B4-BE49-F238E27FC236}">
                <a16:creationId xmlns:a16="http://schemas.microsoft.com/office/drawing/2014/main" id="{1809B873-E8D4-2734-58A4-46A65CC011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6C550-3CB6-2C48-7CD2-20919E25EBA1}"/>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4159118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9BB5B-5B5C-F802-6E93-61085AD092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DDEB78-64ED-39E3-311D-FC9537370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294F1D-65C3-0BA1-47F4-0783A416D5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7CB154-8F10-97E4-366C-E8BD9918A6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84CCAA-78EB-1456-0557-E33D7CABB7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7C5475-778C-3293-16B1-06E898F573F8}"/>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8" name="Footer Placeholder 7">
            <a:extLst>
              <a:ext uri="{FF2B5EF4-FFF2-40B4-BE49-F238E27FC236}">
                <a16:creationId xmlns:a16="http://schemas.microsoft.com/office/drawing/2014/main" id="{23051E33-B7C3-CC9C-EBDA-AB6B47406E3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F547ED1-436F-6BF8-F279-E26105B811CE}"/>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3921180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7074C-4DAB-F6DB-4BB9-6704B73D8B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B7095D0-7A52-BFC7-7ABD-3E413F2703E9}"/>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4" name="Footer Placeholder 3">
            <a:extLst>
              <a:ext uri="{FF2B5EF4-FFF2-40B4-BE49-F238E27FC236}">
                <a16:creationId xmlns:a16="http://schemas.microsoft.com/office/drawing/2014/main" id="{B0006276-4CCA-25AF-19BE-233AE4B1BFC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4C1D86-6B8A-11DB-3B88-115073BD88EB}"/>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84053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64CD32-A23E-346F-E80F-75D235943A02}"/>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3" name="Footer Placeholder 2">
            <a:extLst>
              <a:ext uri="{FF2B5EF4-FFF2-40B4-BE49-F238E27FC236}">
                <a16:creationId xmlns:a16="http://schemas.microsoft.com/office/drawing/2014/main" id="{2A13C05F-C3DF-0EF3-02BB-8CA8ED32F80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1DAF8C-2C4E-8DF9-ACD6-8DE6ACB3E505}"/>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913527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FA29B-77C4-49DC-C884-CD6A4CB7E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E88A3F-22BB-C430-0F3B-43F4BD0791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734099C-51CE-1D88-A865-C6C6AAA50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9DB3B4-721F-4984-9746-DD88D2FBF68A}"/>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6" name="Footer Placeholder 5">
            <a:extLst>
              <a:ext uri="{FF2B5EF4-FFF2-40B4-BE49-F238E27FC236}">
                <a16:creationId xmlns:a16="http://schemas.microsoft.com/office/drawing/2014/main" id="{AB09F99A-1F05-C309-A68C-0F00A1BE0D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31451A-34AC-DEAC-F757-0FB7A1D4836A}"/>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199152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FF159-A93E-C8C2-A8B9-DBC4DE6819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E320A56-C9E7-FAB1-3F8C-C821EEB110A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BCC243-C144-1B52-D2AC-CE87A4B840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484203-0DB7-097A-7829-1B2B34F7E2BF}"/>
              </a:ext>
            </a:extLst>
          </p:cNvPr>
          <p:cNvSpPr>
            <a:spLocks noGrp="1"/>
          </p:cNvSpPr>
          <p:nvPr>
            <p:ph type="dt" sz="half" idx="10"/>
          </p:nvPr>
        </p:nvSpPr>
        <p:spPr/>
        <p:txBody>
          <a:bodyPr/>
          <a:lstStyle/>
          <a:p>
            <a:fld id="{C97AA1DA-5710-4132-A4BA-D583B0E73ED5}" type="datetimeFigureOut">
              <a:rPr lang="en-IN" smtClean="0"/>
              <a:t>23-07-2025</a:t>
            </a:fld>
            <a:endParaRPr lang="en-IN"/>
          </a:p>
        </p:txBody>
      </p:sp>
      <p:sp>
        <p:nvSpPr>
          <p:cNvPr id="6" name="Footer Placeholder 5">
            <a:extLst>
              <a:ext uri="{FF2B5EF4-FFF2-40B4-BE49-F238E27FC236}">
                <a16:creationId xmlns:a16="http://schemas.microsoft.com/office/drawing/2014/main" id="{15406C98-BBCC-72C1-A746-23C8ED2F7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D5564-EBD3-FF38-A443-F3EA5FD70916}"/>
              </a:ext>
            </a:extLst>
          </p:cNvPr>
          <p:cNvSpPr>
            <a:spLocks noGrp="1"/>
          </p:cNvSpPr>
          <p:nvPr>
            <p:ph type="sldNum" sz="quarter" idx="12"/>
          </p:nvPr>
        </p:nvSpPr>
        <p:spPr/>
        <p:txBody>
          <a:bodyPr/>
          <a:lstStyle/>
          <a:p>
            <a:fld id="{2EC11D4A-E1FA-4A1E-AFD0-EEDDCE0621FB}" type="slidenum">
              <a:rPr lang="en-IN" smtClean="0"/>
              <a:t>‹#›</a:t>
            </a:fld>
            <a:endParaRPr lang="en-IN"/>
          </a:p>
        </p:txBody>
      </p:sp>
    </p:spTree>
    <p:extLst>
      <p:ext uri="{BB962C8B-B14F-4D97-AF65-F5344CB8AC3E}">
        <p14:creationId xmlns:p14="http://schemas.microsoft.com/office/powerpoint/2010/main" val="3692191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EE71F0-D302-F612-CD3D-0EF87E92AD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8E370A-B6E2-C96E-EF15-A0C769553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B9E43D-F397-39C3-436A-5CD5463A24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7AA1DA-5710-4132-A4BA-D583B0E73ED5}" type="datetimeFigureOut">
              <a:rPr lang="en-IN" smtClean="0"/>
              <a:t>23-07-2025</a:t>
            </a:fld>
            <a:endParaRPr lang="en-IN"/>
          </a:p>
        </p:txBody>
      </p:sp>
      <p:sp>
        <p:nvSpPr>
          <p:cNvPr id="5" name="Footer Placeholder 4">
            <a:extLst>
              <a:ext uri="{FF2B5EF4-FFF2-40B4-BE49-F238E27FC236}">
                <a16:creationId xmlns:a16="http://schemas.microsoft.com/office/drawing/2014/main" id="{AD632BC0-7672-725E-21EF-CA91193EEA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5EABBE9-AD44-CEA5-A8E9-0D55977AA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11D4A-E1FA-4A1E-AFD0-EEDDCE0621FB}" type="slidenum">
              <a:rPr lang="en-IN" smtClean="0"/>
              <a:t>‹#›</a:t>
            </a:fld>
            <a:endParaRPr lang="en-IN"/>
          </a:p>
        </p:txBody>
      </p:sp>
    </p:spTree>
    <p:extLst>
      <p:ext uri="{BB962C8B-B14F-4D97-AF65-F5344CB8AC3E}">
        <p14:creationId xmlns:p14="http://schemas.microsoft.com/office/powerpoint/2010/main" val="25057294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8" name="Speech Bubble: Oval 7">
            <a:extLst>
              <a:ext uri="{FF2B5EF4-FFF2-40B4-BE49-F238E27FC236}">
                <a16:creationId xmlns:a16="http://schemas.microsoft.com/office/drawing/2014/main" id="{A2AD8DD7-3099-7DDF-0FA0-AAA44FBA147F}"/>
              </a:ext>
            </a:extLst>
          </p:cNvPr>
          <p:cNvSpPr/>
          <p:nvPr/>
        </p:nvSpPr>
        <p:spPr>
          <a:xfrm>
            <a:off x="8348134" y="2702056"/>
            <a:ext cx="2404533" cy="1453887"/>
          </a:xfrm>
          <a:prstGeom prst="wedgeEllipseCallou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Subtitle 2">
            <a:extLst>
              <a:ext uri="{FF2B5EF4-FFF2-40B4-BE49-F238E27FC236}">
                <a16:creationId xmlns:a16="http://schemas.microsoft.com/office/drawing/2014/main" id="{AD7EEE5A-488A-BDA6-C9C6-4D4FB863B757}"/>
              </a:ext>
            </a:extLst>
          </p:cNvPr>
          <p:cNvSpPr>
            <a:spLocks noGrp="1"/>
          </p:cNvSpPr>
          <p:nvPr>
            <p:ph type="subTitle" idx="1"/>
          </p:nvPr>
        </p:nvSpPr>
        <p:spPr>
          <a:xfrm>
            <a:off x="270933" y="4682066"/>
            <a:ext cx="2827867" cy="1947334"/>
          </a:xfrm>
        </p:spPr>
        <p:txBody>
          <a:bodyPr>
            <a:normAutofit/>
          </a:bodyPr>
          <a:lstStyle/>
          <a:p>
            <a:pPr algn="l"/>
            <a:r>
              <a:rPr lang="en-IN" i="1" dirty="0">
                <a:solidFill>
                  <a:schemeClr val="tx1">
                    <a:lumMod val="75000"/>
                    <a:lumOff val="25000"/>
                  </a:schemeClr>
                </a:solidFill>
              </a:rPr>
              <a:t>Shivam Joshi</a:t>
            </a:r>
          </a:p>
          <a:p>
            <a:pPr algn="l"/>
            <a:r>
              <a:rPr lang="en-IN" i="1" dirty="0">
                <a:solidFill>
                  <a:schemeClr val="tx1">
                    <a:lumMod val="75000"/>
                    <a:lumOff val="25000"/>
                  </a:schemeClr>
                </a:solidFill>
              </a:rPr>
              <a:t>Ajit Kumar</a:t>
            </a:r>
          </a:p>
          <a:p>
            <a:pPr algn="l"/>
            <a:r>
              <a:rPr lang="en-IN" i="1" dirty="0">
                <a:solidFill>
                  <a:schemeClr val="tx1">
                    <a:lumMod val="75000"/>
                    <a:lumOff val="25000"/>
                  </a:schemeClr>
                </a:solidFill>
              </a:rPr>
              <a:t>Muhammad Kaif</a:t>
            </a:r>
          </a:p>
          <a:p>
            <a:pPr algn="l"/>
            <a:r>
              <a:rPr lang="en-IN" i="1" dirty="0" err="1">
                <a:solidFill>
                  <a:schemeClr val="tx1">
                    <a:lumMod val="75000"/>
                    <a:lumOff val="25000"/>
                  </a:schemeClr>
                </a:solidFill>
              </a:rPr>
              <a:t>Saswat</a:t>
            </a:r>
            <a:r>
              <a:rPr lang="en-IN" i="1" dirty="0">
                <a:solidFill>
                  <a:schemeClr val="tx1">
                    <a:lumMod val="75000"/>
                    <a:lumOff val="25000"/>
                  </a:schemeClr>
                </a:solidFill>
              </a:rPr>
              <a:t> Singh</a:t>
            </a:r>
          </a:p>
        </p:txBody>
      </p:sp>
      <p:sp>
        <p:nvSpPr>
          <p:cNvPr id="4" name="TextBox 3">
            <a:extLst>
              <a:ext uri="{FF2B5EF4-FFF2-40B4-BE49-F238E27FC236}">
                <a16:creationId xmlns:a16="http://schemas.microsoft.com/office/drawing/2014/main" id="{F8E61FE0-F433-4487-F7AF-0C9BD404909A}"/>
              </a:ext>
            </a:extLst>
          </p:cNvPr>
          <p:cNvSpPr txBox="1"/>
          <p:nvPr/>
        </p:nvSpPr>
        <p:spPr>
          <a:xfrm>
            <a:off x="8995833" y="4682066"/>
            <a:ext cx="3344333" cy="1569660"/>
          </a:xfrm>
          <a:prstGeom prst="rect">
            <a:avLst/>
          </a:prstGeom>
          <a:noFill/>
        </p:spPr>
        <p:txBody>
          <a:bodyPr wrap="square" rtlCol="0">
            <a:spAutoFit/>
          </a:bodyPr>
          <a:lstStyle/>
          <a:p>
            <a:r>
              <a:rPr lang="en-IN" sz="2400" i="1" dirty="0">
                <a:solidFill>
                  <a:schemeClr val="tx1">
                    <a:lumMod val="75000"/>
                    <a:lumOff val="25000"/>
                  </a:schemeClr>
                </a:solidFill>
              </a:rPr>
              <a:t>Department: CSE AIML</a:t>
            </a:r>
          </a:p>
          <a:p>
            <a:r>
              <a:rPr lang="en-IN" sz="2400" i="1" dirty="0">
                <a:solidFill>
                  <a:schemeClr val="tx1">
                    <a:lumMod val="75000"/>
                    <a:lumOff val="25000"/>
                  </a:schemeClr>
                </a:solidFill>
              </a:rPr>
              <a:t>Year/Semester: TE/5th</a:t>
            </a:r>
          </a:p>
          <a:p>
            <a:endParaRPr lang="en-IN" sz="2400" i="1" dirty="0">
              <a:solidFill>
                <a:schemeClr val="tx1">
                  <a:lumMod val="75000"/>
                  <a:lumOff val="25000"/>
                </a:schemeClr>
              </a:solidFill>
            </a:endParaRPr>
          </a:p>
          <a:p>
            <a:r>
              <a:rPr lang="en-IN" sz="2400" i="1" dirty="0">
                <a:solidFill>
                  <a:schemeClr val="tx1">
                    <a:lumMod val="75000"/>
                    <a:lumOff val="25000"/>
                  </a:schemeClr>
                </a:solidFill>
              </a:rPr>
              <a:t>Date: 25 JUL 2025</a:t>
            </a:r>
          </a:p>
        </p:txBody>
      </p:sp>
      <p:sp>
        <p:nvSpPr>
          <p:cNvPr id="5" name="TextBox 4">
            <a:extLst>
              <a:ext uri="{FF2B5EF4-FFF2-40B4-BE49-F238E27FC236}">
                <a16:creationId xmlns:a16="http://schemas.microsoft.com/office/drawing/2014/main" id="{CB56ED8B-737E-A496-D046-E6E64EA497BB}"/>
              </a:ext>
            </a:extLst>
          </p:cNvPr>
          <p:cNvSpPr txBox="1"/>
          <p:nvPr/>
        </p:nvSpPr>
        <p:spPr>
          <a:xfrm>
            <a:off x="270933" y="228600"/>
            <a:ext cx="2540000" cy="338554"/>
          </a:xfrm>
          <a:prstGeom prst="rect">
            <a:avLst/>
          </a:prstGeom>
          <a:noFill/>
        </p:spPr>
        <p:txBody>
          <a:bodyPr wrap="square" rtlCol="0">
            <a:spAutoFit/>
          </a:bodyPr>
          <a:lstStyle/>
          <a:p>
            <a:r>
              <a:rPr lang="en-IN" sz="1600" b="1" dirty="0"/>
              <a:t>Mini Project 2A</a:t>
            </a:r>
          </a:p>
        </p:txBody>
      </p:sp>
      <p:sp>
        <p:nvSpPr>
          <p:cNvPr id="9" name="Speech Bubble: Rectangle with Corners Rounded 8">
            <a:extLst>
              <a:ext uri="{FF2B5EF4-FFF2-40B4-BE49-F238E27FC236}">
                <a16:creationId xmlns:a16="http://schemas.microsoft.com/office/drawing/2014/main" id="{CAE980FF-6F4B-8C4B-6432-5724711C9631}"/>
              </a:ext>
            </a:extLst>
          </p:cNvPr>
          <p:cNvSpPr/>
          <p:nvPr/>
        </p:nvSpPr>
        <p:spPr>
          <a:xfrm>
            <a:off x="1159932" y="1151465"/>
            <a:ext cx="1761067" cy="1156230"/>
          </a:xfrm>
          <a:prstGeom prst="wedgeRoundRectCallou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83C3258-74A4-7C61-B2D2-BC1E3B98BE98}"/>
              </a:ext>
            </a:extLst>
          </p:cNvPr>
          <p:cNvSpPr txBox="1"/>
          <p:nvPr/>
        </p:nvSpPr>
        <p:spPr>
          <a:xfrm>
            <a:off x="10667999" y="228600"/>
            <a:ext cx="1278467" cy="338554"/>
          </a:xfrm>
          <a:prstGeom prst="rect">
            <a:avLst/>
          </a:prstGeom>
          <a:noFill/>
        </p:spPr>
        <p:txBody>
          <a:bodyPr wrap="square" rtlCol="0">
            <a:spAutoFit/>
          </a:bodyPr>
          <a:lstStyle/>
          <a:p>
            <a:r>
              <a:rPr lang="en-IN" sz="1600" b="1" dirty="0"/>
              <a:t>MGM CET</a:t>
            </a:r>
          </a:p>
        </p:txBody>
      </p:sp>
      <p:sp>
        <p:nvSpPr>
          <p:cNvPr id="2" name="Title 1">
            <a:extLst>
              <a:ext uri="{FF2B5EF4-FFF2-40B4-BE49-F238E27FC236}">
                <a16:creationId xmlns:a16="http://schemas.microsoft.com/office/drawing/2014/main" id="{938BB55D-8453-54AA-C715-B6357CD75C4C}"/>
              </a:ext>
            </a:extLst>
          </p:cNvPr>
          <p:cNvSpPr>
            <a:spLocks noGrp="1"/>
          </p:cNvSpPr>
          <p:nvPr>
            <p:ph type="ctrTitle"/>
          </p:nvPr>
        </p:nvSpPr>
        <p:spPr>
          <a:xfrm>
            <a:off x="1608667" y="1975113"/>
            <a:ext cx="9144000" cy="1156230"/>
          </a:xfrm>
        </p:spPr>
        <p:txBody>
          <a:bodyPr/>
          <a:lstStyle/>
          <a:p>
            <a:r>
              <a:rPr lang="en-IN" b="1" dirty="0">
                <a:latin typeface="Algerian" panose="04020705040A02060702" pitchFamily="82" charset="0"/>
              </a:rPr>
              <a:t>Chatting Application</a:t>
            </a:r>
          </a:p>
        </p:txBody>
      </p:sp>
    </p:spTree>
    <p:extLst>
      <p:ext uri="{BB962C8B-B14F-4D97-AF65-F5344CB8AC3E}">
        <p14:creationId xmlns:p14="http://schemas.microsoft.com/office/powerpoint/2010/main" val="1338992454"/>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019B3-894A-4979-BB9D-501D30AE75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7E6FE0-11EC-0BBF-6EFE-9AEBEDB5D06D}"/>
              </a:ext>
            </a:extLst>
          </p:cNvPr>
          <p:cNvSpPr txBox="1"/>
          <p:nvPr/>
        </p:nvSpPr>
        <p:spPr>
          <a:xfrm>
            <a:off x="682562" y="632011"/>
            <a:ext cx="5096436" cy="523220"/>
          </a:xfrm>
          <a:prstGeom prst="rect">
            <a:avLst/>
          </a:prstGeom>
          <a:noFill/>
        </p:spPr>
        <p:txBody>
          <a:bodyPr wrap="square" rtlCol="0">
            <a:spAutoFit/>
          </a:bodyPr>
          <a:lstStyle/>
          <a:p>
            <a:r>
              <a:rPr lang="en-IN" sz="2800" b="1" dirty="0"/>
              <a:t>Database:</a:t>
            </a:r>
          </a:p>
        </p:txBody>
      </p:sp>
      <p:sp>
        <p:nvSpPr>
          <p:cNvPr id="5" name="TextBox 4">
            <a:extLst>
              <a:ext uri="{FF2B5EF4-FFF2-40B4-BE49-F238E27FC236}">
                <a16:creationId xmlns:a16="http://schemas.microsoft.com/office/drawing/2014/main" id="{1C6EA06D-B222-32E9-5D33-7AE8255F5F78}"/>
              </a:ext>
            </a:extLst>
          </p:cNvPr>
          <p:cNvSpPr txBox="1"/>
          <p:nvPr/>
        </p:nvSpPr>
        <p:spPr>
          <a:xfrm>
            <a:off x="1331258" y="1734671"/>
            <a:ext cx="7005918"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MongoDB – NoSQL database to store user profiles and messages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Mongoose – ODM (Object Data Modeling) library for MongoDB</a:t>
            </a:r>
          </a:p>
        </p:txBody>
      </p:sp>
    </p:spTree>
    <p:extLst>
      <p:ext uri="{BB962C8B-B14F-4D97-AF65-F5344CB8AC3E}">
        <p14:creationId xmlns:p14="http://schemas.microsoft.com/office/powerpoint/2010/main" val="3018992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6A043-707F-579C-7C7D-AD0407A65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23677D-131A-71FD-25A6-3C2F765EA96F}"/>
              </a:ext>
            </a:extLst>
          </p:cNvPr>
          <p:cNvSpPr>
            <a:spLocks noGrp="1"/>
          </p:cNvSpPr>
          <p:nvPr>
            <p:ph type="ctrTitle"/>
          </p:nvPr>
        </p:nvSpPr>
        <p:spPr>
          <a:xfrm>
            <a:off x="338667" y="364066"/>
            <a:ext cx="5029199" cy="838200"/>
          </a:xfrm>
        </p:spPr>
        <p:txBody>
          <a:bodyPr>
            <a:normAutofit/>
          </a:bodyPr>
          <a:lstStyle/>
          <a:p>
            <a:pPr algn="l"/>
            <a:r>
              <a:rPr lang="en-IN" sz="3600" dirty="0">
                <a:latin typeface="Algerian" panose="04020705040A02060702" pitchFamily="82" charset="0"/>
              </a:rPr>
              <a:t>Future scope:</a:t>
            </a:r>
          </a:p>
        </p:txBody>
      </p:sp>
      <p:sp>
        <p:nvSpPr>
          <p:cNvPr id="3" name="TextBox 2">
            <a:extLst>
              <a:ext uri="{FF2B5EF4-FFF2-40B4-BE49-F238E27FC236}">
                <a16:creationId xmlns:a16="http://schemas.microsoft.com/office/drawing/2014/main" id="{AD638A9D-D615-39A7-46C9-7926295F78BA}"/>
              </a:ext>
            </a:extLst>
          </p:cNvPr>
          <p:cNvSpPr txBox="1"/>
          <p:nvPr/>
        </p:nvSpPr>
        <p:spPr>
          <a:xfrm>
            <a:off x="1035422" y="1600200"/>
            <a:ext cx="9856696" cy="5632311"/>
          </a:xfrm>
          <a:prstGeom prst="rect">
            <a:avLst/>
          </a:prstGeom>
          <a:noFill/>
        </p:spPr>
        <p:txBody>
          <a:bodyPr wrap="square" rtlCol="0">
            <a:spAutoFit/>
          </a:bodyPr>
          <a:lstStyle/>
          <a:p>
            <a:pPr marL="285750" indent="-285750">
              <a:buFont typeface="Arial" panose="020B0604020202020204" pitchFamily="34" charset="0"/>
              <a:buChar char="•"/>
            </a:pPr>
            <a:r>
              <a:rPr lang="en-US" sz="2400" b="1" dirty="0"/>
              <a:t>Personalized AI Chatbot</a:t>
            </a:r>
            <a:r>
              <a:rPr lang="en-US" sz="2400" dirty="0"/>
              <a:t>– Integration of a smart chatbot to provide automated replies, FAQs, or act as a virtual assistant when other users are unavailable.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Sentiment Analysis with Emotional Intelligence Features</a:t>
            </a:r>
            <a:r>
              <a:rPr lang="en-US" sz="2400" dirty="0"/>
              <a:t>– Implement real-time sentiment detection in user messages to understand emotional tones like happiness, sadness, or anger. Based on this analysis, the system can offer empathetic suggestions, motivational content, or supportive chatbot responses. This feature aims to enhance users' emotional awareness, improve communication, and promote mental well-being during chats.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b="1" dirty="0"/>
              <a:t>Group Chat and File Sharing</a:t>
            </a:r>
            <a:r>
              <a:rPr lang="en-US" sz="2400" dirty="0"/>
              <a:t>– Add support for group conversations, media (images, PDFs) sharing, and notification systems.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1276554775"/>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80185-C0E5-FECE-B421-82A69C953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9FC32-DF8E-E5D7-ABC0-6246AB956097}"/>
              </a:ext>
            </a:extLst>
          </p:cNvPr>
          <p:cNvSpPr>
            <a:spLocks noGrp="1"/>
          </p:cNvSpPr>
          <p:nvPr>
            <p:ph type="ctrTitle"/>
          </p:nvPr>
        </p:nvSpPr>
        <p:spPr>
          <a:xfrm>
            <a:off x="338667" y="364066"/>
            <a:ext cx="5029199" cy="838200"/>
          </a:xfrm>
        </p:spPr>
        <p:txBody>
          <a:bodyPr>
            <a:normAutofit/>
          </a:bodyPr>
          <a:lstStyle/>
          <a:p>
            <a:pPr algn="l"/>
            <a:r>
              <a:rPr lang="en-IN" sz="3600" dirty="0">
                <a:latin typeface="Algerian" panose="04020705040A02060702" pitchFamily="82" charset="0"/>
              </a:rPr>
              <a:t>conclusion:</a:t>
            </a:r>
          </a:p>
        </p:txBody>
      </p:sp>
      <p:sp>
        <p:nvSpPr>
          <p:cNvPr id="3" name="TextBox 2">
            <a:extLst>
              <a:ext uri="{FF2B5EF4-FFF2-40B4-BE49-F238E27FC236}">
                <a16:creationId xmlns:a16="http://schemas.microsoft.com/office/drawing/2014/main" id="{C207A70A-2F75-18DB-58BE-86B7D94CD4C8}"/>
              </a:ext>
            </a:extLst>
          </p:cNvPr>
          <p:cNvSpPr txBox="1"/>
          <p:nvPr/>
        </p:nvSpPr>
        <p:spPr>
          <a:xfrm>
            <a:off x="1210235" y="1694329"/>
            <a:ext cx="8014447" cy="4524315"/>
          </a:xfrm>
          <a:prstGeom prst="rect">
            <a:avLst/>
          </a:prstGeom>
          <a:noFill/>
        </p:spPr>
        <p:txBody>
          <a:bodyPr wrap="square" rtlCol="0">
            <a:spAutoFit/>
          </a:bodyPr>
          <a:lstStyle/>
          <a:p>
            <a:r>
              <a:rPr lang="en-IN" sz="2400" dirty="0"/>
              <a:t>The proposed Chatting Application aims to provide a seamless and responsive communication platform using the MERN stack and Socket.IO.</a:t>
            </a:r>
          </a:p>
          <a:p>
            <a:endParaRPr lang="en-IN" sz="2400" dirty="0"/>
          </a:p>
          <a:p>
            <a:r>
              <a:rPr lang="en-IN" sz="2400" dirty="0"/>
              <a:t>It will help us to gain practical experience in full stack development and also related to our ongoing subjects like web computing and computer networks.</a:t>
            </a:r>
          </a:p>
          <a:p>
            <a:endParaRPr lang="en-IN" sz="2400" dirty="0"/>
          </a:p>
          <a:p>
            <a:r>
              <a:rPr lang="en-IN" sz="2400" dirty="0"/>
              <a:t>We look forward to your guidance and approval to proceed with the development of this project.</a:t>
            </a:r>
          </a:p>
          <a:p>
            <a:endParaRPr lang="en-IN" sz="2400" dirty="0"/>
          </a:p>
          <a:p>
            <a:r>
              <a:rPr lang="en-IN" sz="2400" b="1" dirty="0"/>
              <a:t>Thank you!</a:t>
            </a:r>
          </a:p>
        </p:txBody>
      </p:sp>
    </p:spTree>
    <p:extLst>
      <p:ext uri="{BB962C8B-B14F-4D97-AF65-F5344CB8AC3E}">
        <p14:creationId xmlns:p14="http://schemas.microsoft.com/office/powerpoint/2010/main" val="42667319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D56C-D094-00E2-4DF9-A8E1FFCFA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84D7E-A5C1-9F4A-1253-D55FA993F059}"/>
              </a:ext>
            </a:extLst>
          </p:cNvPr>
          <p:cNvSpPr>
            <a:spLocks noGrp="1"/>
          </p:cNvSpPr>
          <p:nvPr>
            <p:ph type="ctrTitle"/>
          </p:nvPr>
        </p:nvSpPr>
        <p:spPr>
          <a:xfrm>
            <a:off x="372533" y="355600"/>
            <a:ext cx="6612466" cy="838200"/>
          </a:xfrm>
        </p:spPr>
        <p:txBody>
          <a:bodyPr>
            <a:normAutofit/>
          </a:bodyPr>
          <a:lstStyle/>
          <a:p>
            <a:pPr algn="l"/>
            <a:r>
              <a:rPr lang="en-IN" sz="3600" dirty="0">
                <a:latin typeface="Algerian" panose="04020705040A02060702" pitchFamily="82" charset="0"/>
              </a:rPr>
              <a:t>Objective of the project:</a:t>
            </a:r>
          </a:p>
        </p:txBody>
      </p:sp>
      <p:sp>
        <p:nvSpPr>
          <p:cNvPr id="3" name="TextBox 2">
            <a:extLst>
              <a:ext uri="{FF2B5EF4-FFF2-40B4-BE49-F238E27FC236}">
                <a16:creationId xmlns:a16="http://schemas.microsoft.com/office/drawing/2014/main" id="{82500EFE-F268-5781-0362-14934C736046}"/>
              </a:ext>
            </a:extLst>
          </p:cNvPr>
          <p:cNvSpPr txBox="1"/>
          <p:nvPr/>
        </p:nvSpPr>
        <p:spPr>
          <a:xfrm>
            <a:off x="372533" y="1777999"/>
            <a:ext cx="7992534" cy="3785652"/>
          </a:xfrm>
          <a:prstGeom prst="rect">
            <a:avLst/>
          </a:prstGeom>
          <a:noFill/>
        </p:spPr>
        <p:txBody>
          <a:bodyPr wrap="square" rtlCol="0">
            <a:spAutoFit/>
          </a:bodyPr>
          <a:lstStyle/>
          <a:p>
            <a:pPr marL="285750" indent="-285750">
              <a:buFont typeface="Wingdings" panose="05000000000000000000" pitchFamily="2" charset="2"/>
              <a:buChar char="q"/>
            </a:pPr>
            <a:r>
              <a:rPr lang="en-IN" sz="2400" dirty="0">
                <a:solidFill>
                  <a:schemeClr val="tx1">
                    <a:lumMod val="95000"/>
                    <a:lumOff val="5000"/>
                  </a:schemeClr>
                </a:solidFill>
              </a:rPr>
              <a:t>To develop a real-time chat application</a:t>
            </a:r>
          </a:p>
          <a:p>
            <a:pPr marL="285750" indent="-285750">
              <a:buFont typeface="Wingdings" panose="05000000000000000000" pitchFamily="2" charset="2"/>
              <a:buChar char="q"/>
            </a:pPr>
            <a:endParaRPr lang="en-IN" sz="2400" dirty="0">
              <a:solidFill>
                <a:schemeClr val="tx1">
                  <a:lumMod val="95000"/>
                  <a:lumOff val="5000"/>
                </a:schemeClr>
              </a:solidFill>
            </a:endParaRPr>
          </a:p>
          <a:p>
            <a:pPr marL="285750" indent="-285750">
              <a:buFont typeface="Wingdings" panose="05000000000000000000" pitchFamily="2" charset="2"/>
              <a:buChar char="q"/>
            </a:pPr>
            <a:r>
              <a:rPr lang="en-IN" sz="2400" dirty="0">
                <a:solidFill>
                  <a:schemeClr val="tx1">
                    <a:lumMod val="95000"/>
                    <a:lumOff val="5000"/>
                  </a:schemeClr>
                </a:solidFill>
              </a:rPr>
              <a:t>To implement socket based communication (Related to current </a:t>
            </a:r>
            <a:r>
              <a:rPr lang="en-IN" sz="2400" b="1" dirty="0">
                <a:solidFill>
                  <a:schemeClr val="tx1">
                    <a:lumMod val="95000"/>
                    <a:lumOff val="5000"/>
                  </a:schemeClr>
                </a:solidFill>
              </a:rPr>
              <a:t>computer networks </a:t>
            </a:r>
            <a:r>
              <a:rPr lang="en-IN" sz="2400" dirty="0">
                <a:solidFill>
                  <a:schemeClr val="tx1">
                    <a:lumMod val="95000"/>
                    <a:lumOff val="5000"/>
                  </a:schemeClr>
                </a:solidFill>
              </a:rPr>
              <a:t>subject)</a:t>
            </a:r>
          </a:p>
          <a:p>
            <a:pPr marL="285750" indent="-285750">
              <a:buFont typeface="Wingdings" panose="05000000000000000000" pitchFamily="2" charset="2"/>
              <a:buChar char="q"/>
            </a:pPr>
            <a:endParaRPr lang="en-IN" sz="2400" dirty="0">
              <a:solidFill>
                <a:schemeClr val="tx1">
                  <a:lumMod val="95000"/>
                  <a:lumOff val="5000"/>
                </a:schemeClr>
              </a:solidFill>
            </a:endParaRPr>
          </a:p>
          <a:p>
            <a:pPr marL="285750" indent="-285750">
              <a:buFont typeface="Wingdings" panose="05000000000000000000" pitchFamily="2" charset="2"/>
              <a:buChar char="q"/>
            </a:pPr>
            <a:r>
              <a:rPr lang="en-IN" sz="2400" dirty="0">
                <a:solidFill>
                  <a:schemeClr val="tx1">
                    <a:lumMod val="95000"/>
                    <a:lumOff val="5000"/>
                  </a:schemeClr>
                </a:solidFill>
              </a:rPr>
              <a:t>To learn MERN (MongoDB, Express.js, React.js, Node.js,, Latter three are part of current </a:t>
            </a:r>
            <a:r>
              <a:rPr lang="en-IN" sz="2400" b="1" dirty="0">
                <a:solidFill>
                  <a:schemeClr val="tx1">
                    <a:lumMod val="95000"/>
                    <a:lumOff val="5000"/>
                  </a:schemeClr>
                </a:solidFill>
              </a:rPr>
              <a:t>web computing </a:t>
            </a:r>
            <a:r>
              <a:rPr lang="en-IN" sz="2400" dirty="0">
                <a:solidFill>
                  <a:schemeClr val="tx1">
                    <a:lumMod val="95000"/>
                    <a:lumOff val="5000"/>
                  </a:schemeClr>
                </a:solidFill>
              </a:rPr>
              <a:t>subject) stack</a:t>
            </a:r>
          </a:p>
          <a:p>
            <a:pPr marL="285750" indent="-285750">
              <a:buFont typeface="Wingdings" panose="05000000000000000000" pitchFamily="2" charset="2"/>
              <a:buChar char="q"/>
            </a:pPr>
            <a:endParaRPr lang="en-IN" sz="2400" dirty="0">
              <a:solidFill>
                <a:schemeClr val="tx1">
                  <a:lumMod val="95000"/>
                  <a:lumOff val="5000"/>
                </a:schemeClr>
              </a:solidFill>
            </a:endParaRPr>
          </a:p>
          <a:p>
            <a:pPr marL="285750" indent="-285750">
              <a:buFont typeface="Wingdings" panose="05000000000000000000" pitchFamily="2" charset="2"/>
              <a:buChar char="q"/>
            </a:pPr>
            <a:r>
              <a:rPr lang="en-IN" sz="2400" dirty="0">
                <a:solidFill>
                  <a:schemeClr val="tx1">
                    <a:lumMod val="95000"/>
                    <a:lumOff val="5000"/>
                  </a:schemeClr>
                </a:solidFill>
              </a:rPr>
              <a:t>To gain hand on experience with real-time web technologies</a:t>
            </a:r>
          </a:p>
        </p:txBody>
      </p:sp>
    </p:spTree>
    <p:extLst>
      <p:ext uri="{BB962C8B-B14F-4D97-AF65-F5344CB8AC3E}">
        <p14:creationId xmlns:p14="http://schemas.microsoft.com/office/powerpoint/2010/main" val="394500968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07941-EAA0-3D79-8F1B-DB0EC535A0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4A0E55-19E2-3B20-3B9A-BA5D321094C0}"/>
              </a:ext>
            </a:extLst>
          </p:cNvPr>
          <p:cNvSpPr>
            <a:spLocks noGrp="1"/>
          </p:cNvSpPr>
          <p:nvPr>
            <p:ph type="ctrTitle"/>
          </p:nvPr>
        </p:nvSpPr>
        <p:spPr>
          <a:xfrm>
            <a:off x="338667" y="364066"/>
            <a:ext cx="5029199" cy="838200"/>
          </a:xfrm>
        </p:spPr>
        <p:txBody>
          <a:bodyPr>
            <a:normAutofit/>
          </a:bodyPr>
          <a:lstStyle/>
          <a:p>
            <a:pPr algn="l"/>
            <a:r>
              <a:rPr lang="en-IN" sz="3600" dirty="0">
                <a:latin typeface="Algerian" panose="04020705040A02060702" pitchFamily="82" charset="0"/>
              </a:rPr>
              <a:t>Project idea:</a:t>
            </a:r>
          </a:p>
        </p:txBody>
      </p:sp>
      <p:sp>
        <p:nvSpPr>
          <p:cNvPr id="3" name="TextBox 2">
            <a:extLst>
              <a:ext uri="{FF2B5EF4-FFF2-40B4-BE49-F238E27FC236}">
                <a16:creationId xmlns:a16="http://schemas.microsoft.com/office/drawing/2014/main" id="{E864B025-6293-BFFF-748A-9CCA16921770}"/>
              </a:ext>
            </a:extLst>
          </p:cNvPr>
          <p:cNvSpPr txBox="1"/>
          <p:nvPr/>
        </p:nvSpPr>
        <p:spPr>
          <a:xfrm>
            <a:off x="338667" y="1998134"/>
            <a:ext cx="6968066" cy="3108543"/>
          </a:xfrm>
          <a:prstGeom prst="rect">
            <a:avLst/>
          </a:prstGeom>
          <a:noFill/>
        </p:spPr>
        <p:txBody>
          <a:bodyPr wrap="square" rtlCol="0">
            <a:spAutoFit/>
          </a:bodyPr>
          <a:lstStyle/>
          <a:p>
            <a:r>
              <a:rPr lang="en-IN" sz="2800" dirty="0"/>
              <a:t>We will build a real-time web-based chatting application that allows users to communicate over the internet using text messages.</a:t>
            </a:r>
          </a:p>
          <a:p>
            <a:endParaRPr lang="en-IN" sz="2800" dirty="0"/>
          </a:p>
          <a:p>
            <a:r>
              <a:rPr lang="en-IN" sz="2800" dirty="0"/>
              <a:t>This application will be developed using the MERN stack and Socket.IO for real-time, bidirectional communication.</a:t>
            </a:r>
          </a:p>
        </p:txBody>
      </p:sp>
    </p:spTree>
    <p:extLst>
      <p:ext uri="{BB962C8B-B14F-4D97-AF65-F5344CB8AC3E}">
        <p14:creationId xmlns:p14="http://schemas.microsoft.com/office/powerpoint/2010/main" val="2140264431"/>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39099-15F2-4514-CA52-E2A53E94987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E7FD8F9-0E2A-98B3-90FC-1B84975CC414}"/>
              </a:ext>
            </a:extLst>
          </p:cNvPr>
          <p:cNvSpPr txBox="1"/>
          <p:nvPr/>
        </p:nvSpPr>
        <p:spPr>
          <a:xfrm>
            <a:off x="347135" y="385001"/>
            <a:ext cx="6968066" cy="523220"/>
          </a:xfrm>
          <a:prstGeom prst="rect">
            <a:avLst/>
          </a:prstGeom>
          <a:noFill/>
        </p:spPr>
        <p:txBody>
          <a:bodyPr wrap="square" rtlCol="0">
            <a:spAutoFit/>
          </a:bodyPr>
          <a:lstStyle/>
          <a:p>
            <a:r>
              <a:rPr lang="en-IN" sz="2800" b="1" dirty="0"/>
              <a:t>The application will allow:</a:t>
            </a:r>
          </a:p>
        </p:txBody>
      </p:sp>
      <p:sp>
        <p:nvSpPr>
          <p:cNvPr id="4" name="TextBox 3">
            <a:extLst>
              <a:ext uri="{FF2B5EF4-FFF2-40B4-BE49-F238E27FC236}">
                <a16:creationId xmlns:a16="http://schemas.microsoft.com/office/drawing/2014/main" id="{DB4CC45E-3455-A519-05FE-D0985630F5E9}"/>
              </a:ext>
            </a:extLst>
          </p:cNvPr>
          <p:cNvSpPr txBox="1"/>
          <p:nvPr/>
        </p:nvSpPr>
        <p:spPr>
          <a:xfrm>
            <a:off x="956733" y="1549401"/>
            <a:ext cx="9287933" cy="4893647"/>
          </a:xfrm>
          <a:prstGeom prst="rect">
            <a:avLst/>
          </a:prstGeom>
          <a:noFill/>
        </p:spPr>
        <p:txBody>
          <a:bodyPr wrap="square" rtlCol="0">
            <a:spAutoFit/>
          </a:bodyPr>
          <a:lstStyle/>
          <a:p>
            <a:pPr marL="285750" indent="-285750">
              <a:buFont typeface="Wingdings" panose="05000000000000000000" pitchFamily="2" charset="2"/>
              <a:buChar char="q"/>
            </a:pPr>
            <a:r>
              <a:rPr lang="en-IN" sz="2400" dirty="0"/>
              <a:t>Allow user registration and login with secure authentication</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Enable user to send and receive messages</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Supports both one-to-one personal chats and group chats</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Provide UI built with </a:t>
            </a:r>
            <a:r>
              <a:rPr lang="en-IN" sz="2400" b="1" dirty="0"/>
              <a:t>React.js</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Stores user information and chat history in </a:t>
            </a:r>
            <a:r>
              <a:rPr lang="en-IN" sz="2400" b="1" dirty="0"/>
              <a:t>MongoDB</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Handle backend logic and API endpoints using </a:t>
            </a:r>
            <a:r>
              <a:rPr lang="en-IN" sz="2400" b="1" dirty="0"/>
              <a:t>Node.js </a:t>
            </a:r>
            <a:r>
              <a:rPr lang="en-IN" sz="2400" dirty="0"/>
              <a:t>and </a:t>
            </a:r>
            <a:r>
              <a:rPr lang="en-IN" sz="2400" b="1" dirty="0"/>
              <a:t>Express.js</a:t>
            </a:r>
          </a:p>
          <a:p>
            <a:pPr marL="285750" indent="-285750">
              <a:buFont typeface="Wingdings" panose="05000000000000000000" pitchFamily="2" charset="2"/>
              <a:buChar char="q"/>
            </a:pPr>
            <a:endParaRPr lang="en-IN" sz="2400" dirty="0"/>
          </a:p>
          <a:p>
            <a:pPr marL="285750" indent="-285750">
              <a:buFont typeface="Wingdings" panose="05000000000000000000" pitchFamily="2" charset="2"/>
              <a:buChar char="q"/>
            </a:pPr>
            <a:r>
              <a:rPr lang="en-IN" sz="2400" dirty="0"/>
              <a:t>Implement real-time messaging using </a:t>
            </a:r>
            <a:r>
              <a:rPr lang="en-IN" sz="2400" b="1" dirty="0"/>
              <a:t>Socket.IO</a:t>
            </a:r>
          </a:p>
        </p:txBody>
      </p:sp>
    </p:spTree>
    <p:extLst>
      <p:ext uri="{BB962C8B-B14F-4D97-AF65-F5344CB8AC3E}">
        <p14:creationId xmlns:p14="http://schemas.microsoft.com/office/powerpoint/2010/main" val="363217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0F9BE-D58A-B40D-9616-052562A74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1918AD-8DC9-08E7-5F8E-28C3EBF45884}"/>
              </a:ext>
            </a:extLst>
          </p:cNvPr>
          <p:cNvSpPr>
            <a:spLocks noGrp="1"/>
          </p:cNvSpPr>
          <p:nvPr>
            <p:ph type="ctrTitle"/>
          </p:nvPr>
        </p:nvSpPr>
        <p:spPr>
          <a:xfrm>
            <a:off x="338667" y="364066"/>
            <a:ext cx="5029199" cy="838200"/>
          </a:xfrm>
        </p:spPr>
        <p:txBody>
          <a:bodyPr>
            <a:normAutofit/>
          </a:bodyPr>
          <a:lstStyle/>
          <a:p>
            <a:pPr algn="l"/>
            <a:r>
              <a:rPr lang="en-IN" sz="3600" dirty="0">
                <a:latin typeface="Algerian" panose="04020705040A02060702" pitchFamily="82" charset="0"/>
              </a:rPr>
              <a:t>Features/ modules:</a:t>
            </a:r>
          </a:p>
        </p:txBody>
      </p:sp>
      <p:sp>
        <p:nvSpPr>
          <p:cNvPr id="3" name="TextBox 2">
            <a:extLst>
              <a:ext uri="{FF2B5EF4-FFF2-40B4-BE49-F238E27FC236}">
                <a16:creationId xmlns:a16="http://schemas.microsoft.com/office/drawing/2014/main" id="{C9DEAA9F-20F2-13CE-A43A-9F9F66C10681}"/>
              </a:ext>
            </a:extLst>
          </p:cNvPr>
          <p:cNvSpPr txBox="1"/>
          <p:nvPr/>
        </p:nvSpPr>
        <p:spPr>
          <a:xfrm>
            <a:off x="516467" y="1393623"/>
            <a:ext cx="7857066" cy="523220"/>
          </a:xfrm>
          <a:prstGeom prst="rect">
            <a:avLst/>
          </a:prstGeom>
          <a:noFill/>
        </p:spPr>
        <p:txBody>
          <a:bodyPr wrap="square" rtlCol="0">
            <a:spAutoFit/>
          </a:bodyPr>
          <a:lstStyle/>
          <a:p>
            <a:r>
              <a:rPr lang="en-IN" sz="2800" b="1" dirty="0"/>
              <a:t>User Features (Frontend – React.js):</a:t>
            </a:r>
          </a:p>
        </p:txBody>
      </p:sp>
      <p:sp>
        <p:nvSpPr>
          <p:cNvPr id="4" name="TextBox 3">
            <a:extLst>
              <a:ext uri="{FF2B5EF4-FFF2-40B4-BE49-F238E27FC236}">
                <a16:creationId xmlns:a16="http://schemas.microsoft.com/office/drawing/2014/main" id="{4C2E8574-E5D7-48EC-6820-68108FD2E061}"/>
              </a:ext>
            </a:extLst>
          </p:cNvPr>
          <p:cNvSpPr txBox="1"/>
          <p:nvPr/>
        </p:nvSpPr>
        <p:spPr>
          <a:xfrm>
            <a:off x="956733" y="1964353"/>
            <a:ext cx="7416800" cy="4524315"/>
          </a:xfrm>
          <a:prstGeom prst="rect">
            <a:avLst/>
          </a:prstGeom>
          <a:noFill/>
        </p:spPr>
        <p:txBody>
          <a:bodyPr wrap="square" rtlCol="0">
            <a:spAutoFit/>
          </a:bodyPr>
          <a:lstStyle/>
          <a:p>
            <a:pPr marL="342900" indent="-342900">
              <a:buFont typeface="+mj-lt"/>
              <a:buAutoNum type="arabicParenR"/>
            </a:pPr>
            <a:r>
              <a:rPr lang="en-IN" sz="2400" dirty="0"/>
              <a:t>User registration and login</a:t>
            </a:r>
          </a:p>
          <a:p>
            <a:pPr marL="342900" indent="-342900">
              <a:buFont typeface="+mj-lt"/>
              <a:buAutoNum type="arabicParenR"/>
            </a:pPr>
            <a:endParaRPr lang="en-IN" sz="2400" dirty="0"/>
          </a:p>
          <a:p>
            <a:pPr marL="342900" indent="-342900">
              <a:buFont typeface="+mj-lt"/>
              <a:buAutoNum type="arabicParenR"/>
            </a:pPr>
            <a:r>
              <a:rPr lang="en-IN" sz="2400" dirty="0"/>
              <a:t>Real-time messaging using socket</a:t>
            </a:r>
          </a:p>
          <a:p>
            <a:pPr marL="342900" indent="-342900">
              <a:buFont typeface="+mj-lt"/>
              <a:buAutoNum type="arabicParenR"/>
            </a:pPr>
            <a:endParaRPr lang="en-IN" sz="2400" dirty="0"/>
          </a:p>
          <a:p>
            <a:pPr marL="342900" indent="-342900">
              <a:buFont typeface="+mj-lt"/>
              <a:buAutoNum type="arabicParenR"/>
            </a:pPr>
            <a:r>
              <a:rPr lang="en-IN" sz="2400" dirty="0"/>
              <a:t>Online/offline status indicator</a:t>
            </a:r>
          </a:p>
          <a:p>
            <a:pPr marL="342900" indent="-342900">
              <a:buFont typeface="+mj-lt"/>
              <a:buAutoNum type="arabicParenR"/>
            </a:pPr>
            <a:endParaRPr lang="en-IN" sz="2400" dirty="0"/>
          </a:p>
          <a:p>
            <a:pPr marL="342900" indent="-342900">
              <a:buFont typeface="+mj-lt"/>
              <a:buAutoNum type="arabicParenR"/>
            </a:pPr>
            <a:r>
              <a:rPr lang="en-IN" sz="2400" dirty="0"/>
              <a:t>Typing indicator</a:t>
            </a:r>
          </a:p>
          <a:p>
            <a:pPr marL="342900" indent="-342900">
              <a:buFont typeface="+mj-lt"/>
              <a:buAutoNum type="arabicParenR"/>
            </a:pPr>
            <a:endParaRPr lang="en-IN" sz="2400" dirty="0"/>
          </a:p>
          <a:p>
            <a:pPr marL="342900" indent="-342900">
              <a:buFont typeface="+mj-lt"/>
              <a:buAutoNum type="arabicParenR"/>
            </a:pPr>
            <a:r>
              <a:rPr lang="en-IN" sz="2400" dirty="0"/>
              <a:t>Chat History – load previous chats from MongoDB</a:t>
            </a:r>
          </a:p>
          <a:p>
            <a:pPr marL="342900" indent="-342900">
              <a:buFont typeface="+mj-lt"/>
              <a:buAutoNum type="arabicParenR"/>
            </a:pPr>
            <a:endParaRPr lang="en-IN" sz="2400" dirty="0"/>
          </a:p>
          <a:p>
            <a:pPr marL="342900" indent="-342900">
              <a:buFont typeface="+mj-lt"/>
              <a:buAutoNum type="arabicParenR"/>
            </a:pPr>
            <a:r>
              <a:rPr lang="en-IN" sz="2400" dirty="0"/>
              <a:t>Responsive UI which works both on mobile and desktop screens</a:t>
            </a:r>
          </a:p>
        </p:txBody>
      </p:sp>
    </p:spTree>
    <p:extLst>
      <p:ext uri="{BB962C8B-B14F-4D97-AF65-F5344CB8AC3E}">
        <p14:creationId xmlns:p14="http://schemas.microsoft.com/office/powerpoint/2010/main" val="359371760"/>
      </p:ext>
    </p:extLst>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E94AD-1E78-D5E0-31EA-4FC3D4F3E3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C4854E-E77C-16BD-E8CD-24042470B0D0}"/>
              </a:ext>
            </a:extLst>
          </p:cNvPr>
          <p:cNvSpPr txBox="1"/>
          <p:nvPr/>
        </p:nvSpPr>
        <p:spPr>
          <a:xfrm>
            <a:off x="550334" y="594816"/>
            <a:ext cx="7857066" cy="523220"/>
          </a:xfrm>
          <a:prstGeom prst="rect">
            <a:avLst/>
          </a:prstGeom>
          <a:noFill/>
        </p:spPr>
        <p:txBody>
          <a:bodyPr wrap="square" rtlCol="0">
            <a:spAutoFit/>
          </a:bodyPr>
          <a:lstStyle/>
          <a:p>
            <a:r>
              <a:rPr lang="en-IN" sz="2800" b="1" dirty="0"/>
              <a:t>Backend Modules (Node.js + Express.js):</a:t>
            </a:r>
          </a:p>
        </p:txBody>
      </p:sp>
      <p:sp>
        <p:nvSpPr>
          <p:cNvPr id="4" name="TextBox 3">
            <a:extLst>
              <a:ext uri="{FF2B5EF4-FFF2-40B4-BE49-F238E27FC236}">
                <a16:creationId xmlns:a16="http://schemas.microsoft.com/office/drawing/2014/main" id="{5CE4AFC5-0F02-7A3E-BD29-93236CC1180B}"/>
              </a:ext>
            </a:extLst>
          </p:cNvPr>
          <p:cNvSpPr txBox="1"/>
          <p:nvPr/>
        </p:nvSpPr>
        <p:spPr>
          <a:xfrm>
            <a:off x="1032932" y="2142067"/>
            <a:ext cx="7573186" cy="4154984"/>
          </a:xfrm>
          <a:prstGeom prst="rect">
            <a:avLst/>
          </a:prstGeom>
          <a:noFill/>
        </p:spPr>
        <p:txBody>
          <a:bodyPr wrap="square" rtlCol="0">
            <a:spAutoFit/>
          </a:bodyPr>
          <a:lstStyle/>
          <a:p>
            <a:pPr marL="342900" indent="-342900">
              <a:buFont typeface="+mj-lt"/>
              <a:buAutoNum type="arabicParenR"/>
            </a:pPr>
            <a:r>
              <a:rPr lang="en-IN" sz="2400" dirty="0"/>
              <a:t>User authentication – login/register API with JWT or session handling</a:t>
            </a:r>
          </a:p>
          <a:p>
            <a:pPr marL="342900" indent="-342900">
              <a:buFont typeface="+mj-lt"/>
              <a:buAutoNum type="arabicParenR"/>
            </a:pPr>
            <a:endParaRPr lang="en-IN" sz="2400" dirty="0"/>
          </a:p>
          <a:p>
            <a:pPr marL="342900" indent="-342900">
              <a:buFont typeface="+mj-lt"/>
              <a:buAutoNum type="arabicParenR"/>
            </a:pPr>
            <a:r>
              <a:rPr lang="en-IN" sz="2400" dirty="0"/>
              <a:t>Message storage API – saves and retrieve messages from MongoDB</a:t>
            </a:r>
          </a:p>
          <a:p>
            <a:pPr marL="342900" indent="-342900">
              <a:buFont typeface="+mj-lt"/>
              <a:buAutoNum type="arabicParenR"/>
            </a:pPr>
            <a:endParaRPr lang="en-IN" sz="2400" dirty="0"/>
          </a:p>
          <a:p>
            <a:pPr marL="342900" indent="-342900">
              <a:buFont typeface="+mj-lt"/>
              <a:buAutoNum type="arabicParenR"/>
            </a:pPr>
            <a:r>
              <a:rPr lang="en-IN" sz="2400" dirty="0"/>
              <a:t>Socket server with Socket.IO</a:t>
            </a:r>
          </a:p>
          <a:p>
            <a:pPr marL="342900" indent="-342900">
              <a:buFont typeface="+mj-lt"/>
              <a:buAutoNum type="arabicParenR"/>
            </a:pPr>
            <a:endParaRPr lang="en-IN" sz="2400" dirty="0"/>
          </a:p>
          <a:p>
            <a:pPr marL="342900" indent="-342900">
              <a:buFont typeface="+mj-lt"/>
              <a:buAutoNum type="arabicParenR"/>
            </a:pPr>
            <a:r>
              <a:rPr lang="en-IN" sz="2400" dirty="0"/>
              <a:t>Chat room management – manages both individual and group sessions</a:t>
            </a:r>
          </a:p>
          <a:p>
            <a:pPr marL="342900" indent="-342900">
              <a:buFont typeface="+mj-lt"/>
              <a:buAutoNum type="arabicParenR"/>
            </a:pPr>
            <a:endParaRPr lang="en-IN" sz="2400" dirty="0"/>
          </a:p>
        </p:txBody>
      </p:sp>
    </p:spTree>
    <p:extLst>
      <p:ext uri="{BB962C8B-B14F-4D97-AF65-F5344CB8AC3E}">
        <p14:creationId xmlns:p14="http://schemas.microsoft.com/office/powerpoint/2010/main" val="2082277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8C229-45A8-125E-C791-E13CBDD520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F6233AB-54FA-8251-793E-F67C8DC55AF6}"/>
              </a:ext>
            </a:extLst>
          </p:cNvPr>
          <p:cNvSpPr txBox="1"/>
          <p:nvPr/>
        </p:nvSpPr>
        <p:spPr>
          <a:xfrm>
            <a:off x="550334" y="594816"/>
            <a:ext cx="7857066" cy="523220"/>
          </a:xfrm>
          <a:prstGeom prst="rect">
            <a:avLst/>
          </a:prstGeom>
          <a:noFill/>
        </p:spPr>
        <p:txBody>
          <a:bodyPr wrap="square" rtlCol="0">
            <a:spAutoFit/>
          </a:bodyPr>
          <a:lstStyle/>
          <a:p>
            <a:r>
              <a:rPr lang="en-IN" sz="2800" b="1" dirty="0"/>
              <a:t>Database (MongoDB):</a:t>
            </a:r>
          </a:p>
        </p:txBody>
      </p:sp>
      <p:sp>
        <p:nvSpPr>
          <p:cNvPr id="4" name="TextBox 3">
            <a:extLst>
              <a:ext uri="{FF2B5EF4-FFF2-40B4-BE49-F238E27FC236}">
                <a16:creationId xmlns:a16="http://schemas.microsoft.com/office/drawing/2014/main" id="{DE32C5E1-BCD5-B721-C424-798F402352DD}"/>
              </a:ext>
            </a:extLst>
          </p:cNvPr>
          <p:cNvSpPr txBox="1"/>
          <p:nvPr/>
        </p:nvSpPr>
        <p:spPr>
          <a:xfrm>
            <a:off x="1032932" y="2142067"/>
            <a:ext cx="6887385" cy="3046988"/>
          </a:xfrm>
          <a:prstGeom prst="rect">
            <a:avLst/>
          </a:prstGeom>
          <a:noFill/>
        </p:spPr>
        <p:txBody>
          <a:bodyPr wrap="square" rtlCol="0">
            <a:spAutoFit/>
          </a:bodyPr>
          <a:lstStyle/>
          <a:p>
            <a:pPr marL="342900" indent="-342900">
              <a:buFont typeface="+mj-lt"/>
              <a:buAutoNum type="arabicParenR"/>
            </a:pPr>
            <a:r>
              <a:rPr lang="en-IN" sz="2400" dirty="0"/>
              <a:t>Stores user profiles and credentials (passwords)</a:t>
            </a:r>
          </a:p>
          <a:p>
            <a:pPr marL="342900" indent="-342900">
              <a:buFont typeface="+mj-lt"/>
              <a:buAutoNum type="arabicParenR"/>
            </a:pPr>
            <a:endParaRPr lang="en-IN" sz="2400" dirty="0"/>
          </a:p>
          <a:p>
            <a:pPr marL="342900" indent="-342900">
              <a:buFont typeface="+mj-lt"/>
              <a:buAutoNum type="arabicParenR"/>
            </a:pPr>
            <a:r>
              <a:rPr lang="en-IN" sz="2400" dirty="0"/>
              <a:t>Saves messages with time stamps, sender/receiver info</a:t>
            </a:r>
          </a:p>
          <a:p>
            <a:pPr marL="342900" indent="-342900">
              <a:buFont typeface="+mj-lt"/>
              <a:buAutoNum type="arabicParenR"/>
            </a:pPr>
            <a:endParaRPr lang="en-IN" sz="2400" dirty="0"/>
          </a:p>
          <a:p>
            <a:pPr marL="342900" indent="-342900">
              <a:buFont typeface="+mj-lt"/>
              <a:buAutoNum type="arabicParenR"/>
            </a:pPr>
            <a:r>
              <a:rPr lang="en-IN" sz="2400" dirty="0"/>
              <a:t>Chat Collection - Organizing conversation or group chats</a:t>
            </a:r>
          </a:p>
          <a:p>
            <a:pPr marL="342900" indent="-342900">
              <a:buFont typeface="+mj-lt"/>
              <a:buAutoNum type="arabicParenR"/>
            </a:pPr>
            <a:endParaRPr lang="en-IN" sz="2400" dirty="0"/>
          </a:p>
        </p:txBody>
      </p:sp>
    </p:spTree>
    <p:extLst>
      <p:ext uri="{BB962C8B-B14F-4D97-AF65-F5344CB8AC3E}">
        <p14:creationId xmlns:p14="http://schemas.microsoft.com/office/powerpoint/2010/main" val="427483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65748-B3B1-30D6-E485-8018C9A8B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66D8A-AD89-95BF-9385-8F49DC4A6B43}"/>
              </a:ext>
            </a:extLst>
          </p:cNvPr>
          <p:cNvSpPr>
            <a:spLocks noGrp="1"/>
          </p:cNvSpPr>
          <p:nvPr>
            <p:ph type="ctrTitle"/>
          </p:nvPr>
        </p:nvSpPr>
        <p:spPr>
          <a:xfrm>
            <a:off x="338667" y="364066"/>
            <a:ext cx="5757333" cy="838200"/>
          </a:xfrm>
        </p:spPr>
        <p:txBody>
          <a:bodyPr>
            <a:normAutofit fontScale="90000"/>
          </a:bodyPr>
          <a:lstStyle/>
          <a:p>
            <a:pPr algn="l"/>
            <a:r>
              <a:rPr lang="en-IN" sz="3600" dirty="0">
                <a:latin typeface="Algerian" panose="04020705040A02060702" pitchFamily="82" charset="0"/>
              </a:rPr>
              <a:t>Tools and technologies:</a:t>
            </a:r>
          </a:p>
        </p:txBody>
      </p:sp>
      <p:sp>
        <p:nvSpPr>
          <p:cNvPr id="3" name="TextBox 2">
            <a:extLst>
              <a:ext uri="{FF2B5EF4-FFF2-40B4-BE49-F238E27FC236}">
                <a16:creationId xmlns:a16="http://schemas.microsoft.com/office/drawing/2014/main" id="{F9274D20-E586-AE59-36CB-F8E5A7082738}"/>
              </a:ext>
            </a:extLst>
          </p:cNvPr>
          <p:cNvSpPr txBox="1"/>
          <p:nvPr/>
        </p:nvSpPr>
        <p:spPr>
          <a:xfrm>
            <a:off x="669115" y="1398494"/>
            <a:ext cx="5096436" cy="523220"/>
          </a:xfrm>
          <a:prstGeom prst="rect">
            <a:avLst/>
          </a:prstGeom>
          <a:noFill/>
        </p:spPr>
        <p:txBody>
          <a:bodyPr wrap="square" rtlCol="0">
            <a:spAutoFit/>
          </a:bodyPr>
          <a:lstStyle/>
          <a:p>
            <a:r>
              <a:rPr lang="en-IN" sz="2800" b="1" dirty="0"/>
              <a:t>Frontend (Client-Side):</a:t>
            </a:r>
          </a:p>
        </p:txBody>
      </p:sp>
      <p:sp>
        <p:nvSpPr>
          <p:cNvPr id="5" name="TextBox 4">
            <a:extLst>
              <a:ext uri="{FF2B5EF4-FFF2-40B4-BE49-F238E27FC236}">
                <a16:creationId xmlns:a16="http://schemas.microsoft.com/office/drawing/2014/main" id="{85AD61BC-F712-CC83-BFEA-895C07D45BAF}"/>
              </a:ext>
            </a:extLst>
          </p:cNvPr>
          <p:cNvSpPr txBox="1"/>
          <p:nvPr/>
        </p:nvSpPr>
        <p:spPr>
          <a:xfrm>
            <a:off x="1358152" y="2286000"/>
            <a:ext cx="6992471"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React.js – For building the responsive and dynamic user interface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Socket.IO (Client) – For real-time communication with the server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Axios / Fetch API – To interact with backend REST APIs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CSS – For styling and layout</a:t>
            </a:r>
            <a:endParaRPr lang="en-IN" sz="2400" dirty="0"/>
          </a:p>
        </p:txBody>
      </p:sp>
    </p:spTree>
    <p:extLst>
      <p:ext uri="{BB962C8B-B14F-4D97-AF65-F5344CB8AC3E}">
        <p14:creationId xmlns:p14="http://schemas.microsoft.com/office/powerpoint/2010/main" val="3319633953"/>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ECA10-A611-D5A6-B81D-9DF9A14D3C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ECBDEA3-6196-010F-3040-430996FE52D0}"/>
              </a:ext>
            </a:extLst>
          </p:cNvPr>
          <p:cNvSpPr txBox="1"/>
          <p:nvPr/>
        </p:nvSpPr>
        <p:spPr>
          <a:xfrm>
            <a:off x="682562" y="632011"/>
            <a:ext cx="5096436" cy="523220"/>
          </a:xfrm>
          <a:prstGeom prst="rect">
            <a:avLst/>
          </a:prstGeom>
          <a:noFill/>
        </p:spPr>
        <p:txBody>
          <a:bodyPr wrap="square" rtlCol="0">
            <a:spAutoFit/>
          </a:bodyPr>
          <a:lstStyle/>
          <a:p>
            <a:r>
              <a:rPr lang="en-IN" sz="2800" b="1" dirty="0"/>
              <a:t>Backend (Server-Side):</a:t>
            </a:r>
          </a:p>
        </p:txBody>
      </p:sp>
      <p:sp>
        <p:nvSpPr>
          <p:cNvPr id="5" name="TextBox 4">
            <a:extLst>
              <a:ext uri="{FF2B5EF4-FFF2-40B4-BE49-F238E27FC236}">
                <a16:creationId xmlns:a16="http://schemas.microsoft.com/office/drawing/2014/main" id="{06B9D1B0-6A2D-FC18-07B9-8DF87E2828E3}"/>
              </a:ext>
            </a:extLst>
          </p:cNvPr>
          <p:cNvSpPr txBox="1"/>
          <p:nvPr/>
        </p:nvSpPr>
        <p:spPr>
          <a:xfrm>
            <a:off x="1331258" y="1734671"/>
            <a:ext cx="7005918"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Node.js – JavaScript runtime for building the backend</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Express.js – Framework for creating RESTful APIs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Socket.IO (Server) – To handle real-time bidirectional communication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JWT / bcrypt.js – For user authentication and password hashing</a:t>
            </a:r>
            <a:endParaRPr lang="en-IN" sz="2400" dirty="0"/>
          </a:p>
        </p:txBody>
      </p:sp>
    </p:spTree>
    <p:extLst>
      <p:ext uri="{BB962C8B-B14F-4D97-AF65-F5344CB8AC3E}">
        <p14:creationId xmlns:p14="http://schemas.microsoft.com/office/powerpoint/2010/main" val="2726983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98</TotalTime>
  <Words>635</Words>
  <Application>Microsoft Office PowerPoint</Application>
  <PresentationFormat>Widescreen</PresentationFormat>
  <Paragraphs>99</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Algerian</vt:lpstr>
      <vt:lpstr>Arial</vt:lpstr>
      <vt:lpstr>Calibri</vt:lpstr>
      <vt:lpstr>Calibri Light</vt:lpstr>
      <vt:lpstr>Wingdings</vt:lpstr>
      <vt:lpstr>Office Theme</vt:lpstr>
      <vt:lpstr>Chatting Application</vt:lpstr>
      <vt:lpstr>Objective of the project:</vt:lpstr>
      <vt:lpstr>Project idea:</vt:lpstr>
      <vt:lpstr>PowerPoint Presentation</vt:lpstr>
      <vt:lpstr>Features/ modules:</vt:lpstr>
      <vt:lpstr>PowerPoint Presentation</vt:lpstr>
      <vt:lpstr>PowerPoint Presentation</vt:lpstr>
      <vt:lpstr>Tools and technologies:</vt:lpstr>
      <vt:lpstr>PowerPoint Presentation</vt:lpstr>
      <vt:lpstr>PowerPoint Presentation</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Shivam Joshi</dc:creator>
  <cp:lastModifiedBy>Shivam Joshi</cp:lastModifiedBy>
  <cp:revision>5</cp:revision>
  <dcterms:created xsi:type="dcterms:W3CDTF">2025-07-21T17:27:57Z</dcterms:created>
  <dcterms:modified xsi:type="dcterms:W3CDTF">2025-07-23T15:27:06Z</dcterms:modified>
</cp:coreProperties>
</file>