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Sales Data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provides a comprehensive view of Amazon sales data, highlighting key regions, item types, and trends. The data reveals significant insights into sales channels and order priorities, providing valuable information for strategic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analysis of Amazon sales data, including sales by region, item type, sales channel, order priority, and trends over time. Key insights and recommendations will be highlighted.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798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6388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Item Type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65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Channel Performance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1125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Priority Analysis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112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Analysis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8372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Countries by Sales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91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