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4A58-2838-6EB1-70A0-E56147204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7DB35-A101-E4BD-D45E-22402C15E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D533-A9D9-38FC-879A-4837424A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42084-0B63-F26C-1F0E-B85ACD30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0403-E226-0C58-6989-830BBB9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0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53FD0-5D09-AEDE-ABD1-50B2D6E4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E013E-6266-6948-4C91-6C9C8B172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0303-1240-37EF-3927-CE5FA39B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C2536-CDC1-87E7-E6AD-B4A93782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5B489-0E52-D3A4-9C80-73569908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88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95279-0EB5-77C9-8016-4C196606C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7F07D-F1EB-A595-2F21-7659F8CCF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C40C-D3FE-EE4E-346A-3DCEF6C5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7735-2C87-EF86-C1F3-AD3BB512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49685-DD0B-FCF0-F4BC-40779B24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0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D07A-EC0A-6809-00CC-82B7CA23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57B3-965D-60E6-101E-B4DF96DA0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FFE74-0ACE-B32D-59B3-A733268D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16AAC-0EA6-821C-5E13-702279A6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4DA2-F66B-6E47-0B86-F9650764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74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D9CC-2879-FD3B-89AB-42DAE7E1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E556A-2335-31EB-5821-2D7E6A78B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FA65-FD3B-F15C-7183-B1C1B1D9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CD2F7-47A4-8A7B-1C04-F803BB80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2312-BC1A-31EF-1B08-3A979464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9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61C4-61E8-4F11-201E-495D71F0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DA37-BB88-DE99-EEF2-BCA36450B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A6B31-0976-B159-3AA3-4EF2F8109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2BE13-5E98-0562-F853-2174EE22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C23D6-85F7-1F88-3446-DAF5684A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12A0E-0AE4-0FFD-AD80-6EC3E7D6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84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348A-8FE0-DBF4-B052-E10F8B42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CF44-49A4-5B18-8A5E-A041B1E6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51719-37FF-4335-DA1C-74D618A6C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46B62-0A5A-195C-078D-B737BCD33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87F53-7DD4-6981-673B-E6618DA01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A202F-0DE5-C3EB-F481-A5D76815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AE6F3-6EE4-6DF5-1613-9378A7FC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AE7E1-BA3E-578B-3396-60681761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3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FBBB-37BB-CC08-7D33-72BC44B2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F170F-491E-3A4D-3DB1-67BF82CA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C7557-7186-D9AC-B215-706B06EE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1762E-C709-20CC-3FE5-F147F52E0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1B17A-E1FA-08B5-F1BD-4ACB777B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AEB09-A9AD-03C6-2D87-CCF1A6A2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D7C3A-CD50-4027-9382-6F26198D3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1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F6B3-2436-0C95-D710-EE71EA91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CA0B-979E-B700-A498-9484615DC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BAFE-289B-51CC-7E33-BEEA5AE8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7359E-73AB-5298-D88D-44096B59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7B3A-9D7B-7B28-9596-D3AD5829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55F2D-C6D7-1FBB-4241-C2F612DF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89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FF0-916F-2C2F-4477-6F5980B7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E79A0-CB7E-A1C0-0D3E-121F9A73A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D7FAE-3F6C-02A8-38DE-A7F2CFDE6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179CE-95D6-B8F1-B12D-2287202B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62E33-1674-157D-3AED-A5E6ECF4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F7DB5-FA6A-AF17-14C2-CD9ADA3D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0C0F3B-D905-5A6C-BC3C-EBF0A2CC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F6800-9EF5-9535-2212-4987D20F0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CE16E-DB1F-B15B-B090-84979CBA8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CA21F-4E07-4263-82B2-40A2C51B1F7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8E2D-9B6B-4308-B284-6CDE13797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E150B-038F-C811-7489-789D51F8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C5F98-EF88-4B73-8F8B-A73B2BC031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9A8B-B33B-8A98-9317-D6DB0032C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6464" y="2130553"/>
            <a:ext cx="9177528" cy="1124712"/>
          </a:xfrm>
        </p:spPr>
        <p:txBody>
          <a:bodyPr>
            <a:normAutofit/>
          </a:bodyPr>
          <a:lstStyle/>
          <a:p>
            <a:r>
              <a:rPr lang="en-IN" dirty="0"/>
              <a:t>Key Metrics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56996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A912-E326-B9E8-E3A9-EAD22033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Companies by Market Cap Content: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22289A-CE85-A5F4-548A-006B0D74F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165" y="1825625"/>
            <a:ext cx="7359670" cy="4351338"/>
          </a:xfrm>
        </p:spPr>
      </p:pic>
    </p:spTree>
    <p:extLst>
      <p:ext uri="{BB962C8B-B14F-4D97-AF65-F5344CB8AC3E}">
        <p14:creationId xmlns:p14="http://schemas.microsoft.com/office/powerpoint/2010/main" val="35122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C542-62FE-FD47-9B96-9F65A4F4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Top Companies by Quarterly Sales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133DB0-730E-923A-48EF-DAF86CB1E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44" y="1825625"/>
            <a:ext cx="7297311" cy="4351338"/>
          </a:xfrm>
        </p:spPr>
      </p:pic>
    </p:spTree>
    <p:extLst>
      <p:ext uri="{BB962C8B-B14F-4D97-AF65-F5344CB8AC3E}">
        <p14:creationId xmlns:p14="http://schemas.microsoft.com/office/powerpoint/2010/main" val="71092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33DA-4761-1555-91B2-7CB9FE18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Cap vs Quarterly Sales (Outliers Highlighted)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20EA07-1467-AE8E-23C6-599695AA4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339" y="1825625"/>
            <a:ext cx="7313322" cy="4351338"/>
          </a:xfrm>
        </p:spPr>
      </p:pic>
    </p:spTree>
    <p:extLst>
      <p:ext uri="{BB962C8B-B14F-4D97-AF65-F5344CB8AC3E}">
        <p14:creationId xmlns:p14="http://schemas.microsoft.com/office/powerpoint/2010/main" val="165304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AB4C-2C15-50D0-2A65-36922EA0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8B39A-4CA5-FC48-2329-6A8ADE039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56" y="1825625"/>
            <a:ext cx="7393688" cy="4351338"/>
          </a:xfrm>
        </p:spPr>
      </p:pic>
    </p:spTree>
    <p:extLst>
      <p:ext uri="{BB962C8B-B14F-4D97-AF65-F5344CB8AC3E}">
        <p14:creationId xmlns:p14="http://schemas.microsoft.com/office/powerpoint/2010/main" val="110523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609C-2D16-8769-495B-E8403BCF3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Clusters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B253C9-4163-8AF7-5D18-AEBEAC605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332" y="1825625"/>
            <a:ext cx="4313335" cy="4351338"/>
          </a:xfrm>
        </p:spPr>
      </p:pic>
    </p:spTree>
    <p:extLst>
      <p:ext uri="{BB962C8B-B14F-4D97-AF65-F5344CB8AC3E}">
        <p14:creationId xmlns:p14="http://schemas.microsoft.com/office/powerpoint/2010/main" val="326844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FF7-21CE-4DBA-F6B6-293DE502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327BC1-ABF0-2CCA-87BC-824A98E2A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941" y="1825625"/>
            <a:ext cx="5510118" cy="4351338"/>
          </a:xfrm>
        </p:spPr>
      </p:pic>
    </p:spTree>
    <p:extLst>
      <p:ext uri="{BB962C8B-B14F-4D97-AF65-F5344CB8AC3E}">
        <p14:creationId xmlns:p14="http://schemas.microsoft.com/office/powerpoint/2010/main" val="1609012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 Metrics Identification</vt:lpstr>
      <vt:lpstr>Top Companies by Market Cap Content:</vt:lpstr>
      <vt:lpstr> Top Companies by Quarterly Sales</vt:lpstr>
      <vt:lpstr>Market Cap vs Quarterly Sales (Outliers Highlighted) </vt:lpstr>
      <vt:lpstr>Clustering Analysis</vt:lpstr>
      <vt:lpstr>Distribution of Clusters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vishwakarma</dc:creator>
  <cp:lastModifiedBy>shivam vishwakarma</cp:lastModifiedBy>
  <cp:revision>1</cp:revision>
  <dcterms:created xsi:type="dcterms:W3CDTF">2024-06-09T12:30:50Z</dcterms:created>
  <dcterms:modified xsi:type="dcterms:W3CDTF">2024-06-09T12:31:43Z</dcterms:modified>
</cp:coreProperties>
</file>