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4D234-0EF0-4230-9B7E-B0BB787700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831888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12200" y="3508200"/>
            <a:ext cx="831888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3A1B7-B0E2-4A6D-BF7A-FCE8AE27AF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1220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96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DEDD8-FEA8-4BEF-99E6-8699B95647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24880" y="1177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37560" y="1177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12200" y="3508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24880" y="3508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37560" y="3508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A4D50F-BC7C-4BEA-951A-AB0BDBBC27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3A28DC-27B3-4667-9CD5-8A3699F2B8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12200" y="1177200"/>
            <a:ext cx="831888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D13A1B-F2A9-4878-9D54-38465C4947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831888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29FAB2-0E1C-4B61-AB08-2AEAEAF344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BD54AF-F427-4A94-B70A-5892C107E7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A8C4A8-7DE1-49EE-87BC-5ECAD29B68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2420640" y="-12240"/>
            <a:ext cx="4297320" cy="322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FC5F66-4B9E-4CB2-932F-5F84E1F300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1220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982E6E-728F-4BF3-8692-1E12235CCF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12200" y="1177200"/>
            <a:ext cx="831888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2AD8EB-F433-4B00-A928-CB4502AFAB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96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A0EC8A-DA6B-4979-B22D-871850B9E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12200" y="3508200"/>
            <a:ext cx="831888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072AB5-0346-4191-8FC2-029E8606E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831888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12200" y="3508200"/>
            <a:ext cx="831888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E89E2B-2473-46F1-9498-96EA5598B0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1220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96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DD75B-72D3-451E-B000-2457DC31EE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24880" y="1177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37560" y="1177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12200" y="3508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24880" y="3508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37560" y="3508200"/>
            <a:ext cx="267840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91E180-68E7-43CC-8D64-964D79A01B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831888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DA7D8E-034D-4147-BD9C-476BBBBBF6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BECA3-2FA1-4EBF-8C54-F6EA2F9CB8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8E5DF-0301-42F4-9CB5-DD1A5EA5C7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420640" y="-12240"/>
            <a:ext cx="4297320" cy="322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F390A-B53C-4761-917C-1EC75A727C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1220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E1D36-290D-4398-B4CA-917969A9F1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960" y="3508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F654B1-D59F-448E-A2B8-368A5B3CF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220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960" y="1177200"/>
            <a:ext cx="405936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12200" y="3508200"/>
            <a:ext cx="8318880" cy="21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BFD61C-A7BD-49A6-B7B1-25A9578BE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3457440" y="3151440"/>
            <a:ext cx="4698720" cy="2535840"/>
          </a:xfrm>
          <a:prstGeom prst="rect">
            <a:avLst/>
          </a:prstGeom>
          <a:ln w="0">
            <a:noFill/>
          </a:ln>
        </p:spPr>
      </p:pic>
      <p:sp>
        <p:nvSpPr>
          <p:cNvPr id="2" name="bg object 18"/>
          <p:cNvSpPr/>
          <p:nvPr/>
        </p:nvSpPr>
        <p:spPr>
          <a:xfrm>
            <a:off x="5332320" y="2438280"/>
            <a:ext cx="3808440" cy="1952280"/>
          </a:xfrm>
          <a:custGeom>
            <a:avLst/>
            <a:gdLst>
              <a:gd name="textAreaLeft" fmla="*/ 0 w 3808440"/>
              <a:gd name="textAreaRight" fmla="*/ 3808800 w 3808440"/>
              <a:gd name="textAreaTop" fmla="*/ 0 h 1952280"/>
              <a:gd name="textAreaBottom" fmla="*/ 1952640 h 1952280"/>
            </a:gdLst>
            <a:ahLst/>
            <a:rect l="textAreaLeft" t="textAreaTop" r="textAreaRight" b="textAreaBottom"/>
            <a:pathLst>
              <a:path w="3808729" h="1952625">
                <a:moveTo>
                  <a:pt x="133238" y="1657829"/>
                </a:moveTo>
                <a:lnTo>
                  <a:pt x="66619" y="1657829"/>
                </a:lnTo>
                <a:lnTo>
                  <a:pt x="19033" y="1648319"/>
                </a:lnTo>
                <a:lnTo>
                  <a:pt x="0" y="1619790"/>
                </a:lnTo>
                <a:lnTo>
                  <a:pt x="0" y="1572243"/>
                </a:lnTo>
                <a:lnTo>
                  <a:pt x="19033" y="1543714"/>
                </a:lnTo>
                <a:lnTo>
                  <a:pt x="133238" y="1467638"/>
                </a:lnTo>
                <a:lnTo>
                  <a:pt x="315649" y="1353523"/>
                </a:lnTo>
                <a:lnTo>
                  <a:pt x="399716" y="1305976"/>
                </a:lnTo>
                <a:lnTo>
                  <a:pt x="447301" y="1277447"/>
                </a:lnTo>
                <a:lnTo>
                  <a:pt x="475852" y="1258428"/>
                </a:lnTo>
                <a:lnTo>
                  <a:pt x="494887" y="1248919"/>
                </a:lnTo>
                <a:lnTo>
                  <a:pt x="513921" y="1229899"/>
                </a:lnTo>
                <a:lnTo>
                  <a:pt x="637643" y="1011180"/>
                </a:lnTo>
                <a:lnTo>
                  <a:pt x="666194" y="973142"/>
                </a:lnTo>
                <a:lnTo>
                  <a:pt x="694745" y="944613"/>
                </a:lnTo>
                <a:lnTo>
                  <a:pt x="724883" y="935104"/>
                </a:lnTo>
                <a:lnTo>
                  <a:pt x="762951" y="916084"/>
                </a:lnTo>
                <a:lnTo>
                  <a:pt x="762951" y="887556"/>
                </a:lnTo>
                <a:lnTo>
                  <a:pt x="772468" y="859027"/>
                </a:lnTo>
                <a:lnTo>
                  <a:pt x="791502" y="830499"/>
                </a:lnTo>
                <a:lnTo>
                  <a:pt x="820053" y="801970"/>
                </a:lnTo>
                <a:lnTo>
                  <a:pt x="839087" y="792461"/>
                </a:lnTo>
                <a:lnTo>
                  <a:pt x="875569" y="773442"/>
                </a:lnTo>
                <a:lnTo>
                  <a:pt x="932672" y="754423"/>
                </a:lnTo>
                <a:lnTo>
                  <a:pt x="999291" y="725894"/>
                </a:lnTo>
                <a:lnTo>
                  <a:pt x="1161081" y="660912"/>
                </a:lnTo>
                <a:lnTo>
                  <a:pt x="1322871" y="584836"/>
                </a:lnTo>
                <a:lnTo>
                  <a:pt x="1332388" y="584836"/>
                </a:lnTo>
                <a:lnTo>
                  <a:pt x="1341906" y="575326"/>
                </a:lnTo>
                <a:lnTo>
                  <a:pt x="1389491" y="546798"/>
                </a:lnTo>
                <a:lnTo>
                  <a:pt x="1465627" y="508760"/>
                </a:lnTo>
                <a:lnTo>
                  <a:pt x="1541764" y="461212"/>
                </a:lnTo>
                <a:lnTo>
                  <a:pt x="1627417" y="413664"/>
                </a:lnTo>
                <a:lnTo>
                  <a:pt x="1705140" y="366117"/>
                </a:lnTo>
                <a:lnTo>
                  <a:pt x="1752726" y="328078"/>
                </a:lnTo>
                <a:lnTo>
                  <a:pt x="1770174" y="318569"/>
                </a:lnTo>
                <a:lnTo>
                  <a:pt x="1779691" y="309059"/>
                </a:lnTo>
                <a:lnTo>
                  <a:pt x="1817759" y="309059"/>
                </a:lnTo>
                <a:lnTo>
                  <a:pt x="1865344" y="299550"/>
                </a:lnTo>
                <a:lnTo>
                  <a:pt x="1922447" y="299550"/>
                </a:lnTo>
                <a:lnTo>
                  <a:pt x="1998583" y="290040"/>
                </a:lnTo>
                <a:lnTo>
                  <a:pt x="2084237" y="280531"/>
                </a:lnTo>
                <a:lnTo>
                  <a:pt x="2274578" y="261512"/>
                </a:lnTo>
                <a:lnTo>
                  <a:pt x="2493470" y="242493"/>
                </a:lnTo>
                <a:lnTo>
                  <a:pt x="2912221" y="185435"/>
                </a:lnTo>
                <a:lnTo>
                  <a:pt x="3007392" y="175926"/>
                </a:lnTo>
                <a:lnTo>
                  <a:pt x="3094632" y="156907"/>
                </a:lnTo>
                <a:lnTo>
                  <a:pt x="3292904" y="109359"/>
                </a:lnTo>
                <a:lnTo>
                  <a:pt x="3311938" y="90340"/>
                </a:lnTo>
                <a:lnTo>
                  <a:pt x="3350006" y="61811"/>
                </a:lnTo>
                <a:lnTo>
                  <a:pt x="3388075" y="42792"/>
                </a:lnTo>
                <a:lnTo>
                  <a:pt x="3616484" y="4754"/>
                </a:lnTo>
                <a:lnTo>
                  <a:pt x="3664069" y="4754"/>
                </a:lnTo>
                <a:lnTo>
                  <a:pt x="3808412" y="0"/>
                </a:lnTo>
                <a:lnTo>
                  <a:pt x="3806826" y="90340"/>
                </a:lnTo>
                <a:lnTo>
                  <a:pt x="3806826" y="820989"/>
                </a:lnTo>
                <a:lnTo>
                  <a:pt x="3580002" y="935104"/>
                </a:lnTo>
                <a:lnTo>
                  <a:pt x="3559382" y="944613"/>
                </a:lnTo>
                <a:lnTo>
                  <a:pt x="3511797" y="982651"/>
                </a:lnTo>
                <a:lnTo>
                  <a:pt x="3435660" y="1030199"/>
                </a:lnTo>
                <a:lnTo>
                  <a:pt x="3350006" y="1096766"/>
                </a:lnTo>
                <a:lnTo>
                  <a:pt x="3245319" y="1172842"/>
                </a:lnTo>
                <a:lnTo>
                  <a:pt x="3188217" y="1229899"/>
                </a:lnTo>
                <a:lnTo>
                  <a:pt x="1827276" y="1229899"/>
                </a:lnTo>
                <a:lnTo>
                  <a:pt x="1686106" y="1239409"/>
                </a:lnTo>
                <a:lnTo>
                  <a:pt x="1532247" y="1258428"/>
                </a:lnTo>
                <a:lnTo>
                  <a:pt x="1389491" y="1286957"/>
                </a:lnTo>
                <a:lnTo>
                  <a:pt x="1257838" y="1315485"/>
                </a:lnTo>
                <a:lnTo>
                  <a:pt x="1132530" y="1344014"/>
                </a:lnTo>
                <a:lnTo>
                  <a:pt x="1027842" y="1372542"/>
                </a:lnTo>
                <a:lnTo>
                  <a:pt x="961223" y="1382052"/>
                </a:lnTo>
                <a:lnTo>
                  <a:pt x="904120" y="1382052"/>
                </a:lnTo>
                <a:lnTo>
                  <a:pt x="894604" y="1391561"/>
                </a:lnTo>
                <a:lnTo>
                  <a:pt x="839087" y="1420090"/>
                </a:lnTo>
                <a:lnTo>
                  <a:pt x="647160" y="1505676"/>
                </a:lnTo>
                <a:lnTo>
                  <a:pt x="532955" y="1553224"/>
                </a:lnTo>
                <a:lnTo>
                  <a:pt x="418750" y="1591262"/>
                </a:lnTo>
                <a:lnTo>
                  <a:pt x="306132" y="1619790"/>
                </a:lnTo>
                <a:lnTo>
                  <a:pt x="209375" y="1638809"/>
                </a:lnTo>
                <a:lnTo>
                  <a:pt x="133238" y="1657829"/>
                </a:lnTo>
                <a:close/>
              </a:path>
              <a:path w="3808729" h="1952625">
                <a:moveTo>
                  <a:pt x="1760656" y="1952624"/>
                </a:moveTo>
                <a:lnTo>
                  <a:pt x="1733692" y="1952624"/>
                </a:lnTo>
                <a:lnTo>
                  <a:pt x="1714657" y="1933605"/>
                </a:lnTo>
                <a:lnTo>
                  <a:pt x="1705140" y="1914586"/>
                </a:lnTo>
                <a:lnTo>
                  <a:pt x="1695624" y="1886057"/>
                </a:lnTo>
                <a:lnTo>
                  <a:pt x="1714657" y="1838509"/>
                </a:lnTo>
                <a:lnTo>
                  <a:pt x="1733692" y="1819491"/>
                </a:lnTo>
                <a:lnTo>
                  <a:pt x="1760656" y="1790962"/>
                </a:lnTo>
                <a:lnTo>
                  <a:pt x="1789208" y="1771943"/>
                </a:lnTo>
                <a:lnTo>
                  <a:pt x="1836793" y="1743414"/>
                </a:lnTo>
                <a:lnTo>
                  <a:pt x="1903413" y="1714886"/>
                </a:lnTo>
                <a:lnTo>
                  <a:pt x="1979549" y="1686357"/>
                </a:lnTo>
                <a:lnTo>
                  <a:pt x="2065202" y="1648319"/>
                </a:lnTo>
                <a:lnTo>
                  <a:pt x="2171477" y="1619790"/>
                </a:lnTo>
                <a:lnTo>
                  <a:pt x="2236509" y="1591262"/>
                </a:lnTo>
                <a:lnTo>
                  <a:pt x="2284095" y="1572243"/>
                </a:lnTo>
                <a:lnTo>
                  <a:pt x="2312646" y="1534204"/>
                </a:lnTo>
                <a:lnTo>
                  <a:pt x="2322163" y="1505676"/>
                </a:lnTo>
                <a:lnTo>
                  <a:pt x="2322163" y="1477147"/>
                </a:lnTo>
                <a:lnTo>
                  <a:pt x="2303129" y="1439109"/>
                </a:lnTo>
                <a:lnTo>
                  <a:pt x="2246027" y="1382052"/>
                </a:lnTo>
                <a:lnTo>
                  <a:pt x="2152442" y="1324995"/>
                </a:lnTo>
                <a:lnTo>
                  <a:pt x="2036652" y="1277447"/>
                </a:lnTo>
                <a:lnTo>
                  <a:pt x="1922447" y="1239409"/>
                </a:lnTo>
                <a:lnTo>
                  <a:pt x="1827276" y="1229899"/>
                </a:lnTo>
                <a:lnTo>
                  <a:pt x="3188217" y="1229899"/>
                </a:lnTo>
                <a:lnTo>
                  <a:pt x="3150148" y="1267938"/>
                </a:lnTo>
                <a:lnTo>
                  <a:pt x="3064494" y="1372542"/>
                </a:lnTo>
                <a:lnTo>
                  <a:pt x="2997875" y="1477147"/>
                </a:lnTo>
                <a:lnTo>
                  <a:pt x="2969324" y="1524695"/>
                </a:lnTo>
                <a:lnTo>
                  <a:pt x="2931256" y="1591262"/>
                </a:lnTo>
                <a:lnTo>
                  <a:pt x="2874153" y="1648319"/>
                </a:lnTo>
                <a:lnTo>
                  <a:pt x="2788499" y="1686357"/>
                </a:lnTo>
                <a:lnTo>
                  <a:pt x="2731397" y="1705376"/>
                </a:lnTo>
                <a:lnTo>
                  <a:pt x="2666364" y="1733905"/>
                </a:lnTo>
                <a:lnTo>
                  <a:pt x="2502988" y="1790962"/>
                </a:lnTo>
                <a:lnTo>
                  <a:pt x="2426851" y="1819491"/>
                </a:lnTo>
                <a:lnTo>
                  <a:pt x="2360231" y="1848019"/>
                </a:lnTo>
                <a:lnTo>
                  <a:pt x="2322163" y="1857529"/>
                </a:lnTo>
                <a:lnTo>
                  <a:pt x="2303129" y="1867038"/>
                </a:lnTo>
                <a:lnTo>
                  <a:pt x="2293612" y="1867038"/>
                </a:lnTo>
                <a:lnTo>
                  <a:pt x="2274578" y="1876548"/>
                </a:lnTo>
                <a:lnTo>
                  <a:pt x="2246027" y="1886057"/>
                </a:lnTo>
                <a:lnTo>
                  <a:pt x="2209544" y="1895567"/>
                </a:lnTo>
                <a:lnTo>
                  <a:pt x="2112788" y="1914586"/>
                </a:lnTo>
                <a:lnTo>
                  <a:pt x="1827276" y="1943115"/>
                </a:lnTo>
                <a:lnTo>
                  <a:pt x="1789208" y="1943115"/>
                </a:lnTo>
                <a:lnTo>
                  <a:pt x="1760656" y="1952624"/>
                </a:lnTo>
                <a:close/>
              </a:path>
            </a:pathLst>
          </a:custGeom>
          <a:solidFill>
            <a:srgbClr val="006e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0" y="3000240"/>
            <a:ext cx="9137160" cy="3481200"/>
          </a:xfrm>
          <a:custGeom>
            <a:avLst/>
            <a:gdLst>
              <a:gd name="textAreaLeft" fmla="*/ 0 w 9137160"/>
              <a:gd name="textAreaRight" fmla="*/ 9137520 w 9137160"/>
              <a:gd name="textAreaTop" fmla="*/ 0 h 3481200"/>
              <a:gd name="textAreaBottom" fmla="*/ 3481560 h 3481200"/>
            </a:gdLst>
            <a:ahLst/>
            <a:rect l="textAreaLeft" t="textAreaTop" r="textAreaRight" b="textAreaBottom"/>
            <a:pathLst>
              <a:path w="9137650" h="3481704">
                <a:moveTo>
                  <a:pt x="4319587" y="2226386"/>
                </a:moveTo>
                <a:lnTo>
                  <a:pt x="4306887" y="2132888"/>
                </a:lnTo>
                <a:lnTo>
                  <a:pt x="4213301" y="2061591"/>
                </a:lnTo>
                <a:lnTo>
                  <a:pt x="3759606" y="1866684"/>
                </a:lnTo>
                <a:lnTo>
                  <a:pt x="3653320" y="1838159"/>
                </a:lnTo>
                <a:lnTo>
                  <a:pt x="4100665" y="2047328"/>
                </a:lnTo>
                <a:lnTo>
                  <a:pt x="4119702" y="2066340"/>
                </a:lnTo>
                <a:lnTo>
                  <a:pt x="4157776" y="2113877"/>
                </a:lnTo>
                <a:lnTo>
                  <a:pt x="4186326" y="2161413"/>
                </a:lnTo>
                <a:lnTo>
                  <a:pt x="4197439" y="2180437"/>
                </a:lnTo>
                <a:lnTo>
                  <a:pt x="4186326" y="2189937"/>
                </a:lnTo>
                <a:lnTo>
                  <a:pt x="4129227" y="2199449"/>
                </a:lnTo>
                <a:lnTo>
                  <a:pt x="4053078" y="2199449"/>
                </a:lnTo>
                <a:lnTo>
                  <a:pt x="3976928" y="2189937"/>
                </a:lnTo>
                <a:lnTo>
                  <a:pt x="3891267" y="2170925"/>
                </a:lnTo>
                <a:lnTo>
                  <a:pt x="3797681" y="2142401"/>
                </a:lnTo>
                <a:lnTo>
                  <a:pt x="3712019" y="2104377"/>
                </a:lnTo>
                <a:lnTo>
                  <a:pt x="3681869" y="2094865"/>
                </a:lnTo>
                <a:lnTo>
                  <a:pt x="3643807" y="2075853"/>
                </a:lnTo>
                <a:lnTo>
                  <a:pt x="3443922" y="1952256"/>
                </a:lnTo>
                <a:lnTo>
                  <a:pt x="3434410" y="1942744"/>
                </a:lnTo>
                <a:lnTo>
                  <a:pt x="3416960" y="1914220"/>
                </a:lnTo>
                <a:lnTo>
                  <a:pt x="3350336" y="1857171"/>
                </a:lnTo>
                <a:lnTo>
                  <a:pt x="3274187" y="1790623"/>
                </a:lnTo>
                <a:lnTo>
                  <a:pt x="3245637" y="1762099"/>
                </a:lnTo>
                <a:lnTo>
                  <a:pt x="3226600" y="1752587"/>
                </a:lnTo>
                <a:lnTo>
                  <a:pt x="3312261" y="1866684"/>
                </a:lnTo>
                <a:lnTo>
                  <a:pt x="3340811" y="1923732"/>
                </a:lnTo>
                <a:lnTo>
                  <a:pt x="3340811" y="1933232"/>
                </a:lnTo>
                <a:lnTo>
                  <a:pt x="3350336" y="1933232"/>
                </a:lnTo>
                <a:lnTo>
                  <a:pt x="3816718" y="2570238"/>
                </a:lnTo>
                <a:lnTo>
                  <a:pt x="3826230" y="2598763"/>
                </a:lnTo>
                <a:lnTo>
                  <a:pt x="3826230" y="2627287"/>
                </a:lnTo>
                <a:lnTo>
                  <a:pt x="3797681" y="2665311"/>
                </a:lnTo>
                <a:lnTo>
                  <a:pt x="3750081" y="2684335"/>
                </a:lnTo>
                <a:lnTo>
                  <a:pt x="3681869" y="2684335"/>
                </a:lnTo>
                <a:lnTo>
                  <a:pt x="3615245" y="2646299"/>
                </a:lnTo>
                <a:lnTo>
                  <a:pt x="3548621" y="2598763"/>
                </a:lnTo>
                <a:lnTo>
                  <a:pt x="3491509" y="2551226"/>
                </a:lnTo>
                <a:lnTo>
                  <a:pt x="3443922" y="2484678"/>
                </a:lnTo>
                <a:lnTo>
                  <a:pt x="3397923" y="2418118"/>
                </a:lnTo>
                <a:lnTo>
                  <a:pt x="3331299" y="2351570"/>
                </a:lnTo>
                <a:lnTo>
                  <a:pt x="3264674" y="2275509"/>
                </a:lnTo>
                <a:lnTo>
                  <a:pt x="3236112" y="2256498"/>
                </a:lnTo>
                <a:lnTo>
                  <a:pt x="3217075" y="2227973"/>
                </a:lnTo>
                <a:lnTo>
                  <a:pt x="3186938" y="2170925"/>
                </a:lnTo>
                <a:lnTo>
                  <a:pt x="3158388" y="2123389"/>
                </a:lnTo>
                <a:lnTo>
                  <a:pt x="3148863" y="2085352"/>
                </a:lnTo>
                <a:lnTo>
                  <a:pt x="3129826" y="2056828"/>
                </a:lnTo>
                <a:lnTo>
                  <a:pt x="3120313" y="2037816"/>
                </a:lnTo>
                <a:lnTo>
                  <a:pt x="3091764" y="2028317"/>
                </a:lnTo>
                <a:lnTo>
                  <a:pt x="3025127" y="1999792"/>
                </a:lnTo>
                <a:lnTo>
                  <a:pt x="2950578" y="1971268"/>
                </a:lnTo>
                <a:lnTo>
                  <a:pt x="2912503" y="1961756"/>
                </a:lnTo>
                <a:lnTo>
                  <a:pt x="2864916" y="1961756"/>
                </a:lnTo>
                <a:lnTo>
                  <a:pt x="2845879" y="1980768"/>
                </a:lnTo>
                <a:lnTo>
                  <a:pt x="2922016" y="1999792"/>
                </a:lnTo>
                <a:lnTo>
                  <a:pt x="2969615" y="2037816"/>
                </a:lnTo>
                <a:lnTo>
                  <a:pt x="2996577" y="2075853"/>
                </a:lnTo>
                <a:lnTo>
                  <a:pt x="3006102" y="2104377"/>
                </a:lnTo>
                <a:lnTo>
                  <a:pt x="2996577" y="2132888"/>
                </a:lnTo>
                <a:lnTo>
                  <a:pt x="3015615" y="2180437"/>
                </a:lnTo>
                <a:lnTo>
                  <a:pt x="3044164" y="2256498"/>
                </a:lnTo>
                <a:lnTo>
                  <a:pt x="3082239" y="2332558"/>
                </a:lnTo>
                <a:lnTo>
                  <a:pt x="3158388" y="2513190"/>
                </a:lnTo>
                <a:lnTo>
                  <a:pt x="3205975" y="2598763"/>
                </a:lnTo>
                <a:lnTo>
                  <a:pt x="3236112" y="2674823"/>
                </a:lnTo>
                <a:lnTo>
                  <a:pt x="3274187" y="2750883"/>
                </a:lnTo>
                <a:lnTo>
                  <a:pt x="3293224" y="2807932"/>
                </a:lnTo>
                <a:lnTo>
                  <a:pt x="3302736" y="2834868"/>
                </a:lnTo>
                <a:lnTo>
                  <a:pt x="3283699" y="2853880"/>
                </a:lnTo>
                <a:lnTo>
                  <a:pt x="3167900" y="2853880"/>
                </a:lnTo>
                <a:lnTo>
                  <a:pt x="3129826" y="2844381"/>
                </a:lnTo>
                <a:lnTo>
                  <a:pt x="3101276" y="2834868"/>
                </a:lnTo>
                <a:lnTo>
                  <a:pt x="3091764" y="2834868"/>
                </a:lnTo>
                <a:lnTo>
                  <a:pt x="3091764" y="2825356"/>
                </a:lnTo>
                <a:lnTo>
                  <a:pt x="3082239" y="2817431"/>
                </a:lnTo>
                <a:lnTo>
                  <a:pt x="3034652" y="2760395"/>
                </a:lnTo>
                <a:lnTo>
                  <a:pt x="2868180" y="2275509"/>
                </a:lnTo>
                <a:lnTo>
                  <a:pt x="2864916" y="2265997"/>
                </a:lnTo>
                <a:lnTo>
                  <a:pt x="2817317" y="2275509"/>
                </a:lnTo>
                <a:lnTo>
                  <a:pt x="2769730" y="2275509"/>
                </a:lnTo>
                <a:lnTo>
                  <a:pt x="2701518" y="2246985"/>
                </a:lnTo>
                <a:lnTo>
                  <a:pt x="2653931" y="2208949"/>
                </a:lnTo>
                <a:lnTo>
                  <a:pt x="2644406" y="2189937"/>
                </a:lnTo>
                <a:lnTo>
                  <a:pt x="2625382" y="2180437"/>
                </a:lnTo>
                <a:lnTo>
                  <a:pt x="2596819" y="2189937"/>
                </a:lnTo>
                <a:lnTo>
                  <a:pt x="2587307" y="2208949"/>
                </a:lnTo>
                <a:lnTo>
                  <a:pt x="2577782" y="2237473"/>
                </a:lnTo>
                <a:lnTo>
                  <a:pt x="2577782" y="2246985"/>
                </a:lnTo>
                <a:lnTo>
                  <a:pt x="2606344" y="2256498"/>
                </a:lnTo>
                <a:lnTo>
                  <a:pt x="2625382" y="2285009"/>
                </a:lnTo>
                <a:lnTo>
                  <a:pt x="2644406" y="2332558"/>
                </a:lnTo>
                <a:lnTo>
                  <a:pt x="2653931" y="2389594"/>
                </a:lnTo>
                <a:lnTo>
                  <a:pt x="2653931" y="2408618"/>
                </a:lnTo>
                <a:lnTo>
                  <a:pt x="2722143" y="2958465"/>
                </a:lnTo>
                <a:lnTo>
                  <a:pt x="2722143" y="2986989"/>
                </a:lnTo>
                <a:lnTo>
                  <a:pt x="2711043" y="2977477"/>
                </a:lnTo>
                <a:lnTo>
                  <a:pt x="2701518" y="2948952"/>
                </a:lnTo>
                <a:lnTo>
                  <a:pt x="2692006" y="2939453"/>
                </a:lnTo>
                <a:lnTo>
                  <a:pt x="2663444" y="2882404"/>
                </a:lnTo>
                <a:lnTo>
                  <a:pt x="2634894" y="2817431"/>
                </a:lnTo>
                <a:lnTo>
                  <a:pt x="2606344" y="2750883"/>
                </a:lnTo>
                <a:lnTo>
                  <a:pt x="2558745" y="2674823"/>
                </a:lnTo>
                <a:lnTo>
                  <a:pt x="2520683" y="2608275"/>
                </a:lnTo>
                <a:lnTo>
                  <a:pt x="2474671" y="2560739"/>
                </a:lnTo>
                <a:lnTo>
                  <a:pt x="2436596" y="2532215"/>
                </a:lnTo>
                <a:lnTo>
                  <a:pt x="2369972" y="2513190"/>
                </a:lnTo>
                <a:lnTo>
                  <a:pt x="2293836" y="2513190"/>
                </a:lnTo>
                <a:lnTo>
                  <a:pt x="2216099" y="2522702"/>
                </a:lnTo>
                <a:lnTo>
                  <a:pt x="2139962" y="2541714"/>
                </a:lnTo>
                <a:lnTo>
                  <a:pt x="1979739" y="2589250"/>
                </a:lnTo>
                <a:lnTo>
                  <a:pt x="1836966" y="2655811"/>
                </a:lnTo>
                <a:lnTo>
                  <a:pt x="1751304" y="2703347"/>
                </a:lnTo>
                <a:lnTo>
                  <a:pt x="1645018" y="2741371"/>
                </a:lnTo>
                <a:lnTo>
                  <a:pt x="1579981" y="2750883"/>
                </a:lnTo>
                <a:lnTo>
                  <a:pt x="1503832" y="2750883"/>
                </a:lnTo>
                <a:lnTo>
                  <a:pt x="1427695" y="2731871"/>
                </a:lnTo>
                <a:lnTo>
                  <a:pt x="1332509" y="2684335"/>
                </a:lnTo>
                <a:lnTo>
                  <a:pt x="1132636" y="2598763"/>
                </a:lnTo>
                <a:lnTo>
                  <a:pt x="923239" y="2503690"/>
                </a:lnTo>
                <a:lnTo>
                  <a:pt x="504444" y="2304034"/>
                </a:lnTo>
                <a:lnTo>
                  <a:pt x="314083" y="2208949"/>
                </a:lnTo>
                <a:lnTo>
                  <a:pt x="236359" y="2170925"/>
                </a:lnTo>
                <a:lnTo>
                  <a:pt x="0" y="2048916"/>
                </a:lnTo>
                <a:lnTo>
                  <a:pt x="0" y="2481503"/>
                </a:lnTo>
                <a:lnTo>
                  <a:pt x="57099" y="2503690"/>
                </a:lnTo>
                <a:lnTo>
                  <a:pt x="236359" y="2570238"/>
                </a:lnTo>
                <a:lnTo>
                  <a:pt x="342646" y="2608275"/>
                </a:lnTo>
                <a:lnTo>
                  <a:pt x="456857" y="2655811"/>
                </a:lnTo>
                <a:lnTo>
                  <a:pt x="552043" y="2693835"/>
                </a:lnTo>
                <a:lnTo>
                  <a:pt x="685292" y="2760395"/>
                </a:lnTo>
                <a:lnTo>
                  <a:pt x="731291" y="2788920"/>
                </a:lnTo>
                <a:lnTo>
                  <a:pt x="932764" y="2872892"/>
                </a:lnTo>
                <a:lnTo>
                  <a:pt x="1085049" y="2929940"/>
                </a:lnTo>
                <a:lnTo>
                  <a:pt x="1150086" y="2948952"/>
                </a:lnTo>
                <a:lnTo>
                  <a:pt x="1207198" y="2967977"/>
                </a:lnTo>
                <a:lnTo>
                  <a:pt x="1313472" y="2986989"/>
                </a:lnTo>
                <a:lnTo>
                  <a:pt x="1532394" y="3006001"/>
                </a:lnTo>
                <a:lnTo>
                  <a:pt x="1635506" y="3006001"/>
                </a:lnTo>
                <a:lnTo>
                  <a:pt x="1732267" y="2996501"/>
                </a:lnTo>
                <a:lnTo>
                  <a:pt x="1817928" y="2996501"/>
                </a:lnTo>
                <a:lnTo>
                  <a:pt x="1865528" y="2986989"/>
                </a:lnTo>
                <a:lnTo>
                  <a:pt x="1884553" y="2986989"/>
                </a:lnTo>
                <a:lnTo>
                  <a:pt x="1960702" y="2996501"/>
                </a:lnTo>
                <a:lnTo>
                  <a:pt x="2027326" y="3006001"/>
                </a:lnTo>
                <a:lnTo>
                  <a:pt x="2073338" y="3025013"/>
                </a:lnTo>
                <a:lnTo>
                  <a:pt x="2120925" y="3034525"/>
                </a:lnTo>
                <a:lnTo>
                  <a:pt x="2187549" y="3063049"/>
                </a:lnTo>
                <a:lnTo>
                  <a:pt x="2227211" y="3091573"/>
                </a:lnTo>
                <a:lnTo>
                  <a:pt x="2246249" y="3120098"/>
                </a:lnTo>
                <a:lnTo>
                  <a:pt x="2246249" y="3158121"/>
                </a:lnTo>
                <a:lnTo>
                  <a:pt x="2236724" y="3158121"/>
                </a:lnTo>
                <a:lnTo>
                  <a:pt x="2216099" y="3167634"/>
                </a:lnTo>
                <a:lnTo>
                  <a:pt x="2187549" y="3186646"/>
                </a:lnTo>
                <a:lnTo>
                  <a:pt x="2159000" y="3215170"/>
                </a:lnTo>
                <a:lnTo>
                  <a:pt x="2149475" y="3243694"/>
                </a:lnTo>
                <a:lnTo>
                  <a:pt x="2159000" y="3291230"/>
                </a:lnTo>
                <a:lnTo>
                  <a:pt x="2197062" y="3348278"/>
                </a:lnTo>
                <a:lnTo>
                  <a:pt x="2227211" y="3376803"/>
                </a:lnTo>
                <a:lnTo>
                  <a:pt x="2274798" y="3414826"/>
                </a:lnTo>
                <a:lnTo>
                  <a:pt x="2369972" y="3471875"/>
                </a:lnTo>
                <a:lnTo>
                  <a:pt x="2465159" y="3481374"/>
                </a:lnTo>
                <a:lnTo>
                  <a:pt x="2549233" y="3471875"/>
                </a:lnTo>
                <a:lnTo>
                  <a:pt x="2634894" y="3443351"/>
                </a:lnTo>
                <a:lnTo>
                  <a:pt x="2692006" y="3405314"/>
                </a:lnTo>
                <a:lnTo>
                  <a:pt x="2750693" y="3367290"/>
                </a:lnTo>
                <a:lnTo>
                  <a:pt x="2779255" y="3329254"/>
                </a:lnTo>
                <a:lnTo>
                  <a:pt x="2788767" y="3319754"/>
                </a:lnTo>
                <a:lnTo>
                  <a:pt x="2874429" y="3319754"/>
                </a:lnTo>
                <a:lnTo>
                  <a:pt x="2950578" y="3310242"/>
                </a:lnTo>
                <a:lnTo>
                  <a:pt x="3025127" y="3281718"/>
                </a:lnTo>
                <a:lnTo>
                  <a:pt x="3082239" y="3243694"/>
                </a:lnTo>
                <a:lnTo>
                  <a:pt x="3129826" y="3205657"/>
                </a:lnTo>
                <a:lnTo>
                  <a:pt x="3177425" y="3177133"/>
                </a:lnTo>
                <a:lnTo>
                  <a:pt x="3196463" y="3148622"/>
                </a:lnTo>
                <a:lnTo>
                  <a:pt x="3205975" y="3139109"/>
                </a:lnTo>
                <a:lnTo>
                  <a:pt x="3558146" y="3186646"/>
                </a:lnTo>
                <a:lnTo>
                  <a:pt x="3605733" y="3177133"/>
                </a:lnTo>
                <a:lnTo>
                  <a:pt x="3691394" y="3158121"/>
                </a:lnTo>
                <a:lnTo>
                  <a:pt x="3750081" y="3120098"/>
                </a:lnTo>
                <a:lnTo>
                  <a:pt x="3788156" y="3063049"/>
                </a:lnTo>
                <a:lnTo>
                  <a:pt x="3807193" y="3015513"/>
                </a:lnTo>
                <a:lnTo>
                  <a:pt x="3807193" y="2920441"/>
                </a:lnTo>
                <a:lnTo>
                  <a:pt x="3835743" y="2920441"/>
                </a:lnTo>
                <a:lnTo>
                  <a:pt x="3864305" y="2910929"/>
                </a:lnTo>
                <a:lnTo>
                  <a:pt x="3919829" y="2863392"/>
                </a:lnTo>
                <a:lnTo>
                  <a:pt x="3929570" y="2853880"/>
                </a:lnTo>
                <a:lnTo>
                  <a:pt x="3986453" y="2798419"/>
                </a:lnTo>
                <a:lnTo>
                  <a:pt x="4053078" y="2712859"/>
                </a:lnTo>
                <a:lnTo>
                  <a:pt x="4072115" y="2684335"/>
                </a:lnTo>
                <a:lnTo>
                  <a:pt x="4110190" y="2627287"/>
                </a:lnTo>
                <a:lnTo>
                  <a:pt x="4157776" y="2551226"/>
                </a:lnTo>
                <a:lnTo>
                  <a:pt x="4186326" y="2494178"/>
                </a:lnTo>
                <a:lnTo>
                  <a:pt x="4197439" y="2484678"/>
                </a:lnTo>
                <a:lnTo>
                  <a:pt x="4197439" y="2475166"/>
                </a:lnTo>
                <a:lnTo>
                  <a:pt x="4271988" y="2345232"/>
                </a:lnTo>
                <a:lnTo>
                  <a:pt x="4319587" y="2226386"/>
                </a:lnTo>
                <a:close/>
              </a:path>
              <a:path w="9137650" h="3481704">
                <a:moveTo>
                  <a:pt x="9137650" y="0"/>
                </a:moveTo>
                <a:lnTo>
                  <a:pt x="9061247" y="28498"/>
                </a:lnTo>
                <a:lnTo>
                  <a:pt x="8994407" y="57010"/>
                </a:lnTo>
                <a:lnTo>
                  <a:pt x="8937117" y="76022"/>
                </a:lnTo>
                <a:lnTo>
                  <a:pt x="8881415" y="85521"/>
                </a:lnTo>
                <a:lnTo>
                  <a:pt x="8814575" y="85521"/>
                </a:lnTo>
                <a:lnTo>
                  <a:pt x="8795474" y="95021"/>
                </a:lnTo>
                <a:lnTo>
                  <a:pt x="8747735" y="104533"/>
                </a:lnTo>
                <a:lnTo>
                  <a:pt x="8680894" y="123532"/>
                </a:lnTo>
                <a:lnTo>
                  <a:pt x="8604504" y="140957"/>
                </a:lnTo>
                <a:lnTo>
                  <a:pt x="8547202" y="159969"/>
                </a:lnTo>
                <a:lnTo>
                  <a:pt x="8470811" y="178968"/>
                </a:lnTo>
                <a:lnTo>
                  <a:pt x="8443760" y="188480"/>
                </a:lnTo>
                <a:lnTo>
                  <a:pt x="8396008" y="207479"/>
                </a:lnTo>
                <a:lnTo>
                  <a:pt x="8348269" y="216992"/>
                </a:lnTo>
                <a:lnTo>
                  <a:pt x="8290979" y="264502"/>
                </a:lnTo>
                <a:lnTo>
                  <a:pt x="8262328" y="302514"/>
                </a:lnTo>
                <a:lnTo>
                  <a:pt x="8252777" y="350037"/>
                </a:lnTo>
                <a:lnTo>
                  <a:pt x="8252777" y="388048"/>
                </a:lnTo>
                <a:lnTo>
                  <a:pt x="8262328" y="426059"/>
                </a:lnTo>
                <a:lnTo>
                  <a:pt x="8262328" y="483082"/>
                </a:lnTo>
                <a:lnTo>
                  <a:pt x="8233677" y="511594"/>
                </a:lnTo>
                <a:lnTo>
                  <a:pt x="8185937" y="521093"/>
                </a:lnTo>
                <a:lnTo>
                  <a:pt x="8128648" y="502094"/>
                </a:lnTo>
                <a:lnTo>
                  <a:pt x="8061795" y="473583"/>
                </a:lnTo>
                <a:lnTo>
                  <a:pt x="7967904" y="435559"/>
                </a:lnTo>
                <a:lnTo>
                  <a:pt x="7872412" y="416560"/>
                </a:lnTo>
                <a:lnTo>
                  <a:pt x="7786471" y="407060"/>
                </a:lnTo>
                <a:lnTo>
                  <a:pt x="7729182" y="407060"/>
                </a:lnTo>
                <a:lnTo>
                  <a:pt x="7700531" y="416560"/>
                </a:lnTo>
                <a:lnTo>
                  <a:pt x="7652791" y="435559"/>
                </a:lnTo>
                <a:lnTo>
                  <a:pt x="7557300" y="492582"/>
                </a:lnTo>
                <a:lnTo>
                  <a:pt x="7520699" y="521093"/>
                </a:lnTo>
                <a:lnTo>
                  <a:pt x="7482497" y="540105"/>
                </a:lnTo>
                <a:lnTo>
                  <a:pt x="7453858" y="559104"/>
                </a:lnTo>
                <a:lnTo>
                  <a:pt x="7444308" y="568617"/>
                </a:lnTo>
                <a:lnTo>
                  <a:pt x="7415657" y="568617"/>
                </a:lnTo>
                <a:lnTo>
                  <a:pt x="7377468" y="578116"/>
                </a:lnTo>
                <a:lnTo>
                  <a:pt x="7339266" y="578116"/>
                </a:lnTo>
                <a:lnTo>
                  <a:pt x="7262876" y="587616"/>
                </a:lnTo>
                <a:lnTo>
                  <a:pt x="7234237" y="587616"/>
                </a:lnTo>
                <a:lnTo>
                  <a:pt x="7205586" y="578116"/>
                </a:lnTo>
                <a:lnTo>
                  <a:pt x="7073493" y="578116"/>
                </a:lnTo>
                <a:lnTo>
                  <a:pt x="7006653" y="587616"/>
                </a:lnTo>
                <a:lnTo>
                  <a:pt x="6949351" y="597115"/>
                </a:lnTo>
                <a:lnTo>
                  <a:pt x="6892061" y="597115"/>
                </a:lnTo>
                <a:lnTo>
                  <a:pt x="6853872" y="606628"/>
                </a:lnTo>
                <a:lnTo>
                  <a:pt x="6834772" y="616127"/>
                </a:lnTo>
                <a:lnTo>
                  <a:pt x="6825221" y="625627"/>
                </a:lnTo>
                <a:lnTo>
                  <a:pt x="6796570" y="635139"/>
                </a:lnTo>
                <a:lnTo>
                  <a:pt x="6729730" y="644639"/>
                </a:lnTo>
                <a:lnTo>
                  <a:pt x="6662890" y="663651"/>
                </a:lnTo>
                <a:lnTo>
                  <a:pt x="6530797" y="663651"/>
                </a:lnTo>
                <a:lnTo>
                  <a:pt x="6387566" y="692150"/>
                </a:lnTo>
                <a:lnTo>
                  <a:pt x="6311176" y="730173"/>
                </a:lnTo>
                <a:lnTo>
                  <a:pt x="6282525" y="749173"/>
                </a:lnTo>
                <a:lnTo>
                  <a:pt x="6187033" y="749173"/>
                </a:lnTo>
                <a:lnTo>
                  <a:pt x="6131331" y="739673"/>
                </a:lnTo>
                <a:lnTo>
                  <a:pt x="6064491" y="749173"/>
                </a:lnTo>
                <a:lnTo>
                  <a:pt x="6035840" y="758685"/>
                </a:lnTo>
                <a:lnTo>
                  <a:pt x="6016752" y="777684"/>
                </a:lnTo>
                <a:lnTo>
                  <a:pt x="6007201" y="806196"/>
                </a:lnTo>
                <a:lnTo>
                  <a:pt x="5997651" y="844207"/>
                </a:lnTo>
                <a:lnTo>
                  <a:pt x="5978550" y="863219"/>
                </a:lnTo>
                <a:lnTo>
                  <a:pt x="5949899" y="872718"/>
                </a:lnTo>
                <a:lnTo>
                  <a:pt x="5883059" y="901230"/>
                </a:lnTo>
                <a:lnTo>
                  <a:pt x="5806668" y="929741"/>
                </a:lnTo>
                <a:lnTo>
                  <a:pt x="5739828" y="939241"/>
                </a:lnTo>
                <a:lnTo>
                  <a:pt x="5684126" y="948753"/>
                </a:lnTo>
                <a:lnTo>
                  <a:pt x="5617286" y="977252"/>
                </a:lnTo>
                <a:lnTo>
                  <a:pt x="5569547" y="1015276"/>
                </a:lnTo>
                <a:lnTo>
                  <a:pt x="5550446" y="1024775"/>
                </a:lnTo>
                <a:lnTo>
                  <a:pt x="5531345" y="1043774"/>
                </a:lnTo>
                <a:lnTo>
                  <a:pt x="5502694" y="1043774"/>
                </a:lnTo>
                <a:lnTo>
                  <a:pt x="5483606" y="1034275"/>
                </a:lnTo>
                <a:lnTo>
                  <a:pt x="5474055" y="1034275"/>
                </a:lnTo>
                <a:lnTo>
                  <a:pt x="5330825" y="1062786"/>
                </a:lnTo>
                <a:lnTo>
                  <a:pt x="5349913" y="1091298"/>
                </a:lnTo>
                <a:lnTo>
                  <a:pt x="5397665" y="1100797"/>
                </a:lnTo>
                <a:lnTo>
                  <a:pt x="5464505" y="1100797"/>
                </a:lnTo>
                <a:lnTo>
                  <a:pt x="5540895" y="1081798"/>
                </a:lnTo>
                <a:lnTo>
                  <a:pt x="5636387" y="1062786"/>
                </a:lnTo>
                <a:lnTo>
                  <a:pt x="5711710" y="1043774"/>
                </a:lnTo>
                <a:lnTo>
                  <a:pt x="5749379" y="1034275"/>
                </a:lnTo>
                <a:lnTo>
                  <a:pt x="5863971" y="996264"/>
                </a:lnTo>
                <a:lnTo>
                  <a:pt x="5978550" y="948753"/>
                </a:lnTo>
                <a:lnTo>
                  <a:pt x="6083592" y="901230"/>
                </a:lnTo>
                <a:lnTo>
                  <a:pt x="6169533" y="863219"/>
                </a:lnTo>
                <a:lnTo>
                  <a:pt x="6225235" y="834707"/>
                </a:lnTo>
                <a:lnTo>
                  <a:pt x="6234785" y="825207"/>
                </a:lnTo>
                <a:lnTo>
                  <a:pt x="6292075" y="825207"/>
                </a:lnTo>
                <a:lnTo>
                  <a:pt x="6358915" y="815695"/>
                </a:lnTo>
                <a:lnTo>
                  <a:pt x="6463957" y="787184"/>
                </a:lnTo>
                <a:lnTo>
                  <a:pt x="6588087" y="758685"/>
                </a:lnTo>
                <a:lnTo>
                  <a:pt x="6632118" y="749173"/>
                </a:lnTo>
                <a:lnTo>
                  <a:pt x="6720179" y="730173"/>
                </a:lnTo>
                <a:lnTo>
                  <a:pt x="6863410" y="701662"/>
                </a:lnTo>
                <a:lnTo>
                  <a:pt x="7016204" y="682650"/>
                </a:lnTo>
                <a:lnTo>
                  <a:pt x="7157834" y="673150"/>
                </a:lnTo>
                <a:lnTo>
                  <a:pt x="7205586" y="673150"/>
                </a:lnTo>
                <a:lnTo>
                  <a:pt x="7262876" y="692150"/>
                </a:lnTo>
                <a:lnTo>
                  <a:pt x="7387018" y="730173"/>
                </a:lnTo>
                <a:lnTo>
                  <a:pt x="7463409" y="758685"/>
                </a:lnTo>
                <a:lnTo>
                  <a:pt x="7530249" y="796696"/>
                </a:lnTo>
                <a:lnTo>
                  <a:pt x="7585951" y="844207"/>
                </a:lnTo>
                <a:lnTo>
                  <a:pt x="7624140" y="891730"/>
                </a:lnTo>
                <a:lnTo>
                  <a:pt x="7633690" y="929741"/>
                </a:lnTo>
                <a:lnTo>
                  <a:pt x="7614590" y="977252"/>
                </a:lnTo>
                <a:lnTo>
                  <a:pt x="7566850" y="1015276"/>
                </a:lnTo>
                <a:lnTo>
                  <a:pt x="7520699" y="1034275"/>
                </a:lnTo>
                <a:lnTo>
                  <a:pt x="7472959" y="1053287"/>
                </a:lnTo>
                <a:lnTo>
                  <a:pt x="7367918" y="1081798"/>
                </a:lnTo>
                <a:lnTo>
                  <a:pt x="7281977" y="1110310"/>
                </a:lnTo>
                <a:lnTo>
                  <a:pt x="7205586" y="1138809"/>
                </a:lnTo>
                <a:lnTo>
                  <a:pt x="7148296" y="1176832"/>
                </a:lnTo>
                <a:lnTo>
                  <a:pt x="7100544" y="1195832"/>
                </a:lnTo>
                <a:lnTo>
                  <a:pt x="7063943" y="1224343"/>
                </a:lnTo>
                <a:lnTo>
                  <a:pt x="7025741" y="1281366"/>
                </a:lnTo>
                <a:lnTo>
                  <a:pt x="7016204" y="1319377"/>
                </a:lnTo>
                <a:lnTo>
                  <a:pt x="7025741" y="1357388"/>
                </a:lnTo>
                <a:lnTo>
                  <a:pt x="7063943" y="1395399"/>
                </a:lnTo>
                <a:lnTo>
                  <a:pt x="7090994" y="1395399"/>
                </a:lnTo>
                <a:lnTo>
                  <a:pt x="7119645" y="1385900"/>
                </a:lnTo>
                <a:lnTo>
                  <a:pt x="7157834" y="1385900"/>
                </a:lnTo>
                <a:lnTo>
                  <a:pt x="7348817" y="1366901"/>
                </a:lnTo>
                <a:lnTo>
                  <a:pt x="7444308" y="1366901"/>
                </a:lnTo>
                <a:lnTo>
                  <a:pt x="7539799" y="1357388"/>
                </a:lnTo>
                <a:lnTo>
                  <a:pt x="7576401" y="1357388"/>
                </a:lnTo>
                <a:lnTo>
                  <a:pt x="7605052" y="1347889"/>
                </a:lnTo>
                <a:lnTo>
                  <a:pt x="7633690" y="1347889"/>
                </a:lnTo>
                <a:lnTo>
                  <a:pt x="7690993" y="1319377"/>
                </a:lnTo>
                <a:lnTo>
                  <a:pt x="7757833" y="1290866"/>
                </a:lnTo>
                <a:lnTo>
                  <a:pt x="7834223" y="1252855"/>
                </a:lnTo>
                <a:lnTo>
                  <a:pt x="7996555" y="1176832"/>
                </a:lnTo>
                <a:lnTo>
                  <a:pt x="8061795" y="1148321"/>
                </a:lnTo>
                <a:lnTo>
                  <a:pt x="8119097" y="1129309"/>
                </a:lnTo>
                <a:lnTo>
                  <a:pt x="8205038" y="1091298"/>
                </a:lnTo>
                <a:lnTo>
                  <a:pt x="8262328" y="1034275"/>
                </a:lnTo>
                <a:lnTo>
                  <a:pt x="8300529" y="967752"/>
                </a:lnTo>
                <a:lnTo>
                  <a:pt x="8329168" y="920242"/>
                </a:lnTo>
                <a:lnTo>
                  <a:pt x="8396008" y="815695"/>
                </a:lnTo>
                <a:lnTo>
                  <a:pt x="8480361" y="711161"/>
                </a:lnTo>
                <a:lnTo>
                  <a:pt x="8518563" y="673150"/>
                </a:lnTo>
                <a:lnTo>
                  <a:pt x="8575853" y="616127"/>
                </a:lnTo>
                <a:lnTo>
                  <a:pt x="8615235" y="587616"/>
                </a:lnTo>
                <a:lnTo>
                  <a:pt x="8680894" y="540105"/>
                </a:lnTo>
                <a:lnTo>
                  <a:pt x="8705444" y="521093"/>
                </a:lnTo>
                <a:lnTo>
                  <a:pt x="8766823" y="473583"/>
                </a:lnTo>
                <a:lnTo>
                  <a:pt x="8843213" y="426059"/>
                </a:lnTo>
                <a:lnTo>
                  <a:pt x="8890965" y="388048"/>
                </a:lnTo>
                <a:lnTo>
                  <a:pt x="9137650" y="264502"/>
                </a:lnTo>
                <a:lnTo>
                  <a:pt x="9137650" y="0"/>
                </a:lnTo>
                <a:close/>
              </a:path>
            </a:pathLst>
          </a:custGeom>
          <a:solidFill>
            <a:srgbClr val="00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20640" y="-12240"/>
            <a:ext cx="4297320" cy="6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12200" y="1177200"/>
            <a:ext cx="8318880" cy="44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8420040" y="6486840"/>
            <a:ext cx="218880" cy="1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D20E1AA2-D928-4D3D-81FB-4ED72A7B9D7E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pic>
        <p:nvPicPr>
          <p:cNvPr id="46" name="bg object 17" descr=""/>
          <p:cNvPicPr/>
          <p:nvPr/>
        </p:nvPicPr>
        <p:blipFill>
          <a:blip r:embed="rId3"/>
          <a:stretch/>
        </p:blipFill>
        <p:spPr>
          <a:xfrm>
            <a:off x="3457440" y="3151440"/>
            <a:ext cx="4698720" cy="2535840"/>
          </a:xfrm>
          <a:prstGeom prst="rect">
            <a:avLst/>
          </a:prstGeom>
          <a:ln w="0">
            <a:noFill/>
          </a:ln>
        </p:spPr>
      </p:pic>
      <p:sp>
        <p:nvSpPr>
          <p:cNvPr id="47" name="bg object 18"/>
          <p:cNvSpPr/>
          <p:nvPr/>
        </p:nvSpPr>
        <p:spPr>
          <a:xfrm>
            <a:off x="5332320" y="2438280"/>
            <a:ext cx="3808440" cy="1952280"/>
          </a:xfrm>
          <a:custGeom>
            <a:avLst/>
            <a:gdLst>
              <a:gd name="textAreaLeft" fmla="*/ 0 w 3808440"/>
              <a:gd name="textAreaRight" fmla="*/ 3808800 w 3808440"/>
              <a:gd name="textAreaTop" fmla="*/ 0 h 1952280"/>
              <a:gd name="textAreaBottom" fmla="*/ 1952640 h 1952280"/>
            </a:gdLst>
            <a:ahLst/>
            <a:rect l="textAreaLeft" t="textAreaTop" r="textAreaRight" b="textAreaBottom"/>
            <a:pathLst>
              <a:path w="3808729" h="1952625">
                <a:moveTo>
                  <a:pt x="133238" y="1657829"/>
                </a:moveTo>
                <a:lnTo>
                  <a:pt x="66619" y="1657829"/>
                </a:lnTo>
                <a:lnTo>
                  <a:pt x="19033" y="1648319"/>
                </a:lnTo>
                <a:lnTo>
                  <a:pt x="0" y="1619790"/>
                </a:lnTo>
                <a:lnTo>
                  <a:pt x="0" y="1572243"/>
                </a:lnTo>
                <a:lnTo>
                  <a:pt x="19033" y="1543714"/>
                </a:lnTo>
                <a:lnTo>
                  <a:pt x="133238" y="1467638"/>
                </a:lnTo>
                <a:lnTo>
                  <a:pt x="315649" y="1353523"/>
                </a:lnTo>
                <a:lnTo>
                  <a:pt x="399716" y="1305976"/>
                </a:lnTo>
                <a:lnTo>
                  <a:pt x="447301" y="1277447"/>
                </a:lnTo>
                <a:lnTo>
                  <a:pt x="475852" y="1258428"/>
                </a:lnTo>
                <a:lnTo>
                  <a:pt x="494887" y="1248919"/>
                </a:lnTo>
                <a:lnTo>
                  <a:pt x="513921" y="1229899"/>
                </a:lnTo>
                <a:lnTo>
                  <a:pt x="637643" y="1011180"/>
                </a:lnTo>
                <a:lnTo>
                  <a:pt x="666194" y="973142"/>
                </a:lnTo>
                <a:lnTo>
                  <a:pt x="694745" y="944613"/>
                </a:lnTo>
                <a:lnTo>
                  <a:pt x="724883" y="935104"/>
                </a:lnTo>
                <a:lnTo>
                  <a:pt x="762951" y="916084"/>
                </a:lnTo>
                <a:lnTo>
                  <a:pt x="762951" y="887556"/>
                </a:lnTo>
                <a:lnTo>
                  <a:pt x="772468" y="859027"/>
                </a:lnTo>
                <a:lnTo>
                  <a:pt x="791502" y="830499"/>
                </a:lnTo>
                <a:lnTo>
                  <a:pt x="820053" y="801970"/>
                </a:lnTo>
                <a:lnTo>
                  <a:pt x="839087" y="792461"/>
                </a:lnTo>
                <a:lnTo>
                  <a:pt x="875569" y="773442"/>
                </a:lnTo>
                <a:lnTo>
                  <a:pt x="932672" y="754423"/>
                </a:lnTo>
                <a:lnTo>
                  <a:pt x="999291" y="725894"/>
                </a:lnTo>
                <a:lnTo>
                  <a:pt x="1161081" y="660912"/>
                </a:lnTo>
                <a:lnTo>
                  <a:pt x="1322871" y="584836"/>
                </a:lnTo>
                <a:lnTo>
                  <a:pt x="1332388" y="584836"/>
                </a:lnTo>
                <a:lnTo>
                  <a:pt x="1341906" y="575326"/>
                </a:lnTo>
                <a:lnTo>
                  <a:pt x="1389491" y="546798"/>
                </a:lnTo>
                <a:lnTo>
                  <a:pt x="1465627" y="508760"/>
                </a:lnTo>
                <a:lnTo>
                  <a:pt x="1541764" y="461212"/>
                </a:lnTo>
                <a:lnTo>
                  <a:pt x="1627417" y="413664"/>
                </a:lnTo>
                <a:lnTo>
                  <a:pt x="1705140" y="366117"/>
                </a:lnTo>
                <a:lnTo>
                  <a:pt x="1752726" y="328078"/>
                </a:lnTo>
                <a:lnTo>
                  <a:pt x="1770174" y="318569"/>
                </a:lnTo>
                <a:lnTo>
                  <a:pt x="1779691" y="309059"/>
                </a:lnTo>
                <a:lnTo>
                  <a:pt x="1817759" y="309059"/>
                </a:lnTo>
                <a:lnTo>
                  <a:pt x="1865344" y="299550"/>
                </a:lnTo>
                <a:lnTo>
                  <a:pt x="1922447" y="299550"/>
                </a:lnTo>
                <a:lnTo>
                  <a:pt x="1998583" y="290040"/>
                </a:lnTo>
                <a:lnTo>
                  <a:pt x="2084237" y="280531"/>
                </a:lnTo>
                <a:lnTo>
                  <a:pt x="2274578" y="261512"/>
                </a:lnTo>
                <a:lnTo>
                  <a:pt x="2493470" y="242493"/>
                </a:lnTo>
                <a:lnTo>
                  <a:pt x="2912221" y="185435"/>
                </a:lnTo>
                <a:lnTo>
                  <a:pt x="3007392" y="175926"/>
                </a:lnTo>
                <a:lnTo>
                  <a:pt x="3094632" y="156907"/>
                </a:lnTo>
                <a:lnTo>
                  <a:pt x="3292904" y="109359"/>
                </a:lnTo>
                <a:lnTo>
                  <a:pt x="3311938" y="90340"/>
                </a:lnTo>
                <a:lnTo>
                  <a:pt x="3350006" y="61811"/>
                </a:lnTo>
                <a:lnTo>
                  <a:pt x="3388075" y="42792"/>
                </a:lnTo>
                <a:lnTo>
                  <a:pt x="3616484" y="4754"/>
                </a:lnTo>
                <a:lnTo>
                  <a:pt x="3664069" y="4754"/>
                </a:lnTo>
                <a:lnTo>
                  <a:pt x="3808412" y="0"/>
                </a:lnTo>
                <a:lnTo>
                  <a:pt x="3806826" y="90340"/>
                </a:lnTo>
                <a:lnTo>
                  <a:pt x="3806826" y="820989"/>
                </a:lnTo>
                <a:lnTo>
                  <a:pt x="3580002" y="935104"/>
                </a:lnTo>
                <a:lnTo>
                  <a:pt x="3559382" y="944613"/>
                </a:lnTo>
                <a:lnTo>
                  <a:pt x="3511797" y="982651"/>
                </a:lnTo>
                <a:lnTo>
                  <a:pt x="3435660" y="1030199"/>
                </a:lnTo>
                <a:lnTo>
                  <a:pt x="3350006" y="1096766"/>
                </a:lnTo>
                <a:lnTo>
                  <a:pt x="3245319" y="1172842"/>
                </a:lnTo>
                <a:lnTo>
                  <a:pt x="3188217" y="1229899"/>
                </a:lnTo>
                <a:lnTo>
                  <a:pt x="1827276" y="1229899"/>
                </a:lnTo>
                <a:lnTo>
                  <a:pt x="1686106" y="1239409"/>
                </a:lnTo>
                <a:lnTo>
                  <a:pt x="1532247" y="1258428"/>
                </a:lnTo>
                <a:lnTo>
                  <a:pt x="1389491" y="1286957"/>
                </a:lnTo>
                <a:lnTo>
                  <a:pt x="1257838" y="1315485"/>
                </a:lnTo>
                <a:lnTo>
                  <a:pt x="1132530" y="1344014"/>
                </a:lnTo>
                <a:lnTo>
                  <a:pt x="1027842" y="1372542"/>
                </a:lnTo>
                <a:lnTo>
                  <a:pt x="961223" y="1382052"/>
                </a:lnTo>
                <a:lnTo>
                  <a:pt x="904120" y="1382052"/>
                </a:lnTo>
                <a:lnTo>
                  <a:pt x="894604" y="1391561"/>
                </a:lnTo>
                <a:lnTo>
                  <a:pt x="839087" y="1420090"/>
                </a:lnTo>
                <a:lnTo>
                  <a:pt x="647160" y="1505676"/>
                </a:lnTo>
                <a:lnTo>
                  <a:pt x="532955" y="1553224"/>
                </a:lnTo>
                <a:lnTo>
                  <a:pt x="418750" y="1591262"/>
                </a:lnTo>
                <a:lnTo>
                  <a:pt x="306132" y="1619790"/>
                </a:lnTo>
                <a:lnTo>
                  <a:pt x="209375" y="1638809"/>
                </a:lnTo>
                <a:lnTo>
                  <a:pt x="133238" y="1657829"/>
                </a:lnTo>
                <a:close/>
              </a:path>
              <a:path w="3808729" h="1952625">
                <a:moveTo>
                  <a:pt x="1760656" y="1952624"/>
                </a:moveTo>
                <a:lnTo>
                  <a:pt x="1733692" y="1952624"/>
                </a:lnTo>
                <a:lnTo>
                  <a:pt x="1714657" y="1933605"/>
                </a:lnTo>
                <a:lnTo>
                  <a:pt x="1705140" y="1914586"/>
                </a:lnTo>
                <a:lnTo>
                  <a:pt x="1695624" y="1886057"/>
                </a:lnTo>
                <a:lnTo>
                  <a:pt x="1714657" y="1838509"/>
                </a:lnTo>
                <a:lnTo>
                  <a:pt x="1733692" y="1819491"/>
                </a:lnTo>
                <a:lnTo>
                  <a:pt x="1760656" y="1790962"/>
                </a:lnTo>
                <a:lnTo>
                  <a:pt x="1789208" y="1771943"/>
                </a:lnTo>
                <a:lnTo>
                  <a:pt x="1836793" y="1743414"/>
                </a:lnTo>
                <a:lnTo>
                  <a:pt x="1903413" y="1714886"/>
                </a:lnTo>
                <a:lnTo>
                  <a:pt x="1979549" y="1686357"/>
                </a:lnTo>
                <a:lnTo>
                  <a:pt x="2065202" y="1648319"/>
                </a:lnTo>
                <a:lnTo>
                  <a:pt x="2171477" y="1619790"/>
                </a:lnTo>
                <a:lnTo>
                  <a:pt x="2236509" y="1591262"/>
                </a:lnTo>
                <a:lnTo>
                  <a:pt x="2284095" y="1572243"/>
                </a:lnTo>
                <a:lnTo>
                  <a:pt x="2312646" y="1534204"/>
                </a:lnTo>
                <a:lnTo>
                  <a:pt x="2322163" y="1505676"/>
                </a:lnTo>
                <a:lnTo>
                  <a:pt x="2322163" y="1477147"/>
                </a:lnTo>
                <a:lnTo>
                  <a:pt x="2303129" y="1439109"/>
                </a:lnTo>
                <a:lnTo>
                  <a:pt x="2246027" y="1382052"/>
                </a:lnTo>
                <a:lnTo>
                  <a:pt x="2152442" y="1324995"/>
                </a:lnTo>
                <a:lnTo>
                  <a:pt x="2036652" y="1277447"/>
                </a:lnTo>
                <a:lnTo>
                  <a:pt x="1922447" y="1239409"/>
                </a:lnTo>
                <a:lnTo>
                  <a:pt x="1827276" y="1229899"/>
                </a:lnTo>
                <a:lnTo>
                  <a:pt x="3188217" y="1229899"/>
                </a:lnTo>
                <a:lnTo>
                  <a:pt x="3150148" y="1267938"/>
                </a:lnTo>
                <a:lnTo>
                  <a:pt x="3064494" y="1372542"/>
                </a:lnTo>
                <a:lnTo>
                  <a:pt x="2997875" y="1477147"/>
                </a:lnTo>
                <a:lnTo>
                  <a:pt x="2969324" y="1524695"/>
                </a:lnTo>
                <a:lnTo>
                  <a:pt x="2931256" y="1591262"/>
                </a:lnTo>
                <a:lnTo>
                  <a:pt x="2874153" y="1648319"/>
                </a:lnTo>
                <a:lnTo>
                  <a:pt x="2788499" y="1686357"/>
                </a:lnTo>
                <a:lnTo>
                  <a:pt x="2731397" y="1705376"/>
                </a:lnTo>
                <a:lnTo>
                  <a:pt x="2666364" y="1733905"/>
                </a:lnTo>
                <a:lnTo>
                  <a:pt x="2502988" y="1790962"/>
                </a:lnTo>
                <a:lnTo>
                  <a:pt x="2426851" y="1819491"/>
                </a:lnTo>
                <a:lnTo>
                  <a:pt x="2360231" y="1848019"/>
                </a:lnTo>
                <a:lnTo>
                  <a:pt x="2322163" y="1857529"/>
                </a:lnTo>
                <a:lnTo>
                  <a:pt x="2303129" y="1867038"/>
                </a:lnTo>
                <a:lnTo>
                  <a:pt x="2293612" y="1867038"/>
                </a:lnTo>
                <a:lnTo>
                  <a:pt x="2274578" y="1876548"/>
                </a:lnTo>
                <a:lnTo>
                  <a:pt x="2246027" y="1886057"/>
                </a:lnTo>
                <a:lnTo>
                  <a:pt x="2209544" y="1895567"/>
                </a:lnTo>
                <a:lnTo>
                  <a:pt x="2112788" y="1914586"/>
                </a:lnTo>
                <a:lnTo>
                  <a:pt x="1827276" y="1943115"/>
                </a:lnTo>
                <a:lnTo>
                  <a:pt x="1789208" y="1943115"/>
                </a:lnTo>
                <a:lnTo>
                  <a:pt x="1760656" y="1952624"/>
                </a:lnTo>
                <a:close/>
              </a:path>
            </a:pathLst>
          </a:custGeom>
          <a:solidFill>
            <a:srgbClr val="006e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bg object 19"/>
          <p:cNvSpPr/>
          <p:nvPr/>
        </p:nvSpPr>
        <p:spPr>
          <a:xfrm>
            <a:off x="0" y="3000240"/>
            <a:ext cx="9137160" cy="3481200"/>
          </a:xfrm>
          <a:custGeom>
            <a:avLst/>
            <a:gdLst>
              <a:gd name="textAreaLeft" fmla="*/ 0 w 9137160"/>
              <a:gd name="textAreaRight" fmla="*/ 9137520 w 9137160"/>
              <a:gd name="textAreaTop" fmla="*/ 0 h 3481200"/>
              <a:gd name="textAreaBottom" fmla="*/ 3481560 h 3481200"/>
            </a:gdLst>
            <a:ahLst/>
            <a:rect l="textAreaLeft" t="textAreaTop" r="textAreaRight" b="textAreaBottom"/>
            <a:pathLst>
              <a:path w="9137650" h="3481704">
                <a:moveTo>
                  <a:pt x="4319587" y="2226386"/>
                </a:moveTo>
                <a:lnTo>
                  <a:pt x="4306887" y="2132888"/>
                </a:lnTo>
                <a:lnTo>
                  <a:pt x="4213301" y="2061591"/>
                </a:lnTo>
                <a:lnTo>
                  <a:pt x="3759606" y="1866684"/>
                </a:lnTo>
                <a:lnTo>
                  <a:pt x="3653320" y="1838159"/>
                </a:lnTo>
                <a:lnTo>
                  <a:pt x="4100665" y="2047328"/>
                </a:lnTo>
                <a:lnTo>
                  <a:pt x="4119702" y="2066340"/>
                </a:lnTo>
                <a:lnTo>
                  <a:pt x="4157776" y="2113877"/>
                </a:lnTo>
                <a:lnTo>
                  <a:pt x="4186326" y="2161413"/>
                </a:lnTo>
                <a:lnTo>
                  <a:pt x="4197439" y="2180437"/>
                </a:lnTo>
                <a:lnTo>
                  <a:pt x="4186326" y="2189937"/>
                </a:lnTo>
                <a:lnTo>
                  <a:pt x="4129227" y="2199449"/>
                </a:lnTo>
                <a:lnTo>
                  <a:pt x="4053078" y="2199449"/>
                </a:lnTo>
                <a:lnTo>
                  <a:pt x="3976928" y="2189937"/>
                </a:lnTo>
                <a:lnTo>
                  <a:pt x="3891267" y="2170925"/>
                </a:lnTo>
                <a:lnTo>
                  <a:pt x="3797681" y="2142401"/>
                </a:lnTo>
                <a:lnTo>
                  <a:pt x="3712019" y="2104377"/>
                </a:lnTo>
                <a:lnTo>
                  <a:pt x="3681869" y="2094865"/>
                </a:lnTo>
                <a:lnTo>
                  <a:pt x="3643807" y="2075853"/>
                </a:lnTo>
                <a:lnTo>
                  <a:pt x="3443922" y="1952256"/>
                </a:lnTo>
                <a:lnTo>
                  <a:pt x="3434410" y="1942744"/>
                </a:lnTo>
                <a:lnTo>
                  <a:pt x="3416960" y="1914220"/>
                </a:lnTo>
                <a:lnTo>
                  <a:pt x="3350336" y="1857171"/>
                </a:lnTo>
                <a:lnTo>
                  <a:pt x="3274187" y="1790623"/>
                </a:lnTo>
                <a:lnTo>
                  <a:pt x="3245637" y="1762099"/>
                </a:lnTo>
                <a:lnTo>
                  <a:pt x="3226600" y="1752587"/>
                </a:lnTo>
                <a:lnTo>
                  <a:pt x="3312261" y="1866684"/>
                </a:lnTo>
                <a:lnTo>
                  <a:pt x="3340811" y="1923732"/>
                </a:lnTo>
                <a:lnTo>
                  <a:pt x="3340811" y="1933232"/>
                </a:lnTo>
                <a:lnTo>
                  <a:pt x="3350336" y="1933232"/>
                </a:lnTo>
                <a:lnTo>
                  <a:pt x="3816718" y="2570238"/>
                </a:lnTo>
                <a:lnTo>
                  <a:pt x="3826230" y="2598763"/>
                </a:lnTo>
                <a:lnTo>
                  <a:pt x="3826230" y="2627287"/>
                </a:lnTo>
                <a:lnTo>
                  <a:pt x="3797681" y="2665311"/>
                </a:lnTo>
                <a:lnTo>
                  <a:pt x="3750081" y="2684335"/>
                </a:lnTo>
                <a:lnTo>
                  <a:pt x="3681869" y="2684335"/>
                </a:lnTo>
                <a:lnTo>
                  <a:pt x="3615245" y="2646299"/>
                </a:lnTo>
                <a:lnTo>
                  <a:pt x="3548621" y="2598763"/>
                </a:lnTo>
                <a:lnTo>
                  <a:pt x="3491509" y="2551226"/>
                </a:lnTo>
                <a:lnTo>
                  <a:pt x="3443922" y="2484678"/>
                </a:lnTo>
                <a:lnTo>
                  <a:pt x="3397923" y="2418118"/>
                </a:lnTo>
                <a:lnTo>
                  <a:pt x="3331299" y="2351570"/>
                </a:lnTo>
                <a:lnTo>
                  <a:pt x="3264674" y="2275509"/>
                </a:lnTo>
                <a:lnTo>
                  <a:pt x="3236112" y="2256498"/>
                </a:lnTo>
                <a:lnTo>
                  <a:pt x="3217075" y="2227973"/>
                </a:lnTo>
                <a:lnTo>
                  <a:pt x="3186938" y="2170925"/>
                </a:lnTo>
                <a:lnTo>
                  <a:pt x="3158388" y="2123389"/>
                </a:lnTo>
                <a:lnTo>
                  <a:pt x="3148863" y="2085352"/>
                </a:lnTo>
                <a:lnTo>
                  <a:pt x="3129826" y="2056828"/>
                </a:lnTo>
                <a:lnTo>
                  <a:pt x="3120313" y="2037816"/>
                </a:lnTo>
                <a:lnTo>
                  <a:pt x="3091764" y="2028317"/>
                </a:lnTo>
                <a:lnTo>
                  <a:pt x="3025127" y="1999792"/>
                </a:lnTo>
                <a:lnTo>
                  <a:pt x="2950578" y="1971268"/>
                </a:lnTo>
                <a:lnTo>
                  <a:pt x="2912503" y="1961756"/>
                </a:lnTo>
                <a:lnTo>
                  <a:pt x="2864916" y="1961756"/>
                </a:lnTo>
                <a:lnTo>
                  <a:pt x="2845879" y="1980768"/>
                </a:lnTo>
                <a:lnTo>
                  <a:pt x="2922016" y="1999792"/>
                </a:lnTo>
                <a:lnTo>
                  <a:pt x="2969615" y="2037816"/>
                </a:lnTo>
                <a:lnTo>
                  <a:pt x="2996577" y="2075853"/>
                </a:lnTo>
                <a:lnTo>
                  <a:pt x="3006102" y="2104377"/>
                </a:lnTo>
                <a:lnTo>
                  <a:pt x="2996577" y="2132888"/>
                </a:lnTo>
                <a:lnTo>
                  <a:pt x="3015615" y="2180437"/>
                </a:lnTo>
                <a:lnTo>
                  <a:pt x="3044164" y="2256498"/>
                </a:lnTo>
                <a:lnTo>
                  <a:pt x="3082239" y="2332558"/>
                </a:lnTo>
                <a:lnTo>
                  <a:pt x="3158388" y="2513190"/>
                </a:lnTo>
                <a:lnTo>
                  <a:pt x="3205975" y="2598763"/>
                </a:lnTo>
                <a:lnTo>
                  <a:pt x="3236112" y="2674823"/>
                </a:lnTo>
                <a:lnTo>
                  <a:pt x="3274187" y="2750883"/>
                </a:lnTo>
                <a:lnTo>
                  <a:pt x="3293224" y="2807932"/>
                </a:lnTo>
                <a:lnTo>
                  <a:pt x="3302736" y="2834868"/>
                </a:lnTo>
                <a:lnTo>
                  <a:pt x="3283699" y="2853880"/>
                </a:lnTo>
                <a:lnTo>
                  <a:pt x="3167900" y="2853880"/>
                </a:lnTo>
                <a:lnTo>
                  <a:pt x="3129826" y="2844381"/>
                </a:lnTo>
                <a:lnTo>
                  <a:pt x="3101276" y="2834868"/>
                </a:lnTo>
                <a:lnTo>
                  <a:pt x="3091764" y="2834868"/>
                </a:lnTo>
                <a:lnTo>
                  <a:pt x="3091764" y="2825356"/>
                </a:lnTo>
                <a:lnTo>
                  <a:pt x="3082239" y="2817431"/>
                </a:lnTo>
                <a:lnTo>
                  <a:pt x="3034652" y="2760395"/>
                </a:lnTo>
                <a:lnTo>
                  <a:pt x="2868180" y="2275509"/>
                </a:lnTo>
                <a:lnTo>
                  <a:pt x="2864916" y="2265997"/>
                </a:lnTo>
                <a:lnTo>
                  <a:pt x="2817317" y="2275509"/>
                </a:lnTo>
                <a:lnTo>
                  <a:pt x="2769730" y="2275509"/>
                </a:lnTo>
                <a:lnTo>
                  <a:pt x="2701518" y="2246985"/>
                </a:lnTo>
                <a:lnTo>
                  <a:pt x="2653931" y="2208949"/>
                </a:lnTo>
                <a:lnTo>
                  <a:pt x="2644406" y="2189937"/>
                </a:lnTo>
                <a:lnTo>
                  <a:pt x="2625382" y="2180437"/>
                </a:lnTo>
                <a:lnTo>
                  <a:pt x="2596819" y="2189937"/>
                </a:lnTo>
                <a:lnTo>
                  <a:pt x="2587307" y="2208949"/>
                </a:lnTo>
                <a:lnTo>
                  <a:pt x="2577782" y="2237473"/>
                </a:lnTo>
                <a:lnTo>
                  <a:pt x="2577782" y="2246985"/>
                </a:lnTo>
                <a:lnTo>
                  <a:pt x="2606344" y="2256498"/>
                </a:lnTo>
                <a:lnTo>
                  <a:pt x="2625382" y="2285009"/>
                </a:lnTo>
                <a:lnTo>
                  <a:pt x="2644406" y="2332558"/>
                </a:lnTo>
                <a:lnTo>
                  <a:pt x="2653931" y="2389594"/>
                </a:lnTo>
                <a:lnTo>
                  <a:pt x="2653931" y="2408618"/>
                </a:lnTo>
                <a:lnTo>
                  <a:pt x="2722143" y="2958465"/>
                </a:lnTo>
                <a:lnTo>
                  <a:pt x="2722143" y="2986989"/>
                </a:lnTo>
                <a:lnTo>
                  <a:pt x="2711043" y="2977477"/>
                </a:lnTo>
                <a:lnTo>
                  <a:pt x="2701518" y="2948952"/>
                </a:lnTo>
                <a:lnTo>
                  <a:pt x="2692006" y="2939453"/>
                </a:lnTo>
                <a:lnTo>
                  <a:pt x="2663444" y="2882404"/>
                </a:lnTo>
                <a:lnTo>
                  <a:pt x="2634894" y="2817431"/>
                </a:lnTo>
                <a:lnTo>
                  <a:pt x="2606344" y="2750883"/>
                </a:lnTo>
                <a:lnTo>
                  <a:pt x="2558745" y="2674823"/>
                </a:lnTo>
                <a:lnTo>
                  <a:pt x="2520683" y="2608275"/>
                </a:lnTo>
                <a:lnTo>
                  <a:pt x="2474671" y="2560739"/>
                </a:lnTo>
                <a:lnTo>
                  <a:pt x="2436596" y="2532215"/>
                </a:lnTo>
                <a:lnTo>
                  <a:pt x="2369972" y="2513190"/>
                </a:lnTo>
                <a:lnTo>
                  <a:pt x="2293836" y="2513190"/>
                </a:lnTo>
                <a:lnTo>
                  <a:pt x="2216099" y="2522702"/>
                </a:lnTo>
                <a:lnTo>
                  <a:pt x="2139962" y="2541714"/>
                </a:lnTo>
                <a:lnTo>
                  <a:pt x="1979739" y="2589250"/>
                </a:lnTo>
                <a:lnTo>
                  <a:pt x="1836966" y="2655811"/>
                </a:lnTo>
                <a:lnTo>
                  <a:pt x="1751304" y="2703347"/>
                </a:lnTo>
                <a:lnTo>
                  <a:pt x="1645018" y="2741371"/>
                </a:lnTo>
                <a:lnTo>
                  <a:pt x="1579981" y="2750883"/>
                </a:lnTo>
                <a:lnTo>
                  <a:pt x="1503832" y="2750883"/>
                </a:lnTo>
                <a:lnTo>
                  <a:pt x="1427695" y="2731871"/>
                </a:lnTo>
                <a:lnTo>
                  <a:pt x="1332509" y="2684335"/>
                </a:lnTo>
                <a:lnTo>
                  <a:pt x="1132636" y="2598763"/>
                </a:lnTo>
                <a:lnTo>
                  <a:pt x="923239" y="2503690"/>
                </a:lnTo>
                <a:lnTo>
                  <a:pt x="504444" y="2304034"/>
                </a:lnTo>
                <a:lnTo>
                  <a:pt x="314083" y="2208949"/>
                </a:lnTo>
                <a:lnTo>
                  <a:pt x="236359" y="2170925"/>
                </a:lnTo>
                <a:lnTo>
                  <a:pt x="0" y="2048916"/>
                </a:lnTo>
                <a:lnTo>
                  <a:pt x="0" y="2481503"/>
                </a:lnTo>
                <a:lnTo>
                  <a:pt x="57099" y="2503690"/>
                </a:lnTo>
                <a:lnTo>
                  <a:pt x="236359" y="2570238"/>
                </a:lnTo>
                <a:lnTo>
                  <a:pt x="342646" y="2608275"/>
                </a:lnTo>
                <a:lnTo>
                  <a:pt x="456857" y="2655811"/>
                </a:lnTo>
                <a:lnTo>
                  <a:pt x="552043" y="2693835"/>
                </a:lnTo>
                <a:lnTo>
                  <a:pt x="685292" y="2760395"/>
                </a:lnTo>
                <a:lnTo>
                  <a:pt x="731291" y="2788920"/>
                </a:lnTo>
                <a:lnTo>
                  <a:pt x="932764" y="2872892"/>
                </a:lnTo>
                <a:lnTo>
                  <a:pt x="1085049" y="2929940"/>
                </a:lnTo>
                <a:lnTo>
                  <a:pt x="1150086" y="2948952"/>
                </a:lnTo>
                <a:lnTo>
                  <a:pt x="1207198" y="2967977"/>
                </a:lnTo>
                <a:lnTo>
                  <a:pt x="1313472" y="2986989"/>
                </a:lnTo>
                <a:lnTo>
                  <a:pt x="1532394" y="3006001"/>
                </a:lnTo>
                <a:lnTo>
                  <a:pt x="1635506" y="3006001"/>
                </a:lnTo>
                <a:lnTo>
                  <a:pt x="1732267" y="2996501"/>
                </a:lnTo>
                <a:lnTo>
                  <a:pt x="1817928" y="2996501"/>
                </a:lnTo>
                <a:lnTo>
                  <a:pt x="1865528" y="2986989"/>
                </a:lnTo>
                <a:lnTo>
                  <a:pt x="1884553" y="2986989"/>
                </a:lnTo>
                <a:lnTo>
                  <a:pt x="1960702" y="2996501"/>
                </a:lnTo>
                <a:lnTo>
                  <a:pt x="2027326" y="3006001"/>
                </a:lnTo>
                <a:lnTo>
                  <a:pt x="2073338" y="3025013"/>
                </a:lnTo>
                <a:lnTo>
                  <a:pt x="2120925" y="3034525"/>
                </a:lnTo>
                <a:lnTo>
                  <a:pt x="2187549" y="3063049"/>
                </a:lnTo>
                <a:lnTo>
                  <a:pt x="2227211" y="3091573"/>
                </a:lnTo>
                <a:lnTo>
                  <a:pt x="2246249" y="3120098"/>
                </a:lnTo>
                <a:lnTo>
                  <a:pt x="2246249" y="3158121"/>
                </a:lnTo>
                <a:lnTo>
                  <a:pt x="2236724" y="3158121"/>
                </a:lnTo>
                <a:lnTo>
                  <a:pt x="2216099" y="3167634"/>
                </a:lnTo>
                <a:lnTo>
                  <a:pt x="2187549" y="3186646"/>
                </a:lnTo>
                <a:lnTo>
                  <a:pt x="2159000" y="3215170"/>
                </a:lnTo>
                <a:lnTo>
                  <a:pt x="2149475" y="3243694"/>
                </a:lnTo>
                <a:lnTo>
                  <a:pt x="2159000" y="3291230"/>
                </a:lnTo>
                <a:lnTo>
                  <a:pt x="2197062" y="3348278"/>
                </a:lnTo>
                <a:lnTo>
                  <a:pt x="2227211" y="3376803"/>
                </a:lnTo>
                <a:lnTo>
                  <a:pt x="2274798" y="3414826"/>
                </a:lnTo>
                <a:lnTo>
                  <a:pt x="2369972" y="3471875"/>
                </a:lnTo>
                <a:lnTo>
                  <a:pt x="2465159" y="3481374"/>
                </a:lnTo>
                <a:lnTo>
                  <a:pt x="2549233" y="3471875"/>
                </a:lnTo>
                <a:lnTo>
                  <a:pt x="2634894" y="3443351"/>
                </a:lnTo>
                <a:lnTo>
                  <a:pt x="2692006" y="3405314"/>
                </a:lnTo>
                <a:lnTo>
                  <a:pt x="2750693" y="3367290"/>
                </a:lnTo>
                <a:lnTo>
                  <a:pt x="2779255" y="3329254"/>
                </a:lnTo>
                <a:lnTo>
                  <a:pt x="2788767" y="3319754"/>
                </a:lnTo>
                <a:lnTo>
                  <a:pt x="2874429" y="3319754"/>
                </a:lnTo>
                <a:lnTo>
                  <a:pt x="2950578" y="3310242"/>
                </a:lnTo>
                <a:lnTo>
                  <a:pt x="3025127" y="3281718"/>
                </a:lnTo>
                <a:lnTo>
                  <a:pt x="3082239" y="3243694"/>
                </a:lnTo>
                <a:lnTo>
                  <a:pt x="3129826" y="3205657"/>
                </a:lnTo>
                <a:lnTo>
                  <a:pt x="3177425" y="3177133"/>
                </a:lnTo>
                <a:lnTo>
                  <a:pt x="3196463" y="3148622"/>
                </a:lnTo>
                <a:lnTo>
                  <a:pt x="3205975" y="3139109"/>
                </a:lnTo>
                <a:lnTo>
                  <a:pt x="3558146" y="3186646"/>
                </a:lnTo>
                <a:lnTo>
                  <a:pt x="3605733" y="3177133"/>
                </a:lnTo>
                <a:lnTo>
                  <a:pt x="3691394" y="3158121"/>
                </a:lnTo>
                <a:lnTo>
                  <a:pt x="3750081" y="3120098"/>
                </a:lnTo>
                <a:lnTo>
                  <a:pt x="3788156" y="3063049"/>
                </a:lnTo>
                <a:lnTo>
                  <a:pt x="3807193" y="3015513"/>
                </a:lnTo>
                <a:lnTo>
                  <a:pt x="3807193" y="2920441"/>
                </a:lnTo>
                <a:lnTo>
                  <a:pt x="3835743" y="2920441"/>
                </a:lnTo>
                <a:lnTo>
                  <a:pt x="3864305" y="2910929"/>
                </a:lnTo>
                <a:lnTo>
                  <a:pt x="3919829" y="2863392"/>
                </a:lnTo>
                <a:lnTo>
                  <a:pt x="3929570" y="2853880"/>
                </a:lnTo>
                <a:lnTo>
                  <a:pt x="3986453" y="2798419"/>
                </a:lnTo>
                <a:lnTo>
                  <a:pt x="4053078" y="2712859"/>
                </a:lnTo>
                <a:lnTo>
                  <a:pt x="4072115" y="2684335"/>
                </a:lnTo>
                <a:lnTo>
                  <a:pt x="4110190" y="2627287"/>
                </a:lnTo>
                <a:lnTo>
                  <a:pt x="4157776" y="2551226"/>
                </a:lnTo>
                <a:lnTo>
                  <a:pt x="4186326" y="2494178"/>
                </a:lnTo>
                <a:lnTo>
                  <a:pt x="4197439" y="2484678"/>
                </a:lnTo>
                <a:lnTo>
                  <a:pt x="4197439" y="2475166"/>
                </a:lnTo>
                <a:lnTo>
                  <a:pt x="4271988" y="2345232"/>
                </a:lnTo>
                <a:lnTo>
                  <a:pt x="4319587" y="2226386"/>
                </a:lnTo>
                <a:close/>
              </a:path>
              <a:path w="9137650" h="3481704">
                <a:moveTo>
                  <a:pt x="9137650" y="0"/>
                </a:moveTo>
                <a:lnTo>
                  <a:pt x="9061247" y="28498"/>
                </a:lnTo>
                <a:lnTo>
                  <a:pt x="8994407" y="57010"/>
                </a:lnTo>
                <a:lnTo>
                  <a:pt x="8937117" y="76022"/>
                </a:lnTo>
                <a:lnTo>
                  <a:pt x="8881415" y="85521"/>
                </a:lnTo>
                <a:lnTo>
                  <a:pt x="8814575" y="85521"/>
                </a:lnTo>
                <a:lnTo>
                  <a:pt x="8795474" y="95021"/>
                </a:lnTo>
                <a:lnTo>
                  <a:pt x="8747735" y="104533"/>
                </a:lnTo>
                <a:lnTo>
                  <a:pt x="8680894" y="123532"/>
                </a:lnTo>
                <a:lnTo>
                  <a:pt x="8604504" y="140957"/>
                </a:lnTo>
                <a:lnTo>
                  <a:pt x="8547202" y="159969"/>
                </a:lnTo>
                <a:lnTo>
                  <a:pt x="8470811" y="178968"/>
                </a:lnTo>
                <a:lnTo>
                  <a:pt x="8443760" y="188480"/>
                </a:lnTo>
                <a:lnTo>
                  <a:pt x="8396008" y="207479"/>
                </a:lnTo>
                <a:lnTo>
                  <a:pt x="8348269" y="216992"/>
                </a:lnTo>
                <a:lnTo>
                  <a:pt x="8290979" y="264502"/>
                </a:lnTo>
                <a:lnTo>
                  <a:pt x="8262328" y="302514"/>
                </a:lnTo>
                <a:lnTo>
                  <a:pt x="8252777" y="350037"/>
                </a:lnTo>
                <a:lnTo>
                  <a:pt x="8252777" y="388048"/>
                </a:lnTo>
                <a:lnTo>
                  <a:pt x="8262328" y="426059"/>
                </a:lnTo>
                <a:lnTo>
                  <a:pt x="8262328" y="483082"/>
                </a:lnTo>
                <a:lnTo>
                  <a:pt x="8233677" y="511594"/>
                </a:lnTo>
                <a:lnTo>
                  <a:pt x="8185937" y="521093"/>
                </a:lnTo>
                <a:lnTo>
                  <a:pt x="8128648" y="502094"/>
                </a:lnTo>
                <a:lnTo>
                  <a:pt x="8061795" y="473583"/>
                </a:lnTo>
                <a:lnTo>
                  <a:pt x="7967904" y="435559"/>
                </a:lnTo>
                <a:lnTo>
                  <a:pt x="7872412" y="416560"/>
                </a:lnTo>
                <a:lnTo>
                  <a:pt x="7786471" y="407060"/>
                </a:lnTo>
                <a:lnTo>
                  <a:pt x="7729182" y="407060"/>
                </a:lnTo>
                <a:lnTo>
                  <a:pt x="7700531" y="416560"/>
                </a:lnTo>
                <a:lnTo>
                  <a:pt x="7652791" y="435559"/>
                </a:lnTo>
                <a:lnTo>
                  <a:pt x="7557300" y="492582"/>
                </a:lnTo>
                <a:lnTo>
                  <a:pt x="7520699" y="521093"/>
                </a:lnTo>
                <a:lnTo>
                  <a:pt x="7482497" y="540105"/>
                </a:lnTo>
                <a:lnTo>
                  <a:pt x="7453858" y="559104"/>
                </a:lnTo>
                <a:lnTo>
                  <a:pt x="7444308" y="568617"/>
                </a:lnTo>
                <a:lnTo>
                  <a:pt x="7415657" y="568617"/>
                </a:lnTo>
                <a:lnTo>
                  <a:pt x="7377468" y="578116"/>
                </a:lnTo>
                <a:lnTo>
                  <a:pt x="7339266" y="578116"/>
                </a:lnTo>
                <a:lnTo>
                  <a:pt x="7262876" y="587616"/>
                </a:lnTo>
                <a:lnTo>
                  <a:pt x="7234237" y="587616"/>
                </a:lnTo>
                <a:lnTo>
                  <a:pt x="7205586" y="578116"/>
                </a:lnTo>
                <a:lnTo>
                  <a:pt x="7073493" y="578116"/>
                </a:lnTo>
                <a:lnTo>
                  <a:pt x="7006653" y="587616"/>
                </a:lnTo>
                <a:lnTo>
                  <a:pt x="6949351" y="597115"/>
                </a:lnTo>
                <a:lnTo>
                  <a:pt x="6892061" y="597115"/>
                </a:lnTo>
                <a:lnTo>
                  <a:pt x="6853872" y="606628"/>
                </a:lnTo>
                <a:lnTo>
                  <a:pt x="6834772" y="616127"/>
                </a:lnTo>
                <a:lnTo>
                  <a:pt x="6825221" y="625627"/>
                </a:lnTo>
                <a:lnTo>
                  <a:pt x="6796570" y="635139"/>
                </a:lnTo>
                <a:lnTo>
                  <a:pt x="6729730" y="644639"/>
                </a:lnTo>
                <a:lnTo>
                  <a:pt x="6662890" y="663651"/>
                </a:lnTo>
                <a:lnTo>
                  <a:pt x="6530797" y="663651"/>
                </a:lnTo>
                <a:lnTo>
                  <a:pt x="6387566" y="692150"/>
                </a:lnTo>
                <a:lnTo>
                  <a:pt x="6311176" y="730173"/>
                </a:lnTo>
                <a:lnTo>
                  <a:pt x="6282525" y="749173"/>
                </a:lnTo>
                <a:lnTo>
                  <a:pt x="6187033" y="749173"/>
                </a:lnTo>
                <a:lnTo>
                  <a:pt x="6131331" y="739673"/>
                </a:lnTo>
                <a:lnTo>
                  <a:pt x="6064491" y="749173"/>
                </a:lnTo>
                <a:lnTo>
                  <a:pt x="6035840" y="758685"/>
                </a:lnTo>
                <a:lnTo>
                  <a:pt x="6016752" y="777684"/>
                </a:lnTo>
                <a:lnTo>
                  <a:pt x="6007201" y="806196"/>
                </a:lnTo>
                <a:lnTo>
                  <a:pt x="5997651" y="844207"/>
                </a:lnTo>
                <a:lnTo>
                  <a:pt x="5978550" y="863219"/>
                </a:lnTo>
                <a:lnTo>
                  <a:pt x="5949899" y="872718"/>
                </a:lnTo>
                <a:lnTo>
                  <a:pt x="5883059" y="901230"/>
                </a:lnTo>
                <a:lnTo>
                  <a:pt x="5806668" y="929741"/>
                </a:lnTo>
                <a:lnTo>
                  <a:pt x="5739828" y="939241"/>
                </a:lnTo>
                <a:lnTo>
                  <a:pt x="5684126" y="948753"/>
                </a:lnTo>
                <a:lnTo>
                  <a:pt x="5617286" y="977252"/>
                </a:lnTo>
                <a:lnTo>
                  <a:pt x="5569547" y="1015276"/>
                </a:lnTo>
                <a:lnTo>
                  <a:pt x="5550446" y="1024775"/>
                </a:lnTo>
                <a:lnTo>
                  <a:pt x="5531345" y="1043774"/>
                </a:lnTo>
                <a:lnTo>
                  <a:pt x="5502694" y="1043774"/>
                </a:lnTo>
                <a:lnTo>
                  <a:pt x="5483606" y="1034275"/>
                </a:lnTo>
                <a:lnTo>
                  <a:pt x="5474055" y="1034275"/>
                </a:lnTo>
                <a:lnTo>
                  <a:pt x="5330825" y="1062786"/>
                </a:lnTo>
                <a:lnTo>
                  <a:pt x="5349913" y="1091298"/>
                </a:lnTo>
                <a:lnTo>
                  <a:pt x="5397665" y="1100797"/>
                </a:lnTo>
                <a:lnTo>
                  <a:pt x="5464505" y="1100797"/>
                </a:lnTo>
                <a:lnTo>
                  <a:pt x="5540895" y="1081798"/>
                </a:lnTo>
                <a:lnTo>
                  <a:pt x="5636387" y="1062786"/>
                </a:lnTo>
                <a:lnTo>
                  <a:pt x="5711710" y="1043774"/>
                </a:lnTo>
                <a:lnTo>
                  <a:pt x="5749379" y="1034275"/>
                </a:lnTo>
                <a:lnTo>
                  <a:pt x="5863971" y="996264"/>
                </a:lnTo>
                <a:lnTo>
                  <a:pt x="5978550" y="948753"/>
                </a:lnTo>
                <a:lnTo>
                  <a:pt x="6083592" y="901230"/>
                </a:lnTo>
                <a:lnTo>
                  <a:pt x="6169533" y="863219"/>
                </a:lnTo>
                <a:lnTo>
                  <a:pt x="6225235" y="834707"/>
                </a:lnTo>
                <a:lnTo>
                  <a:pt x="6234785" y="825207"/>
                </a:lnTo>
                <a:lnTo>
                  <a:pt x="6292075" y="825207"/>
                </a:lnTo>
                <a:lnTo>
                  <a:pt x="6358915" y="815695"/>
                </a:lnTo>
                <a:lnTo>
                  <a:pt x="6463957" y="787184"/>
                </a:lnTo>
                <a:lnTo>
                  <a:pt x="6588087" y="758685"/>
                </a:lnTo>
                <a:lnTo>
                  <a:pt x="6632118" y="749173"/>
                </a:lnTo>
                <a:lnTo>
                  <a:pt x="6720179" y="730173"/>
                </a:lnTo>
                <a:lnTo>
                  <a:pt x="6863410" y="701662"/>
                </a:lnTo>
                <a:lnTo>
                  <a:pt x="7016204" y="682650"/>
                </a:lnTo>
                <a:lnTo>
                  <a:pt x="7157834" y="673150"/>
                </a:lnTo>
                <a:lnTo>
                  <a:pt x="7205586" y="673150"/>
                </a:lnTo>
                <a:lnTo>
                  <a:pt x="7262876" y="692150"/>
                </a:lnTo>
                <a:lnTo>
                  <a:pt x="7387018" y="730173"/>
                </a:lnTo>
                <a:lnTo>
                  <a:pt x="7463409" y="758685"/>
                </a:lnTo>
                <a:lnTo>
                  <a:pt x="7530249" y="796696"/>
                </a:lnTo>
                <a:lnTo>
                  <a:pt x="7585951" y="844207"/>
                </a:lnTo>
                <a:lnTo>
                  <a:pt x="7624140" y="891730"/>
                </a:lnTo>
                <a:lnTo>
                  <a:pt x="7633690" y="929741"/>
                </a:lnTo>
                <a:lnTo>
                  <a:pt x="7614590" y="977252"/>
                </a:lnTo>
                <a:lnTo>
                  <a:pt x="7566850" y="1015276"/>
                </a:lnTo>
                <a:lnTo>
                  <a:pt x="7520699" y="1034275"/>
                </a:lnTo>
                <a:lnTo>
                  <a:pt x="7472959" y="1053287"/>
                </a:lnTo>
                <a:lnTo>
                  <a:pt x="7367918" y="1081798"/>
                </a:lnTo>
                <a:lnTo>
                  <a:pt x="7281977" y="1110310"/>
                </a:lnTo>
                <a:lnTo>
                  <a:pt x="7205586" y="1138809"/>
                </a:lnTo>
                <a:lnTo>
                  <a:pt x="7148296" y="1176832"/>
                </a:lnTo>
                <a:lnTo>
                  <a:pt x="7100544" y="1195832"/>
                </a:lnTo>
                <a:lnTo>
                  <a:pt x="7063943" y="1224343"/>
                </a:lnTo>
                <a:lnTo>
                  <a:pt x="7025741" y="1281366"/>
                </a:lnTo>
                <a:lnTo>
                  <a:pt x="7016204" y="1319377"/>
                </a:lnTo>
                <a:lnTo>
                  <a:pt x="7025741" y="1357388"/>
                </a:lnTo>
                <a:lnTo>
                  <a:pt x="7063943" y="1395399"/>
                </a:lnTo>
                <a:lnTo>
                  <a:pt x="7090994" y="1395399"/>
                </a:lnTo>
                <a:lnTo>
                  <a:pt x="7119645" y="1385900"/>
                </a:lnTo>
                <a:lnTo>
                  <a:pt x="7157834" y="1385900"/>
                </a:lnTo>
                <a:lnTo>
                  <a:pt x="7348817" y="1366901"/>
                </a:lnTo>
                <a:lnTo>
                  <a:pt x="7444308" y="1366901"/>
                </a:lnTo>
                <a:lnTo>
                  <a:pt x="7539799" y="1357388"/>
                </a:lnTo>
                <a:lnTo>
                  <a:pt x="7576401" y="1357388"/>
                </a:lnTo>
                <a:lnTo>
                  <a:pt x="7605052" y="1347889"/>
                </a:lnTo>
                <a:lnTo>
                  <a:pt x="7633690" y="1347889"/>
                </a:lnTo>
                <a:lnTo>
                  <a:pt x="7690993" y="1319377"/>
                </a:lnTo>
                <a:lnTo>
                  <a:pt x="7757833" y="1290866"/>
                </a:lnTo>
                <a:lnTo>
                  <a:pt x="7834223" y="1252855"/>
                </a:lnTo>
                <a:lnTo>
                  <a:pt x="7996555" y="1176832"/>
                </a:lnTo>
                <a:lnTo>
                  <a:pt x="8061795" y="1148321"/>
                </a:lnTo>
                <a:lnTo>
                  <a:pt x="8119097" y="1129309"/>
                </a:lnTo>
                <a:lnTo>
                  <a:pt x="8205038" y="1091298"/>
                </a:lnTo>
                <a:lnTo>
                  <a:pt x="8262328" y="1034275"/>
                </a:lnTo>
                <a:lnTo>
                  <a:pt x="8300529" y="967752"/>
                </a:lnTo>
                <a:lnTo>
                  <a:pt x="8329168" y="920242"/>
                </a:lnTo>
                <a:lnTo>
                  <a:pt x="8396008" y="815695"/>
                </a:lnTo>
                <a:lnTo>
                  <a:pt x="8480361" y="711161"/>
                </a:lnTo>
                <a:lnTo>
                  <a:pt x="8518563" y="673150"/>
                </a:lnTo>
                <a:lnTo>
                  <a:pt x="8575853" y="616127"/>
                </a:lnTo>
                <a:lnTo>
                  <a:pt x="8615235" y="587616"/>
                </a:lnTo>
                <a:lnTo>
                  <a:pt x="8680894" y="540105"/>
                </a:lnTo>
                <a:lnTo>
                  <a:pt x="8705444" y="521093"/>
                </a:lnTo>
                <a:lnTo>
                  <a:pt x="8766823" y="473583"/>
                </a:lnTo>
                <a:lnTo>
                  <a:pt x="8843213" y="426059"/>
                </a:lnTo>
                <a:lnTo>
                  <a:pt x="8890965" y="388048"/>
                </a:lnTo>
                <a:lnTo>
                  <a:pt x="9137650" y="264502"/>
                </a:lnTo>
                <a:lnTo>
                  <a:pt x="9137650" y="0"/>
                </a:lnTo>
                <a:close/>
              </a:path>
            </a:pathLst>
          </a:custGeom>
          <a:solidFill>
            <a:srgbClr val="00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5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6"/>
          </p:nvPr>
        </p:nvSpPr>
        <p:spPr>
          <a:xfrm>
            <a:off x="8420040" y="6486840"/>
            <a:ext cx="218880" cy="1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98FD9AD0-2CE3-4F1E-A5E5-4B5286237999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-180000"/>
            <a:ext cx="8280000" cy="1841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6000" spc="-114" strike="noStrike">
                <a:solidFill>
                  <a:srgbClr val="b9eeee"/>
                </a:solidFill>
                <a:latin typeface="Times New Roman"/>
              </a:rPr>
              <a:t>Chernobyl</a:t>
            </a:r>
            <a:r>
              <a:rPr b="1" lang="en-IN" sz="6000" spc="-41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6000" spc="-55" strike="noStrike">
                <a:solidFill>
                  <a:srgbClr val="b9eeee"/>
                </a:solidFill>
                <a:latin typeface="Times New Roman"/>
              </a:rPr>
              <a:t>disaster</a:t>
            </a:r>
            <a:endParaRPr b="0" lang="en-IN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1173960" y="1075680"/>
            <a:ext cx="6746040" cy="10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 anchor="t">
            <a:sp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IN" sz="3200" spc="38" strike="noStrike">
                <a:solidFill>
                  <a:srgbClr val="b9eeee"/>
                </a:solidFill>
                <a:latin typeface="Times New Roman"/>
              </a:rPr>
              <a:t>The</a:t>
            </a:r>
            <a:r>
              <a:rPr b="1" lang="en-IN" sz="3200" spc="-15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3200" spc="-60" strike="noStrike">
                <a:solidFill>
                  <a:srgbClr val="b9eeee"/>
                </a:solidFill>
                <a:latin typeface="Times New Roman"/>
              </a:rPr>
              <a:t>worst</a:t>
            </a:r>
            <a:r>
              <a:rPr b="1" lang="en-IN" sz="3200" spc="-15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3200" spc="-12" strike="noStrike">
                <a:solidFill>
                  <a:srgbClr val="b9eeee"/>
                </a:solidFill>
                <a:latin typeface="Times New Roman"/>
              </a:rPr>
              <a:t>manmade</a:t>
            </a:r>
            <a:r>
              <a:rPr b="1" lang="en-IN" sz="3200" spc="-15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3200" spc="-32" strike="noStrike">
                <a:solidFill>
                  <a:srgbClr val="b9eeee"/>
                </a:solidFill>
                <a:latin typeface="Times New Roman"/>
              </a:rPr>
              <a:t>disaster</a:t>
            </a:r>
            <a:r>
              <a:rPr b="1" lang="en-IN" sz="3200" spc="-15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3200" spc="-7" strike="noStrike">
                <a:solidFill>
                  <a:srgbClr val="b9eeee"/>
                </a:solidFill>
                <a:latin typeface="Times New Roman"/>
              </a:rPr>
              <a:t>in</a:t>
            </a:r>
            <a:r>
              <a:rPr b="1" lang="en-IN" sz="3200" spc="-15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3200" spc="-21" strike="noStrike">
                <a:solidFill>
                  <a:srgbClr val="b9eeee"/>
                </a:solidFill>
                <a:latin typeface="Times New Roman"/>
              </a:rPr>
              <a:t>human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en-IN" sz="3200" spc="-55" strike="noStrike">
                <a:solidFill>
                  <a:srgbClr val="b9eeee"/>
                </a:solidFill>
                <a:latin typeface="Times New Roman"/>
              </a:rPr>
              <a:t>history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object 4" descr=""/>
          <p:cNvPicPr/>
          <p:nvPr/>
        </p:nvPicPr>
        <p:blipFill>
          <a:blip r:embed="rId1"/>
          <a:stretch/>
        </p:blipFill>
        <p:spPr>
          <a:xfrm>
            <a:off x="1260000" y="2255040"/>
            <a:ext cx="6171840" cy="3504960"/>
          </a:xfrm>
          <a:prstGeom prst="rect">
            <a:avLst/>
          </a:prstGeom>
          <a:ln w="0">
            <a:noFill/>
          </a:ln>
        </p:spPr>
      </p:pic>
      <p:sp>
        <p:nvSpPr>
          <p:cNvPr id="93" name="object 5"/>
          <p:cNvSpPr/>
          <p:nvPr/>
        </p:nvSpPr>
        <p:spPr>
          <a:xfrm>
            <a:off x="2700000" y="5870160"/>
            <a:ext cx="396000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2113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3200" spc="-106" strike="noStrike">
                <a:solidFill>
                  <a:srgbClr val="ffffff"/>
                </a:solidFill>
                <a:latin typeface="Times New Roman"/>
              </a:rPr>
              <a:t>Shivam</a:t>
            </a:r>
            <a:r>
              <a:rPr b="0" lang="en-IN" sz="32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32" strike="noStrike">
                <a:solidFill>
                  <a:srgbClr val="ffffff"/>
                </a:solidFill>
                <a:latin typeface="Times New Roman"/>
              </a:rPr>
              <a:t>Kumar </a:t>
            </a:r>
            <a:r>
              <a:rPr b="0" lang="en-IN" sz="32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06" strike="noStrike">
                <a:solidFill>
                  <a:srgbClr val="ffffff"/>
                </a:solidFill>
                <a:latin typeface="Times New Roman"/>
              </a:rPr>
              <a:t>20051252</a:t>
            </a:r>
            <a:r>
              <a:rPr b="0" lang="en-IN" sz="32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60" strike="noStrike">
                <a:solidFill>
                  <a:srgbClr val="ffffff"/>
                </a:solidFill>
                <a:latin typeface="Times New Roman"/>
              </a:rPr>
              <a:t>(F</a:t>
            </a:r>
            <a:r>
              <a:rPr b="0" lang="en-IN" sz="32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72" strike="noStrike">
                <a:solidFill>
                  <a:srgbClr val="ffffff"/>
                </a:solidFill>
                <a:latin typeface="Times New Roman"/>
              </a:rPr>
              <a:t>-</a:t>
            </a:r>
            <a:r>
              <a:rPr b="0" lang="en-IN" sz="32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0" strike="noStrike">
                <a:solidFill>
                  <a:srgbClr val="ffffff"/>
                </a:solidFill>
                <a:latin typeface="Times New Roman"/>
              </a:rPr>
              <a:t>10)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609640" y="201240"/>
            <a:ext cx="39175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32" strike="noStrike">
                <a:solidFill>
                  <a:srgbClr val="b9eeee"/>
                </a:solidFill>
                <a:latin typeface="Times New Roman"/>
              </a:rPr>
              <a:t>Problems</a:t>
            </a:r>
            <a:r>
              <a:rPr b="1" lang="en-IN" sz="4400" spc="-72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21" strike="noStrike">
                <a:solidFill>
                  <a:srgbClr val="b9eeee"/>
                </a:solidFill>
                <a:latin typeface="Times New Roman"/>
              </a:rPr>
              <a:t>Today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object 3"/>
          <p:cNvSpPr/>
          <p:nvPr/>
        </p:nvSpPr>
        <p:spPr>
          <a:xfrm>
            <a:off x="412200" y="1177200"/>
            <a:ext cx="4289760" cy="47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7280" bIns="0" anchor="t">
            <a:spAutoFit/>
          </a:bodyPr>
          <a:p>
            <a:pPr marL="303480" indent="-291600">
              <a:lnSpc>
                <a:spcPct val="100000"/>
              </a:lnSpc>
              <a:spcBef>
                <a:spcPts val="845"/>
              </a:spcBef>
              <a:buClr>
                <a:srgbClr val="00ff99"/>
              </a:buClr>
              <a:buFont typeface="Symbol" charset="2"/>
              <a:buChar char=""/>
              <a:tabLst>
                <a:tab algn="l" pos="303480"/>
                <a:tab algn="l" pos="304200"/>
              </a:tabLst>
            </a:pPr>
            <a:r>
              <a:rPr b="0" lang="en-IN" sz="2800" spc="-2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2800" spc="-4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60" strike="noStrike">
                <a:solidFill>
                  <a:srgbClr val="ffffff"/>
                </a:solidFill>
                <a:latin typeface="Times New Roman"/>
              </a:rPr>
              <a:t>Sarcophagus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5840">
              <a:lnSpc>
                <a:spcPct val="100000"/>
              </a:lnSpc>
              <a:spcBef>
                <a:spcPts val="530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000" spc="-35" strike="noStrike">
                <a:solidFill>
                  <a:srgbClr val="ffffff"/>
                </a:solidFill>
                <a:latin typeface="Times New Roman"/>
              </a:rPr>
              <a:t>After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the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disaster,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huge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cement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box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6" strike="noStrike">
                <a:solidFill>
                  <a:srgbClr val="ffffff"/>
                </a:solidFill>
                <a:latin typeface="Times New Roman"/>
              </a:rPr>
              <a:t>was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built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around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radioactive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material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000" spc="29" strike="noStrike">
                <a:solidFill>
                  <a:srgbClr val="ffffff"/>
                </a:solidFill>
                <a:latin typeface="Times New Roman"/>
              </a:rPr>
              <a:t>It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Times New Roman"/>
              </a:rPr>
              <a:t>falling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apart!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According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2003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report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by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the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Russian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Atomic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Energy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Minister,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Alexander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Rumyantsev,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"the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concrete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shell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surrounding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the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Chernobyl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nuclear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reactor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6" strike="noStrike">
                <a:solidFill>
                  <a:srgbClr val="ffffff"/>
                </a:solidFill>
                <a:latin typeface="Times New Roman"/>
              </a:rPr>
              <a:t>real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danger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of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collapsing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at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any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time."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58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000" spc="-92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new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Sarcophagus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scheduled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12" strike="noStrike">
                <a:solidFill>
                  <a:srgbClr val="ffffff"/>
                </a:solidFill>
                <a:latin typeface="Times New Roman"/>
              </a:rPr>
              <a:t>to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be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completed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2009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object 4" descr=""/>
          <p:cNvPicPr/>
          <p:nvPr/>
        </p:nvPicPr>
        <p:blipFill>
          <a:blip r:embed="rId1"/>
          <a:stretch/>
        </p:blipFill>
        <p:spPr>
          <a:xfrm>
            <a:off x="5029200" y="1447920"/>
            <a:ext cx="3652560" cy="502884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sldNum" idx="15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09AEBD81-7C2B-4097-84CE-C7BBDB577192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953360" y="180000"/>
            <a:ext cx="53985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72" strike="noStrike">
                <a:solidFill>
                  <a:srgbClr val="b9eeee"/>
                </a:solidFill>
                <a:latin typeface="Times New Roman"/>
              </a:rPr>
              <a:t>Reactor</a:t>
            </a:r>
            <a:r>
              <a:rPr b="1" lang="en-IN" sz="4400" spc="-46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60" strike="noStrike">
                <a:solidFill>
                  <a:srgbClr val="b9eeee"/>
                </a:solidFill>
                <a:latin typeface="Times New Roman"/>
              </a:rPr>
              <a:t>Plant</a:t>
            </a:r>
            <a:r>
              <a:rPr b="1" lang="en-IN" sz="4400" spc="-46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60" strike="noStrike">
                <a:solidFill>
                  <a:srgbClr val="b9eeee"/>
                </a:solidFill>
                <a:latin typeface="Times New Roman"/>
              </a:rPr>
              <a:t>Scenario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7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F99DC3D7-E411-4504-97CC-C51F65EE100C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object 3"/>
          <p:cNvSpPr/>
          <p:nvPr/>
        </p:nvSpPr>
        <p:spPr>
          <a:xfrm>
            <a:off x="428760" y="1609200"/>
            <a:ext cx="7953120" cy="49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23240" indent="-711360">
              <a:lnSpc>
                <a:spcPct val="100000"/>
              </a:lnSpc>
              <a:spcBef>
                <a:spcPts val="99"/>
              </a:spcBef>
              <a:buClr>
                <a:srgbClr val="00ff99"/>
              </a:buClr>
              <a:buFont typeface="OpenSymbol"/>
              <a:buAutoNum type="arabicPeriod"/>
              <a:tabLst>
                <a:tab algn="l" pos="723240"/>
                <a:tab algn="l" pos="723960"/>
              </a:tabLst>
            </a:pPr>
            <a:r>
              <a:rPr b="0" lang="en-IN" sz="3200" spc="-114" strike="noStrike">
                <a:solidFill>
                  <a:srgbClr val="ffffff"/>
                </a:solidFill>
                <a:latin typeface="Times New Roman"/>
              </a:rPr>
              <a:t>As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the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2" strike="noStrike">
                <a:solidFill>
                  <a:srgbClr val="ffffff"/>
                </a:solidFill>
                <a:latin typeface="Times New Roman"/>
              </a:rPr>
              <a:t>reaction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5" strike="noStrike">
                <a:solidFill>
                  <a:srgbClr val="ffffff"/>
                </a:solidFill>
                <a:latin typeface="Times New Roman"/>
              </a:rPr>
              <a:t>occurs,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3200" spc="-55" strike="noStrike">
                <a:solidFill>
                  <a:srgbClr val="ffffff"/>
                </a:solidFill>
                <a:latin typeface="Times New Roman"/>
              </a:rPr>
              <a:t>uranium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86" strike="noStrike">
                <a:solidFill>
                  <a:srgbClr val="ffffff"/>
                </a:solidFill>
                <a:latin typeface="Times New Roman"/>
              </a:rPr>
              <a:t>fuel </a:t>
            </a:r>
            <a:r>
              <a:rPr b="0" lang="en-IN" sz="3200" spc="-7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2" strike="noStrike">
                <a:solidFill>
                  <a:srgbClr val="ffffff"/>
                </a:solidFill>
                <a:latin typeface="Times New Roman"/>
              </a:rPr>
              <a:t>becomes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29" strike="noStrike">
                <a:solidFill>
                  <a:srgbClr val="ffffff"/>
                </a:solidFill>
                <a:latin typeface="Times New Roman"/>
              </a:rPr>
              <a:t>hot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723240" indent="-711360">
              <a:lnSpc>
                <a:spcPct val="100000"/>
              </a:lnSpc>
              <a:spcBef>
                <a:spcPts val="799"/>
              </a:spcBef>
              <a:buClr>
                <a:srgbClr val="00ff99"/>
              </a:buClr>
              <a:buFont typeface="OpenSymbol"/>
              <a:buAutoNum type="arabicPeriod"/>
              <a:tabLst>
                <a:tab algn="l" pos="723240"/>
                <a:tab algn="l" pos="723960"/>
              </a:tabLst>
            </a:pPr>
            <a:r>
              <a:rPr b="0" lang="en-IN" sz="3200" spc="-2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75" strike="noStrike">
                <a:solidFill>
                  <a:srgbClr val="ffffff"/>
                </a:solidFill>
                <a:latin typeface="Times New Roman"/>
              </a:rPr>
              <a:t>water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21" strike="noStrike">
                <a:solidFill>
                  <a:srgbClr val="ffffff"/>
                </a:solidFill>
                <a:latin typeface="Times New Roman"/>
              </a:rPr>
              <a:t>pumped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through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3200" spc="-41" strike="noStrike">
                <a:solidFill>
                  <a:srgbClr val="ffffff"/>
                </a:solidFill>
                <a:latin typeface="Times New Roman"/>
              </a:rPr>
              <a:t>core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66" strike="noStrike">
                <a:solidFill>
                  <a:srgbClr val="ffffff"/>
                </a:solidFill>
                <a:latin typeface="Times New Roman"/>
              </a:rPr>
              <a:t>in </a:t>
            </a:r>
            <a:r>
              <a:rPr b="0" lang="en-IN" sz="3200" spc="-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2" strike="noStrike">
                <a:solidFill>
                  <a:srgbClr val="ffffff"/>
                </a:solidFill>
                <a:latin typeface="Times New Roman"/>
              </a:rPr>
              <a:t>pressure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32" strike="noStrike">
                <a:solidFill>
                  <a:srgbClr val="ffffff"/>
                </a:solidFill>
                <a:latin typeface="Times New Roman"/>
              </a:rPr>
              <a:t>tubes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5" strike="noStrike">
                <a:solidFill>
                  <a:srgbClr val="ffffff"/>
                </a:solidFill>
                <a:latin typeface="Times New Roman"/>
              </a:rPr>
              <a:t>removes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41" strike="noStrike">
                <a:solidFill>
                  <a:srgbClr val="ffffff"/>
                </a:solidFill>
                <a:latin typeface="Times New Roman"/>
              </a:rPr>
              <a:t>heat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from</a:t>
            </a:r>
            <a:r>
              <a:rPr b="0" lang="en-IN" sz="32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86" strike="noStrike">
                <a:solidFill>
                  <a:srgbClr val="ffffff"/>
                </a:solidFill>
                <a:latin typeface="Times New Roman"/>
              </a:rPr>
              <a:t>fuel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723240" indent="-711360">
              <a:lnSpc>
                <a:spcPct val="100000"/>
              </a:lnSpc>
              <a:spcBef>
                <a:spcPts val="799"/>
              </a:spcBef>
              <a:buClr>
                <a:srgbClr val="00ff99"/>
              </a:buClr>
              <a:buFont typeface="OpenSymbol"/>
              <a:buAutoNum type="arabicPeriod"/>
              <a:tabLst>
                <a:tab algn="l" pos="723240"/>
                <a:tab algn="l" pos="723960"/>
              </a:tabLst>
            </a:pPr>
            <a:r>
              <a:rPr b="0" lang="en-IN" sz="3200" spc="-2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75" strike="noStrike">
                <a:solidFill>
                  <a:srgbClr val="ffffff"/>
                </a:solidFill>
                <a:latin typeface="Times New Roman"/>
              </a:rPr>
              <a:t>water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0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" strike="noStrike">
                <a:solidFill>
                  <a:srgbClr val="ffffff"/>
                </a:solidFill>
                <a:latin typeface="Times New Roman"/>
              </a:rPr>
              <a:t>then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60" strike="noStrike">
                <a:solidFill>
                  <a:srgbClr val="ffffff"/>
                </a:solidFill>
                <a:latin typeface="Times New Roman"/>
              </a:rPr>
              <a:t>boiled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into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60" strike="noStrike">
                <a:solidFill>
                  <a:srgbClr val="ffffff"/>
                </a:solidFill>
                <a:latin typeface="Times New Roman"/>
              </a:rPr>
              <a:t>steam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723240" indent="-711360">
              <a:lnSpc>
                <a:spcPct val="100000"/>
              </a:lnSpc>
              <a:spcBef>
                <a:spcPts val="799"/>
              </a:spcBef>
              <a:buClr>
                <a:srgbClr val="00ff99"/>
              </a:buClr>
              <a:buFont typeface="OpenSymbol"/>
              <a:buAutoNum type="arabicPeriod"/>
              <a:tabLst>
                <a:tab algn="l" pos="723240"/>
                <a:tab algn="l" pos="723960"/>
              </a:tabLst>
            </a:pPr>
            <a:r>
              <a:rPr b="0" lang="en-IN" sz="3200" spc="-21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60" strike="noStrike">
                <a:solidFill>
                  <a:srgbClr val="ffffff"/>
                </a:solidFill>
                <a:latin typeface="Times New Roman"/>
              </a:rPr>
              <a:t>steam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turns</a:t>
            </a:r>
            <a:r>
              <a:rPr b="0" lang="en-IN" sz="32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3200" spc="-41" strike="noStrike">
                <a:solidFill>
                  <a:srgbClr val="ffffff"/>
                </a:solidFill>
                <a:latin typeface="Times New Roman"/>
              </a:rPr>
              <a:t>turbines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723240" indent="-711360">
              <a:lnSpc>
                <a:spcPct val="100000"/>
              </a:lnSpc>
              <a:spcBef>
                <a:spcPts val="799"/>
              </a:spcBef>
              <a:buClr>
                <a:srgbClr val="00ff99"/>
              </a:buClr>
              <a:buFont typeface="OpenSymbol"/>
              <a:buAutoNum type="arabicPeriod"/>
              <a:tabLst>
                <a:tab algn="l" pos="723240"/>
                <a:tab algn="l" pos="723960"/>
              </a:tabLst>
            </a:pPr>
            <a:r>
              <a:rPr b="0" lang="en-IN" sz="3200" spc="-21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3200" spc="-75" strike="noStrike">
                <a:solidFill>
                  <a:srgbClr val="ffffff"/>
                </a:solidFill>
                <a:latin typeface="Times New Roman"/>
              </a:rPr>
              <a:t>water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0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" strike="noStrike">
                <a:solidFill>
                  <a:srgbClr val="ffffff"/>
                </a:solidFill>
                <a:latin typeface="Times New Roman"/>
              </a:rPr>
              <a:t>then</a:t>
            </a:r>
            <a:r>
              <a:rPr b="0" lang="en-IN" sz="32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2" strike="noStrike">
                <a:solidFill>
                  <a:srgbClr val="ffffff"/>
                </a:solidFill>
                <a:latin typeface="Times New Roman"/>
              </a:rPr>
              <a:t>cooled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723240" indent="-711360">
              <a:lnSpc>
                <a:spcPct val="100000"/>
              </a:lnSpc>
              <a:spcBef>
                <a:spcPts val="799"/>
              </a:spcBef>
              <a:buClr>
                <a:srgbClr val="00ff99"/>
              </a:buClr>
              <a:buFont typeface="OpenSymbol"/>
              <a:buAutoNum type="arabicPeriod"/>
              <a:tabLst>
                <a:tab algn="l" pos="723240"/>
                <a:tab algn="l" pos="723960"/>
              </a:tabLst>
            </a:pP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Then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32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46" strike="noStrike">
                <a:solidFill>
                  <a:srgbClr val="ffffff"/>
                </a:solidFill>
                <a:latin typeface="Times New Roman"/>
              </a:rPr>
              <a:t>process</a:t>
            </a:r>
            <a:r>
              <a:rPr b="0" lang="en-IN" sz="32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3200" spc="-52" strike="noStrike">
                <a:solidFill>
                  <a:srgbClr val="ffffff"/>
                </a:solidFill>
                <a:latin typeface="Times New Roman"/>
              </a:rPr>
              <a:t>repeats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78920" y="475920"/>
            <a:ext cx="355428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4" strike="noStrike">
                <a:solidFill>
                  <a:srgbClr val="b9eeee"/>
                </a:solidFill>
                <a:latin typeface="Times New Roman"/>
              </a:rPr>
              <a:t>Day</a:t>
            </a:r>
            <a:r>
              <a:rPr b="1" lang="en-IN" sz="4400" spc="-46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32" strike="noStrike">
                <a:solidFill>
                  <a:srgbClr val="b9eeee"/>
                </a:solidFill>
                <a:latin typeface="Times New Roman"/>
              </a:rPr>
              <a:t>of</a:t>
            </a:r>
            <a:r>
              <a:rPr b="1" lang="en-IN" sz="4400" spc="-52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41" strike="noStrike">
                <a:solidFill>
                  <a:srgbClr val="b9eeee"/>
                </a:solidFill>
                <a:latin typeface="Times New Roman"/>
              </a:rPr>
              <a:t>disaster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8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C0BA6F41-7D9A-4518-B23C-415B2DC91010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873000" y="1539720"/>
            <a:ext cx="7722000" cy="37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Prior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explosion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80" strike="noStrike">
                <a:solidFill>
                  <a:srgbClr val="ffffff"/>
                </a:solidFill>
                <a:latin typeface="Times New Roman"/>
              </a:rPr>
              <a:t>was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cut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station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stimulate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 </a:t>
            </a:r>
            <a:r>
              <a:rPr b="0" lang="en-IN" sz="1900" spc="-4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failure.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Emergency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generators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did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up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continue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flow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cold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water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to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keep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nuclear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fuel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cool.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However,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because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time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delay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between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failure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generators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kicking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because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surge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once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generators</a:t>
            </a:r>
            <a:r>
              <a:rPr b="0" lang="en-IN" sz="1900" spc="3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did</a:t>
            </a:r>
            <a:r>
              <a:rPr b="0" lang="en-IN" sz="1900" spc="4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kick</a:t>
            </a:r>
            <a:r>
              <a:rPr b="0" lang="en-IN" sz="1900" spc="4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1900" spc="4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overheating</a:t>
            </a:r>
            <a:r>
              <a:rPr b="0" lang="en-IN" sz="1900" spc="4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occurred</a:t>
            </a:r>
            <a:r>
              <a:rPr b="0" lang="en-IN" sz="1900" spc="3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leading</a:t>
            </a:r>
            <a:r>
              <a:rPr b="0" lang="en-IN" sz="1900" spc="4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4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4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series</a:t>
            </a:r>
            <a:r>
              <a:rPr b="0" lang="en-IN" sz="1900" spc="4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900" spc="43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explosions.</a:t>
            </a:r>
            <a:r>
              <a:rPr b="0" lang="en-IN" sz="1900" spc="38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29" strike="noStrike">
                <a:solidFill>
                  <a:srgbClr val="ffffff"/>
                </a:solidFill>
                <a:latin typeface="Times New Roman"/>
              </a:rPr>
              <a:t>It </a:t>
            </a:r>
            <a:r>
              <a:rPr b="0" lang="en-IN" sz="1900" spc="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80" strike="noStrike">
                <a:solidFill>
                  <a:srgbClr val="ffffff"/>
                </a:solidFill>
                <a:latin typeface="Times New Roman"/>
              </a:rPr>
              <a:t>was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reactor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4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that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experienced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series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explosions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releasing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radioactive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fuel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radioactive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material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into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atmosphere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surrounding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area.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IN" sz="19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levels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19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worst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hit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areas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reactor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building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estimated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to </a:t>
            </a:r>
            <a:r>
              <a:rPr b="0" lang="en-IN" sz="1900" spc="-4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be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5.6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roentgens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80" strike="noStrike">
                <a:solidFill>
                  <a:srgbClr val="ffffff"/>
                </a:solidFill>
                <a:latin typeface="Times New Roman"/>
              </a:rPr>
              <a:t>(a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unit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of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measurement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for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exposure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radiation)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per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second,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which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equivalent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more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than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20,000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roentgens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hour.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92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lethal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dose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around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500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roentgens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over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5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hours,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so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some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areas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workers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received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 lethal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doses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minutes.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2"/>
          <p:cNvSpPr/>
          <p:nvPr/>
        </p:nvSpPr>
        <p:spPr>
          <a:xfrm>
            <a:off x="338400" y="15840"/>
            <a:ext cx="8026560" cy="61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0040" indent="-307800">
              <a:lnSpc>
                <a:spcPct val="100000"/>
              </a:lnSpc>
              <a:spcBef>
                <a:spcPts val="99"/>
              </a:spcBef>
              <a:buClr>
                <a:srgbClr val="00ff99"/>
              </a:buClr>
              <a:buFont typeface="Symbol" charset="2"/>
              <a:buChar char=""/>
              <a:tabLst>
                <a:tab algn="l" pos="320040"/>
                <a:tab algn="l" pos="320760"/>
              </a:tabLst>
            </a:pP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External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fires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around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plant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extinguished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within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5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hours,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but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fires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within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reactor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continued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until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10th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0" strike="noStrike">
                <a:solidFill>
                  <a:srgbClr val="ffffff"/>
                </a:solidFill>
                <a:latin typeface="Times New Roman"/>
              </a:rPr>
              <a:t>May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1986.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Helicopters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used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9" strike="noStrike">
                <a:solidFill>
                  <a:srgbClr val="ffffff"/>
                </a:solidFill>
                <a:latin typeface="Times New Roman"/>
              </a:rPr>
              <a:t>drop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sand,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00" strike="noStrike">
                <a:solidFill>
                  <a:srgbClr val="ffffff"/>
                </a:solidFill>
                <a:latin typeface="Times New Roman"/>
              </a:rPr>
              <a:t>clay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lead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onto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reactor,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but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also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firefighters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on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ground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used.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firefighters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not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warned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about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dangers</a:t>
            </a:r>
            <a:r>
              <a:rPr b="0" lang="en-IN" sz="19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most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them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died </a:t>
            </a:r>
            <a:r>
              <a:rPr b="0" lang="en-IN" sz="1900" spc="-4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later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because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of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poisoning.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320040"/>
                <a:tab algn="l" pos="320760"/>
              </a:tabLst>
            </a:pPr>
            <a:endParaRPr b="0" lang="en-IN" sz="1950" spc="-1" strike="noStrike">
              <a:solidFill>
                <a:srgbClr val="000000"/>
              </a:solidFill>
              <a:latin typeface="Arial"/>
            </a:endParaRPr>
          </a:p>
          <a:p>
            <a:pPr marL="320040">
              <a:lnSpc>
                <a:spcPct val="100000"/>
              </a:lnSpc>
              <a:tabLst>
                <a:tab algn="l" pos="320040"/>
                <a:tab algn="l" pos="320760"/>
              </a:tabLst>
            </a:pP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Despite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massive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leak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nearby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town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of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Pripyat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80" strike="noStrike">
                <a:solidFill>
                  <a:srgbClr val="ffffff"/>
                </a:solidFill>
                <a:latin typeface="Times New Roman"/>
              </a:rPr>
              <a:t>was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not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evacuated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for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over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24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hours.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town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had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population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around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50,000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at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time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1900" spc="-4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accident.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When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evacuation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warning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eventually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came,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people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told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that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it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would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only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be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temporary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that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they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should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leave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92" strike="noStrike">
                <a:solidFill>
                  <a:srgbClr val="ffffff"/>
                </a:solidFill>
                <a:latin typeface="Times New Roman"/>
              </a:rPr>
              <a:t>all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their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belongings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behind.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320040">
              <a:lnSpc>
                <a:spcPct val="100000"/>
              </a:lnSpc>
              <a:tabLst>
                <a:tab algn="l" pos="320040"/>
                <a:tab algn="l" pos="320760"/>
              </a:tabLst>
            </a:pP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However,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30km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exclusion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zone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still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exists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around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town,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although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some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older </a:t>
            </a:r>
            <a:r>
              <a:rPr b="0" lang="en-IN" sz="1900" spc="-4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residents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have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now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chosen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move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back.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320040"/>
                <a:tab algn="l" pos="320760"/>
              </a:tabLst>
            </a:pPr>
            <a:r>
              <a:rPr b="0" lang="en-IN" sz="1900" spc="4" strike="noStrike">
                <a:solidFill>
                  <a:srgbClr val="00ff99"/>
                </a:solidFill>
                <a:latin typeface="Times New Roman"/>
              </a:rPr>
              <a:t>•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320040">
              <a:lnSpc>
                <a:spcPct val="100000"/>
              </a:lnSpc>
              <a:tabLst>
                <a:tab algn="l" pos="320040"/>
                <a:tab algn="l" pos="320760"/>
              </a:tabLst>
            </a:pP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As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92" strike="noStrike">
                <a:solidFill>
                  <a:srgbClr val="ffffff"/>
                </a:solidFill>
                <a:latin typeface="Times New Roman"/>
              </a:rPr>
              <a:t>well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as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causing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massive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leak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around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plant,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radioactive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cloud </a:t>
            </a:r>
            <a:r>
              <a:rPr b="0" lang="en-IN" sz="1900" spc="-460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80" strike="noStrike">
                <a:solidFill>
                  <a:srgbClr val="ffffff"/>
                </a:solidFill>
                <a:latin typeface="Times New Roman"/>
              </a:rPr>
              <a:t>was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also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released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into</a:t>
            </a:r>
            <a:r>
              <a:rPr b="0" lang="en-IN" sz="19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atmosphere.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06" strike="noStrike">
                <a:solidFill>
                  <a:srgbClr val="ffffff"/>
                </a:solidFill>
                <a:latin typeface="Times New Roman"/>
              </a:rPr>
              <a:t>USSR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authorities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did</a:t>
            </a:r>
            <a:r>
              <a:rPr b="0" lang="en-IN" sz="1900" spc="9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not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notify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world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straight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11" strike="noStrike">
                <a:solidFill>
                  <a:srgbClr val="ffffff"/>
                </a:solidFill>
                <a:latin typeface="Times New Roman"/>
              </a:rPr>
              <a:t>away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accident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it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80" strike="noStrike">
                <a:solidFill>
                  <a:srgbClr val="ffffff"/>
                </a:solidFill>
                <a:latin typeface="Times New Roman"/>
              </a:rPr>
              <a:t>was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5" strike="noStrike">
                <a:solidFill>
                  <a:srgbClr val="ffffff"/>
                </a:solidFill>
                <a:latin typeface="Times New Roman"/>
              </a:rPr>
              <a:t>actually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another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power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station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in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Sweden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that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first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detected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cloud.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cloud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contained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6" strike="noStrike">
                <a:solidFill>
                  <a:srgbClr val="ffffff"/>
                </a:solidFill>
                <a:latin typeface="Times New Roman"/>
              </a:rPr>
              <a:t>400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times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more </a:t>
            </a:r>
            <a:r>
              <a:rPr b="0" lang="en-IN" sz="19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radioactive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5" strike="noStrike">
                <a:solidFill>
                  <a:srgbClr val="ffffff"/>
                </a:solidFill>
                <a:latin typeface="Times New Roman"/>
              </a:rPr>
              <a:t>material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than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Hiroshima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bomb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that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1" strike="noStrike">
                <a:solidFill>
                  <a:srgbClr val="ffffff"/>
                </a:solidFill>
                <a:latin typeface="Times New Roman"/>
              </a:rPr>
              <a:t>hit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Japan.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97" strike="noStrike">
                <a:solidFill>
                  <a:srgbClr val="ffffff"/>
                </a:solidFill>
                <a:latin typeface="Times New Roman"/>
              </a:rPr>
              <a:t>All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Europe 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received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6" strike="noStrike">
                <a:solidFill>
                  <a:srgbClr val="ffffff"/>
                </a:solidFill>
                <a:latin typeface="Times New Roman"/>
              </a:rPr>
              <a:t>fallout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from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cloud,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2" strike="noStrike">
                <a:solidFill>
                  <a:srgbClr val="ffffff"/>
                </a:solidFill>
                <a:latin typeface="Times New Roman"/>
              </a:rPr>
              <a:t>although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35" strike="noStrike">
                <a:solidFill>
                  <a:srgbClr val="ffffff"/>
                </a:solidFill>
                <a:latin typeface="Times New Roman"/>
              </a:rPr>
              <a:t>it</a:t>
            </a:r>
            <a:r>
              <a:rPr b="0" lang="en-IN" sz="1900" spc="4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is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41" strike="noStrike">
                <a:solidFill>
                  <a:srgbClr val="ffffff"/>
                </a:solidFill>
                <a:latin typeface="Times New Roman"/>
              </a:rPr>
              <a:t>estimated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that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up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18" strike="noStrike">
                <a:solidFill>
                  <a:srgbClr val="ffffff"/>
                </a:solidFill>
                <a:latin typeface="Times New Roman"/>
              </a:rPr>
              <a:t>to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50%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72" strike="noStrike">
                <a:solidFill>
                  <a:srgbClr val="ffffff"/>
                </a:solidFill>
                <a:latin typeface="Times New Roman"/>
              </a:rPr>
              <a:t>fell</a:t>
            </a:r>
            <a:r>
              <a:rPr b="0" lang="en-IN" sz="19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9" strike="noStrike">
                <a:solidFill>
                  <a:srgbClr val="ffffff"/>
                </a:solidFill>
                <a:latin typeface="Times New Roman"/>
              </a:rPr>
              <a:t>on </a:t>
            </a:r>
            <a:r>
              <a:rPr b="0" lang="en-IN" sz="1900" spc="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Russia,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60" strike="noStrike">
                <a:solidFill>
                  <a:srgbClr val="ffffff"/>
                </a:solidFill>
                <a:latin typeface="Times New Roman"/>
              </a:rPr>
              <a:t>Belarus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12" strike="noStrike">
                <a:solidFill>
                  <a:srgbClr val="ffffff"/>
                </a:solidFill>
                <a:latin typeface="Times New Roman"/>
              </a:rPr>
              <a:t>the</a:t>
            </a:r>
            <a:r>
              <a:rPr b="0" lang="en-IN" sz="19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1900" spc="-52" strike="noStrike">
                <a:solidFill>
                  <a:srgbClr val="ffffff"/>
                </a:solidFill>
                <a:latin typeface="Times New Roman"/>
              </a:rPr>
              <a:t>Ukraine.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sldNum" idx="9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36A465B9-BF56-4B89-ABAE-7DAFE2601DA7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20000" y="-93600"/>
            <a:ext cx="429732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120" strike="noStrike">
                <a:solidFill>
                  <a:srgbClr val="b9eeee"/>
                </a:solidFill>
                <a:latin typeface="Times New Roman"/>
              </a:rPr>
              <a:t>Summary</a:t>
            </a:r>
            <a:r>
              <a:rPr b="1" lang="en-IN" sz="4400" spc="-35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32" strike="noStrike">
                <a:solidFill>
                  <a:srgbClr val="b9eeee"/>
                </a:solidFill>
                <a:latin typeface="Times New Roman"/>
              </a:rPr>
              <a:t>of</a:t>
            </a:r>
            <a:r>
              <a:rPr b="1" lang="en-IN" sz="4400" spc="-41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4" strike="noStrike">
                <a:solidFill>
                  <a:srgbClr val="b9eeee"/>
                </a:solidFill>
                <a:latin typeface="Times New Roman"/>
              </a:rPr>
              <a:t>Facts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80640" y="459720"/>
            <a:ext cx="4372920" cy="56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 anchor="t">
            <a:spAutoFit/>
          </a:bodyPr>
          <a:p>
            <a:pPr marL="303480" indent="-291600">
              <a:lnSpc>
                <a:spcPct val="100000"/>
              </a:lnSpc>
              <a:spcBef>
                <a:spcPts val="816"/>
              </a:spcBef>
              <a:buClr>
                <a:srgbClr val="00ff99"/>
              </a:buClr>
              <a:buFont typeface="Symbol" charset="2"/>
              <a:buChar char=""/>
              <a:tabLst>
                <a:tab algn="l" pos="303480"/>
                <a:tab algn="l" pos="304200"/>
              </a:tabLst>
            </a:pPr>
            <a:r>
              <a:rPr b="1" lang="en-IN" sz="2800" spc="-111" strike="noStrike">
                <a:solidFill>
                  <a:srgbClr val="ffffff"/>
                </a:solidFill>
                <a:latin typeface="Times New Roman"/>
              </a:rPr>
              <a:t>April</a:t>
            </a:r>
            <a:r>
              <a:rPr b="1" lang="en-IN" sz="28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800" spc="-55" strike="noStrike">
                <a:solidFill>
                  <a:srgbClr val="ffffff"/>
                </a:solidFill>
                <a:latin typeface="Times New Roman"/>
              </a:rPr>
              <a:t>26,</a:t>
            </a:r>
            <a:r>
              <a:rPr b="1" lang="en-IN" sz="28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1" lang="en-IN" sz="2800" spc="-160" strike="noStrike">
                <a:solidFill>
                  <a:srgbClr val="ffffff"/>
                </a:solidFill>
                <a:latin typeface="Times New Roman"/>
              </a:rPr>
              <a:t>1986: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621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Chernobyl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55" strike="noStrike">
                <a:solidFill>
                  <a:srgbClr val="ffffff"/>
                </a:solidFill>
                <a:latin typeface="Times New Roman"/>
              </a:rPr>
              <a:t>nuclear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35" strike="noStrike">
                <a:solidFill>
                  <a:srgbClr val="ffffff"/>
                </a:solidFill>
                <a:latin typeface="Times New Roman"/>
              </a:rPr>
              <a:t>power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35" strike="noStrike">
                <a:solidFill>
                  <a:srgbClr val="ffffff"/>
                </a:solidFill>
                <a:latin typeface="Times New Roman"/>
              </a:rPr>
              <a:t>plant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03760" indent="-191880">
              <a:lnSpc>
                <a:spcPct val="100000"/>
              </a:lnSpc>
              <a:spcBef>
                <a:spcPts val="516"/>
              </a:spcBef>
              <a:buClr>
                <a:srgbClr val="b9eeee"/>
              </a:buClr>
              <a:buFont typeface="Symbol" charset="2"/>
              <a:buChar char=""/>
              <a:tabLst>
                <a:tab algn="l" pos="1104120"/>
              </a:tabLst>
            </a:pP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Operator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 errors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cause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a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reactor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explosion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03760" indent="-191880">
              <a:lnSpc>
                <a:spcPct val="100000"/>
              </a:lnSpc>
              <a:spcBef>
                <a:spcPts val="499"/>
              </a:spcBef>
              <a:buClr>
                <a:srgbClr val="b9eeee"/>
              </a:buClr>
              <a:buFont typeface="Symbol" charset="2"/>
              <a:buChar char=""/>
              <a:tabLst>
                <a:tab algn="l" pos="1104120"/>
              </a:tabLst>
            </a:pP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Explosion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releases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190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tons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radioactive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gasses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into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the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atmosphere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03760" indent="-192240">
              <a:lnSpc>
                <a:spcPct val="100000"/>
              </a:lnSpc>
              <a:spcBef>
                <a:spcPts val="499"/>
              </a:spcBef>
              <a:buClr>
                <a:srgbClr val="b9eeee"/>
              </a:buClr>
              <a:buFont typeface="Symbol" charset="2"/>
              <a:buChar char=""/>
              <a:tabLst>
                <a:tab algn="l" pos="1104120"/>
              </a:tabLst>
            </a:pP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Fire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starts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that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lasts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6" strike="noStrike">
                <a:solidFill>
                  <a:srgbClr val="ffffff"/>
                </a:solidFill>
                <a:latin typeface="Times New Roman"/>
              </a:rPr>
              <a:t>10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5" strike="noStrike">
                <a:solidFill>
                  <a:srgbClr val="ffffff"/>
                </a:solidFill>
                <a:latin typeface="Times New Roman"/>
              </a:rPr>
              <a:t>days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3480" indent="-291600">
              <a:lnSpc>
                <a:spcPct val="100000"/>
              </a:lnSpc>
              <a:spcBef>
                <a:spcPts val="666"/>
              </a:spcBef>
              <a:buClr>
                <a:srgbClr val="00ff99"/>
              </a:buClr>
              <a:buFont typeface="Symbol" charset="2"/>
              <a:buChar char=""/>
              <a:tabLst>
                <a:tab algn="l" pos="303480"/>
                <a:tab algn="l" pos="304200"/>
              </a:tabLst>
            </a:pPr>
            <a:r>
              <a:rPr b="1" lang="en-IN" sz="2800" spc="-15" strike="noStrike">
                <a:solidFill>
                  <a:srgbClr val="ffffff"/>
                </a:solidFill>
                <a:latin typeface="Times New Roman"/>
              </a:rPr>
              <a:t>People: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5840">
              <a:lnSpc>
                <a:spcPct val="100000"/>
              </a:lnSpc>
              <a:spcBef>
                <a:spcPts val="621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-75" strike="noStrike">
                <a:solidFill>
                  <a:srgbClr val="ffffff"/>
                </a:solidFill>
                <a:latin typeface="Times New Roman"/>
              </a:rPr>
              <a:t>7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2" strike="noStrike">
                <a:solidFill>
                  <a:srgbClr val="ffffff"/>
                </a:solidFill>
                <a:latin typeface="Times New Roman"/>
              </a:rPr>
              <a:t>million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5" strike="noStrike">
                <a:solidFill>
                  <a:srgbClr val="ffffff"/>
                </a:solidFill>
                <a:latin typeface="Times New Roman"/>
              </a:rPr>
              <a:t>lived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35" strike="noStrike">
                <a:solidFill>
                  <a:srgbClr val="ffffff"/>
                </a:solidFill>
                <a:latin typeface="Times New Roman"/>
              </a:rPr>
              <a:t>contaminated </a:t>
            </a:r>
            <a:r>
              <a:rPr b="0" lang="en-IN" sz="2400" spc="-58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80" strike="noStrike">
                <a:solidFill>
                  <a:srgbClr val="ffffff"/>
                </a:solidFill>
                <a:latin typeface="Times New Roman"/>
              </a:rPr>
              <a:t>areas;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5" strike="noStrike">
                <a:solidFill>
                  <a:srgbClr val="ffffff"/>
                </a:solidFill>
                <a:latin typeface="Times New Roman"/>
              </a:rPr>
              <a:t>3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2" strike="noStrike">
                <a:solidFill>
                  <a:srgbClr val="ffffff"/>
                </a:solidFill>
                <a:latin typeface="Times New Roman"/>
              </a:rPr>
              <a:t>million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2" strike="noStrike">
                <a:solidFill>
                  <a:srgbClr val="ffffff"/>
                </a:solidFill>
                <a:latin typeface="Times New Roman"/>
              </a:rPr>
              <a:t>were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children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03480" indent="-291600">
              <a:lnSpc>
                <a:spcPct val="100000"/>
              </a:lnSpc>
              <a:spcBef>
                <a:spcPts val="680"/>
              </a:spcBef>
              <a:buClr>
                <a:srgbClr val="00ff99"/>
              </a:buClr>
              <a:buFont typeface="Symbol" charset="2"/>
              <a:buChar char=""/>
              <a:tabLst>
                <a:tab algn="l" pos="303480"/>
                <a:tab algn="l" pos="304200"/>
              </a:tabLst>
            </a:pPr>
            <a:r>
              <a:rPr b="1" lang="en-IN" sz="2800" spc="-114" strike="noStrike">
                <a:solidFill>
                  <a:srgbClr val="ffffff"/>
                </a:solidFill>
                <a:latin typeface="Times New Roman"/>
              </a:rPr>
              <a:t>Wind: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621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-66" strike="noStrike">
                <a:solidFill>
                  <a:srgbClr val="ffffff"/>
                </a:solidFill>
                <a:latin typeface="Times New Roman"/>
              </a:rPr>
              <a:t>Carries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far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distances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object 4" descr=""/>
          <p:cNvPicPr/>
          <p:nvPr/>
        </p:nvPicPr>
        <p:blipFill>
          <a:blip r:embed="rId1"/>
          <a:stretch/>
        </p:blipFill>
        <p:spPr>
          <a:xfrm>
            <a:off x="4724280" y="2057400"/>
            <a:ext cx="4266720" cy="320004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2"/>
          <p:cNvSpPr>
            <a:spLocks noGrp="1"/>
          </p:cNvSpPr>
          <p:nvPr>
            <p:ph type="sldNum" idx="10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53269CFD-8BAB-442C-8C89-425420F18428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34040" y="475920"/>
            <a:ext cx="4073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15" strike="noStrike">
                <a:solidFill>
                  <a:srgbClr val="b9eeee"/>
                </a:solidFill>
                <a:latin typeface="Times New Roman"/>
              </a:rPr>
              <a:t>Direct</a:t>
            </a:r>
            <a:r>
              <a:rPr b="1" lang="en-IN" sz="4400" spc="-32" strike="noStrike">
                <a:solidFill>
                  <a:srgbClr val="b9eeee"/>
                </a:solidFill>
                <a:latin typeface="Times New Roman"/>
              </a:rPr>
              <a:t> Casualties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491040" y="1825200"/>
            <a:ext cx="3835080" cy="42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318240" indent="-306000">
              <a:lnSpc>
                <a:spcPts val="2160"/>
              </a:lnSpc>
              <a:spcBef>
                <a:spcPts val="371"/>
              </a:spcBef>
              <a:buClr>
                <a:srgbClr val="00ff99"/>
              </a:buClr>
              <a:buFont typeface="Symbol" charset="2"/>
              <a:buChar char=""/>
              <a:tabLst>
                <a:tab algn="l" pos="318240"/>
                <a:tab algn="l" pos="318600"/>
              </a:tabLst>
            </a:pP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5.5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million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people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still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live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in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contaminated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areas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18240" indent="-306000">
              <a:lnSpc>
                <a:spcPts val="2160"/>
              </a:lnSpc>
              <a:spcBef>
                <a:spcPts val="499"/>
              </a:spcBef>
              <a:buClr>
                <a:srgbClr val="00ff99"/>
              </a:buClr>
              <a:buFont typeface="Symbol" charset="2"/>
              <a:buChar char=""/>
              <a:tabLst>
                <a:tab algn="l" pos="318240"/>
                <a:tab algn="l" pos="318600"/>
              </a:tabLst>
            </a:pPr>
            <a:r>
              <a:rPr b="0" lang="en-IN" sz="2000" spc="-66" strike="noStrike">
                <a:solidFill>
                  <a:srgbClr val="ffffff"/>
                </a:solidFill>
                <a:latin typeface="Times New Roman"/>
              </a:rPr>
              <a:t>31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people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died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6" strike="noStrike">
                <a:solidFill>
                  <a:srgbClr val="ffffff"/>
                </a:solidFill>
                <a:latin typeface="Times New Roman"/>
              </a:rPr>
              <a:t>3</a:t>
            </a: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months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5" strike="noStrike">
                <a:solidFill>
                  <a:srgbClr val="ffffff"/>
                </a:solidFill>
                <a:latin typeface="Times New Roman"/>
              </a:rPr>
              <a:t>poisoning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18240" indent="-306000">
              <a:lnSpc>
                <a:spcPts val="2160"/>
              </a:lnSpc>
              <a:spcBef>
                <a:spcPts val="499"/>
              </a:spcBef>
              <a:buClr>
                <a:srgbClr val="00ff99"/>
              </a:buClr>
              <a:buFont typeface="Symbol" charset="2"/>
              <a:buChar char=""/>
              <a:tabLst>
                <a:tab algn="l" pos="318240"/>
                <a:tab algn="l" pos="318600"/>
              </a:tabLst>
            </a:pP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134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0" strike="noStrike">
                <a:solidFill>
                  <a:srgbClr val="ffffff"/>
                </a:solidFill>
                <a:latin typeface="Times New Roman"/>
              </a:rPr>
              <a:t>emergency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workers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5" strike="noStrike">
                <a:solidFill>
                  <a:srgbClr val="ffffff"/>
                </a:solidFill>
                <a:latin typeface="Times New Roman"/>
              </a:rPr>
              <a:t>suffered </a:t>
            </a:r>
            <a:r>
              <a:rPr b="0" lang="en-IN" sz="2000" spc="-48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from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acute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radiation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sickness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tabLst>
                <a:tab algn="l" pos="318240"/>
                <a:tab algn="l" pos="318600"/>
              </a:tabLst>
            </a:pP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  <a:p>
            <a:pPr marL="318240" indent="-306000">
              <a:lnSpc>
                <a:spcPts val="2160"/>
              </a:lnSpc>
              <a:buClr>
                <a:srgbClr val="00ff99"/>
              </a:buClr>
              <a:buFont typeface="Times New Roman"/>
              <a:buChar char="•"/>
              <a:tabLst>
                <a:tab algn="l" pos="318240"/>
                <a:tab algn="l" pos="318600"/>
              </a:tabLst>
            </a:pPr>
            <a:r>
              <a:rPr b="0" lang="en-IN" sz="2000" spc="-72" strike="noStrike">
                <a:solidFill>
                  <a:srgbClr val="ffffff"/>
                </a:solidFill>
                <a:latin typeface="Times New Roman"/>
              </a:rPr>
              <a:t>25,000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rescue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workers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died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since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then of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diseases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2" strike="noStrike">
                <a:solidFill>
                  <a:srgbClr val="ffffff"/>
                </a:solidFill>
                <a:latin typeface="Times New Roman"/>
              </a:rPr>
              <a:t>caused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80" strike="noStrike">
                <a:solidFill>
                  <a:srgbClr val="ffffff"/>
                </a:solidFill>
                <a:latin typeface="Times New Roman"/>
              </a:rPr>
              <a:t>by</a:t>
            </a:r>
            <a:r>
              <a:rPr b="0" lang="en-IN" sz="20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1" strike="noStrike">
                <a:solidFill>
                  <a:srgbClr val="ffffff"/>
                </a:solidFill>
                <a:latin typeface="Times New Roman"/>
              </a:rPr>
              <a:t>radiation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18240" indent="-306000">
              <a:lnSpc>
                <a:spcPct val="100000"/>
              </a:lnSpc>
              <a:spcBef>
                <a:spcPts val="230"/>
              </a:spcBef>
              <a:buClr>
                <a:srgbClr val="00ff99"/>
              </a:buClr>
              <a:buFont typeface="Times New Roman"/>
              <a:buChar char="•"/>
              <a:tabLst>
                <a:tab algn="l" pos="318240"/>
                <a:tab algn="l" pos="318600"/>
              </a:tabLst>
            </a:pP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Cancer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afflicts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6" strike="noStrike">
                <a:solidFill>
                  <a:srgbClr val="ffffff"/>
                </a:solidFill>
                <a:latin typeface="Times New Roman"/>
              </a:rPr>
              <a:t>many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others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18240" indent="-306000">
              <a:lnSpc>
                <a:spcPts val="2160"/>
              </a:lnSpc>
              <a:spcBef>
                <a:spcPts val="530"/>
              </a:spcBef>
              <a:buClr>
                <a:srgbClr val="00ff99"/>
              </a:buClr>
              <a:buFont typeface="Times New Roman"/>
              <a:buChar char="•"/>
              <a:tabLst>
                <a:tab algn="l" pos="318240"/>
                <a:tab algn="l" pos="318600"/>
              </a:tabLst>
            </a:pP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Increased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12" strike="noStrike">
                <a:solidFill>
                  <a:srgbClr val="ffffff"/>
                </a:solidFill>
                <a:latin typeface="Times New Roman"/>
              </a:rPr>
              <a:t>birth</a:t>
            </a:r>
            <a:r>
              <a:rPr b="0" lang="en-IN" sz="20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35" strike="noStrike">
                <a:solidFill>
                  <a:srgbClr val="ffffff"/>
                </a:solidFill>
                <a:latin typeface="Times New Roman"/>
              </a:rPr>
              <a:t>defects, </a:t>
            </a:r>
            <a:r>
              <a:rPr b="0" lang="en-IN" sz="2000" spc="-3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66" strike="noStrike">
                <a:solidFill>
                  <a:srgbClr val="ffffff"/>
                </a:solidFill>
                <a:latin typeface="Times New Roman"/>
              </a:rPr>
              <a:t>miscarriages,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26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20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000" spc="-46" strike="noStrike">
                <a:solidFill>
                  <a:srgbClr val="ffffff"/>
                </a:solidFill>
                <a:latin typeface="Times New Roman"/>
              </a:rPr>
              <a:t>stillbirths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object 4" descr=""/>
          <p:cNvPicPr/>
          <p:nvPr/>
        </p:nvPicPr>
        <p:blipFill>
          <a:blip r:embed="rId1"/>
          <a:stretch/>
        </p:blipFill>
        <p:spPr>
          <a:xfrm>
            <a:off x="4648320" y="2168640"/>
            <a:ext cx="4038120" cy="335880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2"/>
          <p:cNvSpPr>
            <a:spLocks noGrp="1"/>
          </p:cNvSpPr>
          <p:nvPr>
            <p:ph type="sldNum" idx="11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369538B5-A252-4F5C-8D13-B06BC58C2A43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33160" y="475920"/>
            <a:ext cx="44679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52" strike="noStrike">
                <a:solidFill>
                  <a:srgbClr val="b9eeee"/>
                </a:solidFill>
                <a:latin typeface="Times New Roman"/>
              </a:rPr>
              <a:t>Indirect</a:t>
            </a:r>
            <a:r>
              <a:rPr b="1" lang="en-IN" sz="4400" spc="-32" strike="noStrike">
                <a:solidFill>
                  <a:srgbClr val="b9eeee"/>
                </a:solidFill>
                <a:latin typeface="Times New Roman"/>
              </a:rPr>
              <a:t> Casualties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12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42B49A30-EEEF-4342-8223-9F7243077E8F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object 3"/>
          <p:cNvSpPr/>
          <p:nvPr/>
        </p:nvSpPr>
        <p:spPr>
          <a:xfrm>
            <a:off x="911160" y="1765800"/>
            <a:ext cx="3619800" cy="30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5840" algn="just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 charset="2"/>
              <a:buChar char=""/>
              <a:tabLst>
                <a:tab algn="l" pos="298440"/>
              </a:tabLst>
            </a:pPr>
            <a:r>
              <a:rPr b="0" lang="en-IN" sz="2400" spc="-197" strike="noStrike">
                <a:solidFill>
                  <a:srgbClr val="ffffff"/>
                </a:solidFill>
                <a:latin typeface="Times New Roman"/>
              </a:rPr>
              <a:t>B</a:t>
            </a:r>
            <a:r>
              <a:rPr b="0" lang="en-IN" sz="2400" spc="-140" strike="noStrike">
                <a:solidFill>
                  <a:srgbClr val="ffffff"/>
                </a:solidFill>
                <a:latin typeface="Times New Roman"/>
              </a:rPr>
              <a:t>y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th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e </a:t>
            </a:r>
            <a:r>
              <a:rPr b="0" lang="en-IN" sz="2400" spc="-106" strike="noStrike">
                <a:solidFill>
                  <a:srgbClr val="ffffff"/>
                </a:solidFill>
                <a:latin typeface="Times New Roman"/>
              </a:rPr>
              <a:t>yea</a:t>
            </a:r>
            <a:r>
              <a:rPr b="0" lang="en-IN" sz="2400" spc="-72" strike="noStrike">
                <a:solidFill>
                  <a:srgbClr val="ffffff"/>
                </a:solidFill>
                <a:latin typeface="Times New Roman"/>
              </a:rPr>
              <a:t>r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80" strike="noStrike">
                <a:solidFill>
                  <a:srgbClr val="ffffff"/>
                </a:solidFill>
                <a:latin typeface="Times New Roman"/>
              </a:rPr>
              <a:t>200</a:t>
            </a:r>
            <a:r>
              <a:rPr b="0" lang="en-IN" sz="2400" spc="-75" strike="noStrike">
                <a:solidFill>
                  <a:srgbClr val="ffffff"/>
                </a:solidFill>
                <a:latin typeface="Times New Roman"/>
              </a:rPr>
              <a:t>0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there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66" strike="noStrike">
                <a:solidFill>
                  <a:srgbClr val="ffffff"/>
                </a:solidFill>
                <a:latin typeface="Times New Roman"/>
              </a:rPr>
              <a:t>were  </a:t>
            </a:r>
            <a:r>
              <a:rPr b="0" lang="en-IN" sz="2400" spc="-80" strike="noStrike">
                <a:solidFill>
                  <a:srgbClr val="ffffff"/>
                </a:solidFill>
                <a:latin typeface="Times New Roman"/>
              </a:rPr>
              <a:t>1800 </a:t>
            </a:r>
            <a:r>
              <a:rPr b="0" lang="en-IN" sz="2400" spc="-75" strike="noStrike">
                <a:solidFill>
                  <a:srgbClr val="ffffff"/>
                </a:solidFill>
                <a:latin typeface="Times New Roman"/>
              </a:rPr>
              <a:t>case 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of </a:t>
            </a:r>
            <a:r>
              <a:rPr b="0" lang="en-IN" sz="2400" spc="-41" strike="noStrike">
                <a:solidFill>
                  <a:srgbClr val="ffffff"/>
                </a:solidFill>
                <a:latin typeface="Times New Roman"/>
              </a:rPr>
              <a:t>thyroid </a:t>
            </a:r>
            <a:r>
              <a:rPr b="0" lang="en-IN" sz="2400" spc="-52" strike="noStrike">
                <a:solidFill>
                  <a:srgbClr val="ffffff"/>
                </a:solidFill>
                <a:latin typeface="Times New Roman"/>
              </a:rPr>
              <a:t>cancer </a:t>
            </a:r>
            <a:r>
              <a:rPr b="0" lang="en-IN" sz="2400" spc="-58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Times New Roman"/>
              </a:rPr>
              <a:t>in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children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32" strike="noStrike">
                <a:solidFill>
                  <a:srgbClr val="ffffff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adolescent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98440" indent="-28584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Symbol" charset="2"/>
              <a:buChar char=""/>
              <a:tabLst>
                <a:tab algn="l" pos="297720"/>
                <a:tab algn="l" pos="298440"/>
              </a:tabLst>
            </a:pPr>
            <a:r>
              <a:rPr b="0" lang="en-IN" sz="2400" spc="-41" strike="noStrike">
                <a:solidFill>
                  <a:srgbClr val="ffffff"/>
                </a:solidFill>
                <a:latin typeface="Times New Roman"/>
              </a:rPr>
              <a:t>High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number 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of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2" strike="noStrike">
                <a:solidFill>
                  <a:srgbClr val="ffffff"/>
                </a:solidFill>
                <a:latin typeface="Times New Roman"/>
              </a:rPr>
              <a:t>suicide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32" strike="noStrike">
                <a:solidFill>
                  <a:srgbClr val="ffffff"/>
                </a:solidFill>
                <a:latin typeface="Times New Roman"/>
              </a:rPr>
              <a:t>and </a:t>
            </a:r>
            <a:r>
              <a:rPr b="0" lang="en-IN" sz="2400" spc="-58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Times New Roman"/>
              </a:rPr>
              <a:t>violent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21" strike="noStrike">
                <a:solidFill>
                  <a:srgbClr val="ffffff"/>
                </a:solidFill>
                <a:latin typeface="Times New Roman"/>
              </a:rPr>
              <a:t>death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among </a:t>
            </a:r>
            <a:r>
              <a:rPr b="0" lang="en-IN" sz="24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46" strike="noStrike">
                <a:solidFill>
                  <a:srgbClr val="ffffff"/>
                </a:solidFill>
                <a:latin typeface="Times New Roman"/>
              </a:rPr>
              <a:t>Firemen,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Times New Roman"/>
              </a:rPr>
              <a:t>policemen,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32" strike="noStrike">
                <a:solidFill>
                  <a:srgbClr val="ffffff"/>
                </a:solidFill>
                <a:latin typeface="Times New Roman"/>
              </a:rPr>
              <a:t>and </a:t>
            </a:r>
            <a:r>
              <a:rPr b="0" lang="en-IN" sz="2400" spc="-26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ffffff"/>
                </a:solidFill>
                <a:latin typeface="Times New Roman"/>
              </a:rPr>
              <a:t>other</a:t>
            </a:r>
            <a:r>
              <a:rPr b="0" lang="en-IN" sz="2400" spc="-1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60" strike="noStrike">
                <a:solidFill>
                  <a:srgbClr val="ffffff"/>
                </a:solidFill>
                <a:latin typeface="Times New Roman"/>
              </a:rPr>
              <a:t>recovery</a:t>
            </a:r>
            <a:r>
              <a:rPr b="0" lang="en-IN" sz="2400" spc="-12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52" strike="noStrike">
                <a:solidFill>
                  <a:srgbClr val="ffffff"/>
                </a:solidFill>
                <a:latin typeface="Times New Roman"/>
              </a:rPr>
              <a:t>workers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073960" y="475920"/>
            <a:ext cx="4987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35" strike="noStrike">
                <a:solidFill>
                  <a:srgbClr val="b9eeee"/>
                </a:solidFill>
                <a:latin typeface="Times New Roman"/>
              </a:rPr>
              <a:t>Environment</a:t>
            </a:r>
            <a:r>
              <a:rPr b="1" lang="en-IN" sz="4400" spc="-66" strike="noStrike">
                <a:solidFill>
                  <a:srgbClr val="b9eeee"/>
                </a:solidFill>
                <a:latin typeface="Times New Roman"/>
              </a:rPr>
              <a:t> </a:t>
            </a:r>
            <a:r>
              <a:rPr b="1" lang="en-IN" sz="4400" spc="-12" strike="noStrike">
                <a:solidFill>
                  <a:srgbClr val="b9eeee"/>
                </a:solidFill>
                <a:latin typeface="Times New Roman"/>
              </a:rPr>
              <a:t>Impact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object 3"/>
          <p:cNvSpPr/>
          <p:nvPr/>
        </p:nvSpPr>
        <p:spPr>
          <a:xfrm>
            <a:off x="582120" y="1611360"/>
            <a:ext cx="3008880" cy="33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03480" indent="-291600">
              <a:lnSpc>
                <a:spcPct val="100000"/>
              </a:lnSpc>
              <a:spcBef>
                <a:spcPts val="99"/>
              </a:spcBef>
              <a:buClr>
                <a:srgbClr val="00ff99"/>
              </a:buClr>
              <a:buFont typeface="Symbol" charset="2"/>
              <a:buChar char=""/>
              <a:tabLst>
                <a:tab algn="l" pos="303480"/>
                <a:tab algn="l" pos="304200"/>
              </a:tabLst>
            </a:pPr>
            <a:r>
              <a:rPr b="0" lang="en-IN" sz="2800" spc="-80" strike="noStrike">
                <a:solidFill>
                  <a:srgbClr val="ffffff"/>
                </a:solidFill>
                <a:latin typeface="Times New Roman"/>
              </a:rPr>
              <a:t>Areas</a:t>
            </a:r>
            <a:r>
              <a:rPr b="0" lang="en-IN" sz="28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97" strike="noStrike">
                <a:solidFill>
                  <a:srgbClr val="ffffff"/>
                </a:solidFill>
                <a:latin typeface="Times New Roman"/>
              </a:rPr>
              <a:t>still</a:t>
            </a:r>
            <a:r>
              <a:rPr b="0" lang="en-IN" sz="2800" spc="-4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46" strike="noStrike">
                <a:solidFill>
                  <a:srgbClr val="ffffff"/>
                </a:solidFill>
                <a:latin typeface="Times New Roman"/>
              </a:rPr>
              <a:t>impacted </a:t>
            </a:r>
            <a:r>
              <a:rPr b="0" lang="en-IN" sz="2800" spc="-68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800" spc="-80" strike="noStrike">
                <a:solidFill>
                  <a:srgbClr val="ffffff"/>
                </a:solidFill>
                <a:latin typeface="Times New Roman"/>
              </a:rPr>
              <a:t>today: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615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-100" strike="noStrike">
                <a:solidFill>
                  <a:srgbClr val="ffffff"/>
                </a:solidFill>
                <a:latin typeface="Times New Roman"/>
              </a:rPr>
              <a:t>Soil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12" strike="noStrike">
                <a:solidFill>
                  <a:srgbClr val="ffffff"/>
                </a:solidFill>
                <a:latin typeface="Times New Roman"/>
              </a:rPr>
              <a:t>Ground</a:t>
            </a:r>
            <a:r>
              <a:rPr b="0" lang="en-IN" sz="2400" spc="-35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IN" sz="2400" spc="-60" strike="noStrike">
                <a:solidFill>
                  <a:srgbClr val="ffffff"/>
                </a:solidFill>
                <a:latin typeface="Times New Roman"/>
              </a:rPr>
              <a:t>Water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-80" strike="noStrike">
                <a:solidFill>
                  <a:srgbClr val="ffffff"/>
                </a:solidFill>
                <a:latin typeface="Times New Roman"/>
              </a:rPr>
              <a:t>Air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703440" indent="-28656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Symbol" charset="2"/>
              <a:buChar char=""/>
              <a:tabLst>
                <a:tab algn="l" pos="703440"/>
                <a:tab algn="l" pos="704160"/>
              </a:tabLst>
            </a:pPr>
            <a:r>
              <a:rPr b="0" lang="en-IN" sz="2400" spc="9" strike="noStrike">
                <a:solidFill>
                  <a:srgbClr val="ffffff"/>
                </a:solidFill>
                <a:latin typeface="Times New Roman"/>
              </a:rPr>
              <a:t>Food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03760" indent="-192240">
              <a:lnSpc>
                <a:spcPct val="100000"/>
              </a:lnSpc>
              <a:spcBef>
                <a:spcPts val="516"/>
              </a:spcBef>
              <a:buClr>
                <a:srgbClr val="b9eeee"/>
              </a:buClr>
              <a:buFont typeface="Symbol" charset="2"/>
              <a:buChar char=""/>
              <a:tabLst>
                <a:tab algn="l" pos="1104120"/>
              </a:tabLst>
            </a:pPr>
            <a:r>
              <a:rPr b="0" lang="en-IN" sz="2000" spc="-21" strike="noStrike">
                <a:solidFill>
                  <a:srgbClr val="ffffff"/>
                </a:solidFill>
                <a:latin typeface="Times New Roman"/>
              </a:rPr>
              <a:t>Crops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103760" indent="-192240">
              <a:lnSpc>
                <a:spcPct val="100000"/>
              </a:lnSpc>
              <a:spcBef>
                <a:spcPts val="499"/>
              </a:spcBef>
              <a:buClr>
                <a:srgbClr val="b9eeee"/>
              </a:buClr>
              <a:buFont typeface="Symbol" charset="2"/>
              <a:buChar char=""/>
              <a:tabLst>
                <a:tab algn="l" pos="1104120"/>
              </a:tabLst>
            </a:pPr>
            <a:r>
              <a:rPr b="0" lang="en-IN" sz="2000" spc="-55" strike="noStrike">
                <a:solidFill>
                  <a:srgbClr val="ffffff"/>
                </a:solidFill>
                <a:latin typeface="Times New Roman"/>
              </a:rPr>
              <a:t>Livestock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object 4" descr=""/>
          <p:cNvPicPr/>
          <p:nvPr/>
        </p:nvPicPr>
        <p:blipFill>
          <a:blip r:embed="rId1"/>
          <a:stretch/>
        </p:blipFill>
        <p:spPr>
          <a:xfrm>
            <a:off x="4343400" y="2209680"/>
            <a:ext cx="4571640" cy="355392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2"/>
          <p:cNvSpPr>
            <a:spLocks noGrp="1"/>
          </p:cNvSpPr>
          <p:nvPr>
            <p:ph type="sldNum" idx="13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05168217-A3B8-4474-A02A-809D01EB0012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object 2" descr=""/>
          <p:cNvPicPr/>
          <p:nvPr/>
        </p:nvPicPr>
        <p:blipFill>
          <a:blip r:embed="rId1"/>
          <a:stretch/>
        </p:blipFill>
        <p:spPr>
          <a:xfrm>
            <a:off x="762120" y="0"/>
            <a:ext cx="7772040" cy="624816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sldNum" idx="14"/>
          </p:nvPr>
        </p:nvSpPr>
        <p:spPr>
          <a:xfrm>
            <a:off x="8420040" y="6486840"/>
            <a:ext cx="2188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ts val="1375"/>
              </a:lnSpc>
              <a:buNone/>
              <a:defRPr b="0" lang="en-IN" sz="1200" spc="-4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marL="38160" indent="0">
              <a:lnSpc>
                <a:spcPts val="1375"/>
              </a:lnSpc>
              <a:buNone/>
            </a:pPr>
            <a:fld id="{156CFB4B-B4CF-435E-917E-D8D92B029E45}" type="slidenum">
              <a:rPr b="0" lang="en-IN" sz="1200" spc="-4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LibreOffice/7.5.7.1$Linux_X86_64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2023-11-02T07:03:29Z</dcterms:created>
  <dc:creator/>
  <dc:description/>
  <dc:language>en-IN</dc:language>
  <cp:lastModifiedBy/>
  <dcterms:modified xsi:type="dcterms:W3CDTF">2023-11-02T13:48:59Z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On-screen Show (4:3)</vt:lpwstr>
  </property>
</Properties>
</file>