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78" r:id="rId7"/>
    <p:sldId id="277" r:id="rId8"/>
    <p:sldId id="279" r:id="rId9"/>
    <p:sldId id="262" r:id="rId10"/>
    <p:sldId id="261" r:id="rId11"/>
    <p:sldId id="263" r:id="rId12"/>
    <p:sldId id="280" r:id="rId13"/>
    <p:sldId id="276" r:id="rId14"/>
    <p:sldId id="267" r:id="rId15"/>
    <p:sldId id="268" r:id="rId16"/>
    <p:sldId id="269" r:id="rId17"/>
    <p:sldId id="270" r:id="rId18"/>
    <p:sldId id="283" r:id="rId19"/>
    <p:sldId id="281" r:id="rId20"/>
    <p:sldId id="282" r:id="rId21"/>
    <p:sldId id="275"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A041D8-46A3-48F2-AD0A-6FCB2C95A2EE}" v="38" dt="2023-12-10T13:51:50.32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61"/>
  </p:normalViewPr>
  <p:slideViewPr>
    <p:cSldViewPr>
      <p:cViewPr varScale="1">
        <p:scale>
          <a:sx n="114" d="100"/>
          <a:sy n="114" d="100"/>
        </p:scale>
        <p:origin x="576" y="1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karsh Kaushik" userId="571d78d162676988" providerId="LiveId" clId="{43A041D8-46A3-48F2-AD0A-6FCB2C95A2EE}"/>
    <pc:docChg chg="undo redo custSel addSld delSld modSld sldOrd">
      <pc:chgData name="Prakarsh Kaushik" userId="571d78d162676988" providerId="LiveId" clId="{43A041D8-46A3-48F2-AD0A-6FCB2C95A2EE}" dt="2023-12-10T13:52:54.651" v="1312" actId="208"/>
      <pc:docMkLst>
        <pc:docMk/>
      </pc:docMkLst>
      <pc:sldChg chg="modSp mod">
        <pc:chgData name="Prakarsh Kaushik" userId="571d78d162676988" providerId="LiveId" clId="{43A041D8-46A3-48F2-AD0A-6FCB2C95A2EE}" dt="2023-12-10T07:06:12.541" v="87" actId="20577"/>
        <pc:sldMkLst>
          <pc:docMk/>
          <pc:sldMk cId="0" sldId="257"/>
        </pc:sldMkLst>
        <pc:spChg chg="mod">
          <ac:chgData name="Prakarsh Kaushik" userId="571d78d162676988" providerId="LiveId" clId="{43A041D8-46A3-48F2-AD0A-6FCB2C95A2EE}" dt="2023-12-10T07:05:06.644" v="1" actId="20577"/>
          <ac:spMkLst>
            <pc:docMk/>
            <pc:sldMk cId="0" sldId="257"/>
            <ac:spMk id="10" creationId="{00000000-0000-0000-0000-000000000000}"/>
          </ac:spMkLst>
        </pc:spChg>
        <pc:spChg chg="mod">
          <ac:chgData name="Prakarsh Kaushik" userId="571d78d162676988" providerId="LiveId" clId="{43A041D8-46A3-48F2-AD0A-6FCB2C95A2EE}" dt="2023-12-10T07:06:12.541" v="87" actId="20577"/>
          <ac:spMkLst>
            <pc:docMk/>
            <pc:sldMk cId="0" sldId="257"/>
            <ac:spMk id="11" creationId="{00000000-0000-0000-0000-000000000000}"/>
          </ac:spMkLst>
        </pc:spChg>
        <pc:spChg chg="mod">
          <ac:chgData name="Prakarsh Kaushik" userId="571d78d162676988" providerId="LiveId" clId="{43A041D8-46A3-48F2-AD0A-6FCB2C95A2EE}" dt="2023-12-10T07:05:30.186" v="31" actId="20577"/>
          <ac:spMkLst>
            <pc:docMk/>
            <pc:sldMk cId="0" sldId="257"/>
            <ac:spMk id="13" creationId="{00000000-0000-0000-0000-000000000000}"/>
          </ac:spMkLst>
        </pc:spChg>
      </pc:sldChg>
      <pc:sldChg chg="delSp modSp mod">
        <pc:chgData name="Prakarsh Kaushik" userId="571d78d162676988" providerId="LiveId" clId="{43A041D8-46A3-48F2-AD0A-6FCB2C95A2EE}" dt="2023-12-10T07:11:37.515" v="313" actId="1076"/>
        <pc:sldMkLst>
          <pc:docMk/>
          <pc:sldMk cId="0" sldId="258"/>
        </pc:sldMkLst>
        <pc:spChg chg="mod">
          <ac:chgData name="Prakarsh Kaushik" userId="571d78d162676988" providerId="LiveId" clId="{43A041D8-46A3-48F2-AD0A-6FCB2C95A2EE}" dt="2023-12-10T07:11:37.515" v="313" actId="1076"/>
          <ac:spMkLst>
            <pc:docMk/>
            <pc:sldMk cId="0" sldId="258"/>
            <ac:spMk id="3" creationId="{00000000-0000-0000-0000-000000000000}"/>
          </ac:spMkLst>
        </pc:spChg>
        <pc:spChg chg="del mod">
          <ac:chgData name="Prakarsh Kaushik" userId="571d78d162676988" providerId="LiveId" clId="{43A041D8-46A3-48F2-AD0A-6FCB2C95A2EE}" dt="2023-12-10T07:11:23.547" v="309" actId="478"/>
          <ac:spMkLst>
            <pc:docMk/>
            <pc:sldMk cId="0" sldId="258"/>
            <ac:spMk id="4" creationId="{00000000-0000-0000-0000-000000000000}"/>
          </ac:spMkLst>
        </pc:spChg>
        <pc:spChg chg="del">
          <ac:chgData name="Prakarsh Kaushik" userId="571d78d162676988" providerId="LiveId" clId="{43A041D8-46A3-48F2-AD0A-6FCB2C95A2EE}" dt="2023-12-10T07:11:25.995" v="310" actId="478"/>
          <ac:spMkLst>
            <pc:docMk/>
            <pc:sldMk cId="0" sldId="258"/>
            <ac:spMk id="5" creationId="{00000000-0000-0000-0000-000000000000}"/>
          </ac:spMkLst>
        </pc:spChg>
      </pc:sldChg>
      <pc:sldChg chg="addSp modSp mod">
        <pc:chgData name="Prakarsh Kaushik" userId="571d78d162676988" providerId="LiveId" clId="{43A041D8-46A3-48F2-AD0A-6FCB2C95A2EE}" dt="2023-12-10T07:25:21.547" v="450" actId="1076"/>
        <pc:sldMkLst>
          <pc:docMk/>
          <pc:sldMk cId="0" sldId="259"/>
        </pc:sldMkLst>
        <pc:spChg chg="mod">
          <ac:chgData name="Prakarsh Kaushik" userId="571d78d162676988" providerId="LiveId" clId="{43A041D8-46A3-48F2-AD0A-6FCB2C95A2EE}" dt="2023-12-10T07:20:12.838" v="319" actId="122"/>
          <ac:spMkLst>
            <pc:docMk/>
            <pc:sldMk cId="0" sldId="259"/>
            <ac:spMk id="2" creationId="{00000000-0000-0000-0000-000000000000}"/>
          </ac:spMkLst>
        </pc:spChg>
        <pc:spChg chg="mod">
          <ac:chgData name="Prakarsh Kaushik" userId="571d78d162676988" providerId="LiveId" clId="{43A041D8-46A3-48F2-AD0A-6FCB2C95A2EE}" dt="2023-12-10T07:24:20.283" v="447" actId="20577"/>
          <ac:spMkLst>
            <pc:docMk/>
            <pc:sldMk cId="0" sldId="259"/>
            <ac:spMk id="3" creationId="{00000000-0000-0000-0000-000000000000}"/>
          </ac:spMkLst>
        </pc:spChg>
        <pc:picChg chg="add mod">
          <ac:chgData name="Prakarsh Kaushik" userId="571d78d162676988" providerId="LiveId" clId="{43A041D8-46A3-48F2-AD0A-6FCB2C95A2EE}" dt="2023-12-10T07:25:21.547" v="450" actId="1076"/>
          <ac:picMkLst>
            <pc:docMk/>
            <pc:sldMk cId="0" sldId="259"/>
            <ac:picMk id="6" creationId="{F5679127-86EF-EA16-A50E-F8A96D56626D}"/>
          </ac:picMkLst>
        </pc:picChg>
      </pc:sldChg>
      <pc:sldChg chg="delSp modSp mod">
        <pc:chgData name="Prakarsh Kaushik" userId="571d78d162676988" providerId="LiveId" clId="{43A041D8-46A3-48F2-AD0A-6FCB2C95A2EE}" dt="2023-12-10T07:37:05.082" v="546" actId="5793"/>
        <pc:sldMkLst>
          <pc:docMk/>
          <pc:sldMk cId="0" sldId="260"/>
        </pc:sldMkLst>
        <pc:spChg chg="mod">
          <ac:chgData name="Prakarsh Kaushik" userId="571d78d162676988" providerId="LiveId" clId="{43A041D8-46A3-48F2-AD0A-6FCB2C95A2EE}" dt="2023-12-10T07:29:56.445" v="464" actId="122"/>
          <ac:spMkLst>
            <pc:docMk/>
            <pc:sldMk cId="0" sldId="260"/>
            <ac:spMk id="2" creationId="{00000000-0000-0000-0000-000000000000}"/>
          </ac:spMkLst>
        </pc:spChg>
        <pc:spChg chg="mod">
          <ac:chgData name="Prakarsh Kaushik" userId="571d78d162676988" providerId="LiveId" clId="{43A041D8-46A3-48F2-AD0A-6FCB2C95A2EE}" dt="2023-12-10T07:37:05.082" v="546" actId="5793"/>
          <ac:spMkLst>
            <pc:docMk/>
            <pc:sldMk cId="0" sldId="260"/>
            <ac:spMk id="3" creationId="{00000000-0000-0000-0000-000000000000}"/>
          </ac:spMkLst>
        </pc:spChg>
        <pc:spChg chg="del">
          <ac:chgData name="Prakarsh Kaushik" userId="571d78d162676988" providerId="LiveId" clId="{43A041D8-46A3-48F2-AD0A-6FCB2C95A2EE}" dt="2023-12-10T07:30:15.111" v="469" actId="478"/>
          <ac:spMkLst>
            <pc:docMk/>
            <pc:sldMk cId="0" sldId="260"/>
            <ac:spMk id="4" creationId="{00000000-0000-0000-0000-000000000000}"/>
          </ac:spMkLst>
        </pc:spChg>
        <pc:spChg chg="del mod">
          <ac:chgData name="Prakarsh Kaushik" userId="571d78d162676988" providerId="LiveId" clId="{43A041D8-46A3-48F2-AD0A-6FCB2C95A2EE}" dt="2023-12-10T07:30:12.242" v="468" actId="478"/>
          <ac:spMkLst>
            <pc:docMk/>
            <pc:sldMk cId="0" sldId="260"/>
            <ac:spMk id="5" creationId="{00000000-0000-0000-0000-000000000000}"/>
          </ac:spMkLst>
        </pc:spChg>
      </pc:sldChg>
      <pc:sldChg chg="addSp delSp modSp mod">
        <pc:chgData name="Prakarsh Kaushik" userId="571d78d162676988" providerId="LiveId" clId="{43A041D8-46A3-48F2-AD0A-6FCB2C95A2EE}" dt="2023-12-10T08:12:29.104" v="839" actId="1076"/>
        <pc:sldMkLst>
          <pc:docMk/>
          <pc:sldMk cId="0" sldId="261"/>
        </pc:sldMkLst>
        <pc:spChg chg="mod">
          <ac:chgData name="Prakarsh Kaushik" userId="571d78d162676988" providerId="LiveId" clId="{43A041D8-46A3-48F2-AD0A-6FCB2C95A2EE}" dt="2023-12-10T08:06:46.040" v="696" actId="122"/>
          <ac:spMkLst>
            <pc:docMk/>
            <pc:sldMk cId="0" sldId="261"/>
            <ac:spMk id="2" creationId="{00000000-0000-0000-0000-000000000000}"/>
          </ac:spMkLst>
        </pc:spChg>
        <pc:spChg chg="del">
          <ac:chgData name="Prakarsh Kaushik" userId="571d78d162676988" providerId="LiveId" clId="{43A041D8-46A3-48F2-AD0A-6FCB2C95A2EE}" dt="2023-12-10T08:06:35.716" v="682" actId="478"/>
          <ac:spMkLst>
            <pc:docMk/>
            <pc:sldMk cId="0" sldId="261"/>
            <ac:spMk id="3" creationId="{00000000-0000-0000-0000-000000000000}"/>
          </ac:spMkLst>
        </pc:spChg>
        <pc:spChg chg="del">
          <ac:chgData name="Prakarsh Kaushik" userId="571d78d162676988" providerId="LiveId" clId="{43A041D8-46A3-48F2-AD0A-6FCB2C95A2EE}" dt="2023-12-10T08:06:33.023" v="681" actId="478"/>
          <ac:spMkLst>
            <pc:docMk/>
            <pc:sldMk cId="0" sldId="261"/>
            <ac:spMk id="4" creationId="{00000000-0000-0000-0000-000000000000}"/>
          </ac:spMkLst>
        </pc:spChg>
        <pc:spChg chg="add mod">
          <ac:chgData name="Prakarsh Kaushik" userId="571d78d162676988" providerId="LiveId" clId="{43A041D8-46A3-48F2-AD0A-6FCB2C95A2EE}" dt="2023-12-10T08:10:21.342" v="810" actId="1076"/>
          <ac:spMkLst>
            <pc:docMk/>
            <pc:sldMk cId="0" sldId="261"/>
            <ac:spMk id="8" creationId="{6D8CDF92-F142-6EA4-FB68-93F3F2B3ADFF}"/>
          </ac:spMkLst>
        </pc:spChg>
        <pc:spChg chg="add mod">
          <ac:chgData name="Prakarsh Kaushik" userId="571d78d162676988" providerId="LiveId" clId="{43A041D8-46A3-48F2-AD0A-6FCB2C95A2EE}" dt="2023-12-10T08:10:25.359" v="811" actId="1076"/>
          <ac:spMkLst>
            <pc:docMk/>
            <pc:sldMk cId="0" sldId="261"/>
            <ac:spMk id="9" creationId="{565340F8-8154-904A-419A-F6DAFF76BA28}"/>
          </ac:spMkLst>
        </pc:spChg>
        <pc:spChg chg="add mod">
          <ac:chgData name="Prakarsh Kaushik" userId="571d78d162676988" providerId="LiveId" clId="{43A041D8-46A3-48F2-AD0A-6FCB2C95A2EE}" dt="2023-12-10T08:10:32.317" v="813" actId="1076"/>
          <ac:spMkLst>
            <pc:docMk/>
            <pc:sldMk cId="0" sldId="261"/>
            <ac:spMk id="10" creationId="{E4D377C5-BCFD-C128-64C4-B47241A03239}"/>
          </ac:spMkLst>
        </pc:spChg>
        <pc:spChg chg="add mod">
          <ac:chgData name="Prakarsh Kaushik" userId="571d78d162676988" providerId="LiveId" clId="{43A041D8-46A3-48F2-AD0A-6FCB2C95A2EE}" dt="2023-12-10T08:10:35.934" v="814" actId="1076"/>
          <ac:spMkLst>
            <pc:docMk/>
            <pc:sldMk cId="0" sldId="261"/>
            <ac:spMk id="11" creationId="{EE87EAE5-4127-E4CE-073C-94396120AE4B}"/>
          </ac:spMkLst>
        </pc:spChg>
        <pc:spChg chg="add mod">
          <ac:chgData name="Prakarsh Kaushik" userId="571d78d162676988" providerId="LiveId" clId="{43A041D8-46A3-48F2-AD0A-6FCB2C95A2EE}" dt="2023-12-10T08:10:27.057" v="812" actId="1076"/>
          <ac:spMkLst>
            <pc:docMk/>
            <pc:sldMk cId="0" sldId="261"/>
            <ac:spMk id="12" creationId="{7BACE0F8-C8BB-7930-BEBE-BF3E0F339094}"/>
          </ac:spMkLst>
        </pc:spChg>
        <pc:spChg chg="add del">
          <ac:chgData name="Prakarsh Kaushik" userId="571d78d162676988" providerId="LiveId" clId="{43A041D8-46A3-48F2-AD0A-6FCB2C95A2EE}" dt="2023-12-10T08:10:51.470" v="816" actId="11529"/>
          <ac:spMkLst>
            <pc:docMk/>
            <pc:sldMk cId="0" sldId="261"/>
            <ac:spMk id="13" creationId="{D4949EEA-9CC0-C89D-0F2F-A0BFF94669D8}"/>
          </ac:spMkLst>
        </pc:spChg>
        <pc:spChg chg="add mod">
          <ac:chgData name="Prakarsh Kaushik" userId="571d78d162676988" providerId="LiveId" clId="{43A041D8-46A3-48F2-AD0A-6FCB2C95A2EE}" dt="2023-12-10T08:12:29.104" v="839" actId="1076"/>
          <ac:spMkLst>
            <pc:docMk/>
            <pc:sldMk cId="0" sldId="261"/>
            <ac:spMk id="14" creationId="{783F2028-5E3F-ECB3-B627-9540B3925649}"/>
          </ac:spMkLst>
        </pc:spChg>
        <pc:cxnChg chg="add mod">
          <ac:chgData name="Prakarsh Kaushik" userId="571d78d162676988" providerId="LiveId" clId="{43A041D8-46A3-48F2-AD0A-6FCB2C95A2EE}" dt="2023-12-10T08:11:36.299" v="829" actId="14861"/>
          <ac:cxnSpMkLst>
            <pc:docMk/>
            <pc:sldMk cId="0" sldId="261"/>
            <ac:cxnSpMk id="16" creationId="{8252BD0A-5F45-874D-363A-EF79BFDC8E03}"/>
          </ac:cxnSpMkLst>
        </pc:cxnChg>
        <pc:cxnChg chg="add mod">
          <ac:chgData name="Prakarsh Kaushik" userId="571d78d162676988" providerId="LiveId" clId="{43A041D8-46A3-48F2-AD0A-6FCB2C95A2EE}" dt="2023-12-10T08:11:43.432" v="831" actId="1076"/>
          <ac:cxnSpMkLst>
            <pc:docMk/>
            <pc:sldMk cId="0" sldId="261"/>
            <ac:cxnSpMk id="19" creationId="{45439CC2-367F-719B-0E20-DA37356FA2A6}"/>
          </ac:cxnSpMkLst>
        </pc:cxnChg>
        <pc:cxnChg chg="add mod">
          <ac:chgData name="Prakarsh Kaushik" userId="571d78d162676988" providerId="LiveId" clId="{43A041D8-46A3-48F2-AD0A-6FCB2C95A2EE}" dt="2023-12-10T08:11:49.997" v="833" actId="1076"/>
          <ac:cxnSpMkLst>
            <pc:docMk/>
            <pc:sldMk cId="0" sldId="261"/>
            <ac:cxnSpMk id="20" creationId="{D034C6F8-DBE6-E6CC-0AE5-70C990809AE3}"/>
          </ac:cxnSpMkLst>
        </pc:cxnChg>
        <pc:cxnChg chg="add mod">
          <ac:chgData name="Prakarsh Kaushik" userId="571d78d162676988" providerId="LiveId" clId="{43A041D8-46A3-48F2-AD0A-6FCB2C95A2EE}" dt="2023-12-10T08:11:54.538" v="835" actId="1076"/>
          <ac:cxnSpMkLst>
            <pc:docMk/>
            <pc:sldMk cId="0" sldId="261"/>
            <ac:cxnSpMk id="21" creationId="{052C8393-C5BC-1724-11A6-11B5C34E7EA3}"/>
          </ac:cxnSpMkLst>
        </pc:cxnChg>
        <pc:cxnChg chg="add mod">
          <ac:chgData name="Prakarsh Kaushik" userId="571d78d162676988" providerId="LiveId" clId="{43A041D8-46A3-48F2-AD0A-6FCB2C95A2EE}" dt="2023-12-10T08:12:29.104" v="839" actId="1076"/>
          <ac:cxnSpMkLst>
            <pc:docMk/>
            <pc:sldMk cId="0" sldId="261"/>
            <ac:cxnSpMk id="23" creationId="{4A20656E-0E59-F3CC-7580-BA92A06B999B}"/>
          </ac:cxnSpMkLst>
        </pc:cxnChg>
      </pc:sldChg>
      <pc:sldChg chg="modSp mod ord">
        <pc:chgData name="Prakarsh Kaushik" userId="571d78d162676988" providerId="LiveId" clId="{43A041D8-46A3-48F2-AD0A-6FCB2C95A2EE}" dt="2023-12-10T08:06:57.916" v="698" actId="14100"/>
        <pc:sldMkLst>
          <pc:docMk/>
          <pc:sldMk cId="0" sldId="262"/>
        </pc:sldMkLst>
        <pc:spChg chg="mod">
          <ac:chgData name="Prakarsh Kaushik" userId="571d78d162676988" providerId="LiveId" clId="{43A041D8-46A3-48F2-AD0A-6FCB2C95A2EE}" dt="2023-12-10T08:06:57.916" v="698" actId="14100"/>
          <ac:spMkLst>
            <pc:docMk/>
            <pc:sldMk cId="0" sldId="262"/>
            <ac:spMk id="2" creationId="{00000000-0000-0000-0000-000000000000}"/>
          </ac:spMkLst>
        </pc:spChg>
        <pc:spChg chg="mod">
          <ac:chgData name="Prakarsh Kaushik" userId="571d78d162676988" providerId="LiveId" clId="{43A041D8-46A3-48F2-AD0A-6FCB2C95A2EE}" dt="2023-12-10T08:06:17.239" v="680" actId="1076"/>
          <ac:spMkLst>
            <pc:docMk/>
            <pc:sldMk cId="0" sldId="262"/>
            <ac:spMk id="3" creationId="{00000000-0000-0000-0000-000000000000}"/>
          </ac:spMkLst>
        </pc:spChg>
      </pc:sldChg>
      <pc:sldChg chg="modSp mod">
        <pc:chgData name="Prakarsh Kaushik" userId="571d78d162676988" providerId="LiveId" clId="{43A041D8-46A3-48F2-AD0A-6FCB2C95A2EE}" dt="2023-12-10T08:15:59.623" v="910" actId="20577"/>
        <pc:sldMkLst>
          <pc:docMk/>
          <pc:sldMk cId="0" sldId="263"/>
        </pc:sldMkLst>
        <pc:spChg chg="mod">
          <ac:chgData name="Prakarsh Kaushik" userId="571d78d162676988" providerId="LiveId" clId="{43A041D8-46A3-48F2-AD0A-6FCB2C95A2EE}" dt="2023-12-10T08:14:26.090" v="850" actId="20577"/>
          <ac:spMkLst>
            <pc:docMk/>
            <pc:sldMk cId="0" sldId="263"/>
            <ac:spMk id="2" creationId="{00000000-0000-0000-0000-000000000000}"/>
          </ac:spMkLst>
        </pc:spChg>
        <pc:spChg chg="mod">
          <ac:chgData name="Prakarsh Kaushik" userId="571d78d162676988" providerId="LiveId" clId="{43A041D8-46A3-48F2-AD0A-6FCB2C95A2EE}" dt="2023-12-10T08:15:59.623" v="910" actId="20577"/>
          <ac:spMkLst>
            <pc:docMk/>
            <pc:sldMk cId="0" sldId="263"/>
            <ac:spMk id="3" creationId="{00000000-0000-0000-0000-000000000000}"/>
          </ac:spMkLst>
        </pc:spChg>
      </pc:sldChg>
      <pc:sldChg chg="del">
        <pc:chgData name="Prakarsh Kaushik" userId="571d78d162676988" providerId="LiveId" clId="{43A041D8-46A3-48F2-AD0A-6FCB2C95A2EE}" dt="2023-12-10T11:34:16.325" v="1019" actId="47"/>
        <pc:sldMkLst>
          <pc:docMk/>
          <pc:sldMk cId="0" sldId="264"/>
        </pc:sldMkLst>
      </pc:sldChg>
      <pc:sldChg chg="del">
        <pc:chgData name="Prakarsh Kaushik" userId="571d78d162676988" providerId="LiveId" clId="{43A041D8-46A3-48F2-AD0A-6FCB2C95A2EE}" dt="2023-12-10T11:34:19.290" v="1020" actId="47"/>
        <pc:sldMkLst>
          <pc:docMk/>
          <pc:sldMk cId="0" sldId="265"/>
        </pc:sldMkLst>
      </pc:sldChg>
      <pc:sldChg chg="delSp del mod">
        <pc:chgData name="Prakarsh Kaushik" userId="571d78d162676988" providerId="LiveId" clId="{43A041D8-46A3-48F2-AD0A-6FCB2C95A2EE}" dt="2023-12-10T11:36:51.905" v="1042" actId="47"/>
        <pc:sldMkLst>
          <pc:docMk/>
          <pc:sldMk cId="0" sldId="266"/>
        </pc:sldMkLst>
        <pc:spChg chg="del">
          <ac:chgData name="Prakarsh Kaushik" userId="571d78d162676988" providerId="LiveId" clId="{43A041D8-46A3-48F2-AD0A-6FCB2C95A2EE}" dt="2023-12-10T11:35:33.282" v="1028" actId="478"/>
          <ac:spMkLst>
            <pc:docMk/>
            <pc:sldMk cId="0" sldId="266"/>
            <ac:spMk id="3" creationId="{00000000-0000-0000-0000-000000000000}"/>
          </ac:spMkLst>
        </pc:spChg>
      </pc:sldChg>
      <pc:sldChg chg="delSp modSp mod">
        <pc:chgData name="Prakarsh Kaushik" userId="571d78d162676988" providerId="LiveId" clId="{43A041D8-46A3-48F2-AD0A-6FCB2C95A2EE}" dt="2023-12-10T11:39:15.648" v="1096" actId="15"/>
        <pc:sldMkLst>
          <pc:docMk/>
          <pc:sldMk cId="0" sldId="267"/>
        </pc:sldMkLst>
        <pc:spChg chg="mod">
          <ac:chgData name="Prakarsh Kaushik" userId="571d78d162676988" providerId="LiveId" clId="{43A041D8-46A3-48F2-AD0A-6FCB2C95A2EE}" dt="2023-12-10T11:38:09.281" v="1063" actId="122"/>
          <ac:spMkLst>
            <pc:docMk/>
            <pc:sldMk cId="0" sldId="267"/>
            <ac:spMk id="2" creationId="{00000000-0000-0000-0000-000000000000}"/>
          </ac:spMkLst>
        </pc:spChg>
        <pc:spChg chg="mod">
          <ac:chgData name="Prakarsh Kaushik" userId="571d78d162676988" providerId="LiveId" clId="{43A041D8-46A3-48F2-AD0A-6FCB2C95A2EE}" dt="2023-12-10T11:39:15.648" v="1096" actId="15"/>
          <ac:spMkLst>
            <pc:docMk/>
            <pc:sldMk cId="0" sldId="267"/>
            <ac:spMk id="3" creationId="{00000000-0000-0000-0000-000000000000}"/>
          </ac:spMkLst>
        </pc:spChg>
        <pc:spChg chg="del">
          <ac:chgData name="Prakarsh Kaushik" userId="571d78d162676988" providerId="LiveId" clId="{43A041D8-46A3-48F2-AD0A-6FCB2C95A2EE}" dt="2023-12-10T11:38:01.479" v="1043" actId="478"/>
          <ac:spMkLst>
            <pc:docMk/>
            <pc:sldMk cId="0" sldId="267"/>
            <ac:spMk id="4" creationId="{00000000-0000-0000-0000-000000000000}"/>
          </ac:spMkLst>
        </pc:spChg>
      </pc:sldChg>
      <pc:sldChg chg="modSp mod">
        <pc:chgData name="Prakarsh Kaushik" userId="571d78d162676988" providerId="LiveId" clId="{43A041D8-46A3-48F2-AD0A-6FCB2C95A2EE}" dt="2023-12-10T12:40:00.027" v="1174" actId="15"/>
        <pc:sldMkLst>
          <pc:docMk/>
          <pc:sldMk cId="0" sldId="268"/>
        </pc:sldMkLst>
        <pc:spChg chg="mod">
          <ac:chgData name="Prakarsh Kaushik" userId="571d78d162676988" providerId="LiveId" clId="{43A041D8-46A3-48F2-AD0A-6FCB2C95A2EE}" dt="2023-12-10T12:36:49.184" v="1133" actId="122"/>
          <ac:spMkLst>
            <pc:docMk/>
            <pc:sldMk cId="0" sldId="268"/>
            <ac:spMk id="2" creationId="{00000000-0000-0000-0000-000000000000}"/>
          </ac:spMkLst>
        </pc:spChg>
        <pc:spChg chg="mod">
          <ac:chgData name="Prakarsh Kaushik" userId="571d78d162676988" providerId="LiveId" clId="{43A041D8-46A3-48F2-AD0A-6FCB2C95A2EE}" dt="2023-12-10T12:40:00.027" v="1174" actId="15"/>
          <ac:spMkLst>
            <pc:docMk/>
            <pc:sldMk cId="0" sldId="268"/>
            <ac:spMk id="3" creationId="{00000000-0000-0000-0000-000000000000}"/>
          </ac:spMkLst>
        </pc:spChg>
      </pc:sldChg>
      <pc:sldChg chg="delSp modSp mod">
        <pc:chgData name="Prakarsh Kaushik" userId="571d78d162676988" providerId="LiveId" clId="{43A041D8-46A3-48F2-AD0A-6FCB2C95A2EE}" dt="2023-12-10T13:20:56.264" v="1222" actId="20577"/>
        <pc:sldMkLst>
          <pc:docMk/>
          <pc:sldMk cId="0" sldId="269"/>
        </pc:sldMkLst>
        <pc:spChg chg="mod">
          <ac:chgData name="Prakarsh Kaushik" userId="571d78d162676988" providerId="LiveId" clId="{43A041D8-46A3-48F2-AD0A-6FCB2C95A2EE}" dt="2023-12-10T13:19:13.737" v="1184" actId="122"/>
          <ac:spMkLst>
            <pc:docMk/>
            <pc:sldMk cId="0" sldId="269"/>
            <ac:spMk id="2" creationId="{00000000-0000-0000-0000-000000000000}"/>
          </ac:spMkLst>
        </pc:spChg>
        <pc:spChg chg="mod">
          <ac:chgData name="Prakarsh Kaushik" userId="571d78d162676988" providerId="LiveId" clId="{43A041D8-46A3-48F2-AD0A-6FCB2C95A2EE}" dt="2023-12-10T13:20:56.264" v="1222" actId="20577"/>
          <ac:spMkLst>
            <pc:docMk/>
            <pc:sldMk cId="0" sldId="269"/>
            <ac:spMk id="3" creationId="{00000000-0000-0000-0000-000000000000}"/>
          </ac:spMkLst>
        </pc:spChg>
        <pc:spChg chg="del">
          <ac:chgData name="Prakarsh Kaushik" userId="571d78d162676988" providerId="LiveId" clId="{43A041D8-46A3-48F2-AD0A-6FCB2C95A2EE}" dt="2023-12-10T13:19:15.394" v="1185" actId="478"/>
          <ac:spMkLst>
            <pc:docMk/>
            <pc:sldMk cId="0" sldId="269"/>
            <ac:spMk id="4" creationId="{00000000-0000-0000-0000-000000000000}"/>
          </ac:spMkLst>
        </pc:spChg>
      </pc:sldChg>
      <pc:sldChg chg="addSp delSp modSp mod">
        <pc:chgData name="Prakarsh Kaushik" userId="571d78d162676988" providerId="LiveId" clId="{43A041D8-46A3-48F2-AD0A-6FCB2C95A2EE}" dt="2023-12-10T13:51:47.037" v="1299" actId="1076"/>
        <pc:sldMkLst>
          <pc:docMk/>
          <pc:sldMk cId="0" sldId="270"/>
        </pc:sldMkLst>
        <pc:spChg chg="mod">
          <ac:chgData name="Prakarsh Kaushik" userId="571d78d162676988" providerId="LiveId" clId="{43A041D8-46A3-48F2-AD0A-6FCB2C95A2EE}" dt="2023-12-10T13:50:22.034" v="1289" actId="122"/>
          <ac:spMkLst>
            <pc:docMk/>
            <pc:sldMk cId="0" sldId="270"/>
            <ac:spMk id="2" creationId="{00000000-0000-0000-0000-000000000000}"/>
          </ac:spMkLst>
        </pc:spChg>
        <pc:spChg chg="del mod">
          <ac:chgData name="Prakarsh Kaushik" userId="571d78d162676988" providerId="LiveId" clId="{43A041D8-46A3-48F2-AD0A-6FCB2C95A2EE}" dt="2023-12-10T13:50:28.340" v="1292" actId="478"/>
          <ac:spMkLst>
            <pc:docMk/>
            <pc:sldMk cId="0" sldId="270"/>
            <ac:spMk id="3" creationId="{00000000-0000-0000-0000-000000000000}"/>
          </ac:spMkLst>
        </pc:spChg>
        <pc:spChg chg="del">
          <ac:chgData name="Prakarsh Kaushik" userId="571d78d162676988" providerId="LiveId" clId="{43A041D8-46A3-48F2-AD0A-6FCB2C95A2EE}" dt="2023-12-10T13:50:23.365" v="1290" actId="478"/>
          <ac:spMkLst>
            <pc:docMk/>
            <pc:sldMk cId="0" sldId="270"/>
            <ac:spMk id="4" creationId="{00000000-0000-0000-0000-000000000000}"/>
          </ac:spMkLst>
        </pc:spChg>
        <pc:picChg chg="add mod">
          <ac:chgData name="Prakarsh Kaushik" userId="571d78d162676988" providerId="LiveId" clId="{43A041D8-46A3-48F2-AD0A-6FCB2C95A2EE}" dt="2023-12-10T13:51:23.938" v="1295" actId="1076"/>
          <ac:picMkLst>
            <pc:docMk/>
            <pc:sldMk cId="0" sldId="270"/>
            <ac:picMk id="7" creationId="{570EBD90-0F86-6C3E-60F3-37AA51E4359A}"/>
          </ac:picMkLst>
        </pc:picChg>
        <pc:picChg chg="add mod">
          <ac:chgData name="Prakarsh Kaushik" userId="571d78d162676988" providerId="LiveId" clId="{43A041D8-46A3-48F2-AD0A-6FCB2C95A2EE}" dt="2023-12-10T13:51:47.037" v="1299" actId="1076"/>
          <ac:picMkLst>
            <pc:docMk/>
            <pc:sldMk cId="0" sldId="270"/>
            <ac:picMk id="9" creationId="{556EF9DC-FFA7-7480-15B2-85139C244082}"/>
          </ac:picMkLst>
        </pc:picChg>
      </pc:sldChg>
      <pc:sldChg chg="del">
        <pc:chgData name="Prakarsh Kaushik" userId="571d78d162676988" providerId="LiveId" clId="{43A041D8-46A3-48F2-AD0A-6FCB2C95A2EE}" dt="2023-12-10T13:42:33.648" v="1279" actId="47"/>
        <pc:sldMkLst>
          <pc:docMk/>
          <pc:sldMk cId="0" sldId="271"/>
        </pc:sldMkLst>
      </pc:sldChg>
      <pc:sldChg chg="del">
        <pc:chgData name="Prakarsh Kaushik" userId="571d78d162676988" providerId="LiveId" clId="{43A041D8-46A3-48F2-AD0A-6FCB2C95A2EE}" dt="2023-12-10T13:42:31.168" v="1278" actId="47"/>
        <pc:sldMkLst>
          <pc:docMk/>
          <pc:sldMk cId="0" sldId="272"/>
        </pc:sldMkLst>
      </pc:sldChg>
      <pc:sldChg chg="del">
        <pc:chgData name="Prakarsh Kaushik" userId="571d78d162676988" providerId="LiveId" clId="{43A041D8-46A3-48F2-AD0A-6FCB2C95A2EE}" dt="2023-12-10T13:51:51.925" v="1301" actId="47"/>
        <pc:sldMkLst>
          <pc:docMk/>
          <pc:sldMk cId="0" sldId="273"/>
        </pc:sldMkLst>
      </pc:sldChg>
      <pc:sldChg chg="del">
        <pc:chgData name="Prakarsh Kaushik" userId="571d78d162676988" providerId="LiveId" clId="{43A041D8-46A3-48F2-AD0A-6FCB2C95A2EE}" dt="2023-12-10T13:43:29.062" v="1281" actId="47"/>
        <pc:sldMkLst>
          <pc:docMk/>
          <pc:sldMk cId="0" sldId="274"/>
        </pc:sldMkLst>
      </pc:sldChg>
      <pc:sldChg chg="addSp delSp modSp add mod">
        <pc:chgData name="Prakarsh Kaushik" userId="571d78d162676988" providerId="LiveId" clId="{43A041D8-46A3-48F2-AD0A-6FCB2C95A2EE}" dt="2023-12-10T11:36:01.342" v="1037" actId="20577"/>
        <pc:sldMkLst>
          <pc:docMk/>
          <pc:sldMk cId="3475135701" sldId="276"/>
        </pc:sldMkLst>
        <pc:spChg chg="del mod">
          <ac:chgData name="Prakarsh Kaushik" userId="571d78d162676988" providerId="LiveId" clId="{43A041D8-46A3-48F2-AD0A-6FCB2C95A2EE}" dt="2023-12-10T11:07:00.028" v="1002" actId="478"/>
          <ac:spMkLst>
            <pc:docMk/>
            <pc:sldMk cId="3475135701" sldId="276"/>
            <ac:spMk id="3" creationId="{00000000-0000-0000-0000-000000000000}"/>
          </ac:spMkLst>
        </pc:spChg>
        <pc:spChg chg="add mod">
          <ac:chgData name="Prakarsh Kaushik" userId="571d78d162676988" providerId="LiveId" clId="{43A041D8-46A3-48F2-AD0A-6FCB2C95A2EE}" dt="2023-12-10T11:36:01.342" v="1037" actId="20577"/>
          <ac:spMkLst>
            <pc:docMk/>
            <pc:sldMk cId="3475135701" sldId="276"/>
            <ac:spMk id="7" creationId="{586758D1-B04B-31E6-84FD-B55FEFBE94A5}"/>
          </ac:spMkLst>
        </pc:spChg>
        <pc:picChg chg="add del mod">
          <ac:chgData name="Prakarsh Kaushik" userId="571d78d162676988" providerId="LiveId" clId="{43A041D8-46A3-48F2-AD0A-6FCB2C95A2EE}" dt="2023-12-10T11:35:20.829" v="1025" actId="478"/>
          <ac:picMkLst>
            <pc:docMk/>
            <pc:sldMk cId="3475135701" sldId="276"/>
            <ac:picMk id="6" creationId="{1A9AADAA-AFA8-287D-0F61-CE0DA54EBFC9}"/>
          </ac:picMkLst>
        </pc:picChg>
        <pc:picChg chg="add del mod">
          <ac:chgData name="Prakarsh Kaushik" userId="571d78d162676988" providerId="LiveId" clId="{43A041D8-46A3-48F2-AD0A-6FCB2C95A2EE}" dt="2023-12-10T11:35:22.286" v="1026" actId="478"/>
          <ac:picMkLst>
            <pc:docMk/>
            <pc:sldMk cId="3475135701" sldId="276"/>
            <ac:picMk id="1026" creationId="{47C3389C-3CF9-94C0-363D-C6195212E3C1}"/>
          </ac:picMkLst>
        </pc:picChg>
        <pc:picChg chg="add mod">
          <ac:chgData name="Prakarsh Kaushik" userId="571d78d162676988" providerId="LiveId" clId="{43A041D8-46A3-48F2-AD0A-6FCB2C95A2EE}" dt="2023-12-10T11:35:24.579" v="1027" actId="1076"/>
          <ac:picMkLst>
            <pc:docMk/>
            <pc:sldMk cId="3475135701" sldId="276"/>
            <ac:picMk id="1028" creationId="{C7EA99EC-9BF7-8DA2-7F5F-81535D4D7DEB}"/>
          </ac:picMkLst>
        </pc:picChg>
      </pc:sldChg>
      <pc:sldChg chg="addSp modSp add mod">
        <pc:chgData name="Prakarsh Kaushik" userId="571d78d162676988" providerId="LiveId" clId="{43A041D8-46A3-48F2-AD0A-6FCB2C95A2EE}" dt="2023-12-10T08:34:15.864" v="959" actId="20577"/>
        <pc:sldMkLst>
          <pc:docMk/>
          <pc:sldMk cId="1424210314" sldId="277"/>
        </pc:sldMkLst>
        <pc:spChg chg="mod">
          <ac:chgData name="Prakarsh Kaushik" userId="571d78d162676988" providerId="LiveId" clId="{43A041D8-46A3-48F2-AD0A-6FCB2C95A2EE}" dt="2023-12-10T08:34:15.864" v="959" actId="20577"/>
          <ac:spMkLst>
            <pc:docMk/>
            <pc:sldMk cId="1424210314" sldId="277"/>
            <ac:spMk id="3" creationId="{00000000-0000-0000-0000-000000000000}"/>
          </ac:spMkLst>
        </pc:spChg>
        <pc:picChg chg="add mod">
          <ac:chgData name="Prakarsh Kaushik" userId="571d78d162676988" providerId="LiveId" clId="{43A041D8-46A3-48F2-AD0A-6FCB2C95A2EE}" dt="2023-12-10T08:28:03.120" v="937" actId="1076"/>
          <ac:picMkLst>
            <pc:docMk/>
            <pc:sldMk cId="1424210314" sldId="277"/>
            <ac:picMk id="5" creationId="{9CDED134-8A7E-F5C5-99D1-5974C71813B3}"/>
          </ac:picMkLst>
        </pc:picChg>
      </pc:sldChg>
      <pc:sldChg chg="addSp delSp modSp add mod ord">
        <pc:chgData name="Prakarsh Kaushik" userId="571d78d162676988" providerId="LiveId" clId="{43A041D8-46A3-48F2-AD0A-6FCB2C95A2EE}" dt="2023-12-10T08:36:26.669" v="976" actId="20577"/>
        <pc:sldMkLst>
          <pc:docMk/>
          <pc:sldMk cId="2172870616" sldId="278"/>
        </pc:sldMkLst>
        <pc:spChg chg="mod">
          <ac:chgData name="Prakarsh Kaushik" userId="571d78d162676988" providerId="LiveId" clId="{43A041D8-46A3-48F2-AD0A-6FCB2C95A2EE}" dt="2023-12-10T08:36:26.669" v="976" actId="20577"/>
          <ac:spMkLst>
            <pc:docMk/>
            <pc:sldMk cId="2172870616" sldId="278"/>
            <ac:spMk id="3" creationId="{00000000-0000-0000-0000-000000000000}"/>
          </ac:spMkLst>
        </pc:spChg>
        <pc:picChg chg="del">
          <ac:chgData name="Prakarsh Kaushik" userId="571d78d162676988" providerId="LiveId" clId="{43A041D8-46A3-48F2-AD0A-6FCB2C95A2EE}" dt="2023-12-10T08:35:53.695" v="968" actId="478"/>
          <ac:picMkLst>
            <pc:docMk/>
            <pc:sldMk cId="2172870616" sldId="278"/>
            <ac:picMk id="5" creationId="{9CDED134-8A7E-F5C5-99D1-5974C71813B3}"/>
          </ac:picMkLst>
        </pc:picChg>
        <pc:picChg chg="add mod">
          <ac:chgData name="Prakarsh Kaushik" userId="571d78d162676988" providerId="LiveId" clId="{43A041D8-46A3-48F2-AD0A-6FCB2C95A2EE}" dt="2023-12-10T08:35:59.726" v="971" actId="1076"/>
          <ac:picMkLst>
            <pc:docMk/>
            <pc:sldMk cId="2172870616" sldId="278"/>
            <ac:picMk id="7" creationId="{0F1AB89E-359E-E443-4193-C83EDAF0699C}"/>
          </ac:picMkLst>
        </pc:picChg>
      </pc:sldChg>
      <pc:sldChg chg="addSp delSp modSp add mod">
        <pc:chgData name="Prakarsh Kaushik" userId="571d78d162676988" providerId="LiveId" clId="{43A041D8-46A3-48F2-AD0A-6FCB2C95A2EE}" dt="2023-12-10T08:38:33.937" v="999" actId="20577"/>
        <pc:sldMkLst>
          <pc:docMk/>
          <pc:sldMk cId="2737310028" sldId="279"/>
        </pc:sldMkLst>
        <pc:spChg chg="mod">
          <ac:chgData name="Prakarsh Kaushik" userId="571d78d162676988" providerId="LiveId" clId="{43A041D8-46A3-48F2-AD0A-6FCB2C95A2EE}" dt="2023-12-10T08:38:33.937" v="999" actId="20577"/>
          <ac:spMkLst>
            <pc:docMk/>
            <pc:sldMk cId="2737310028" sldId="279"/>
            <ac:spMk id="3" creationId="{00000000-0000-0000-0000-000000000000}"/>
          </ac:spMkLst>
        </pc:spChg>
        <pc:picChg chg="del">
          <ac:chgData name="Prakarsh Kaushik" userId="571d78d162676988" providerId="LiveId" clId="{43A041D8-46A3-48F2-AD0A-6FCB2C95A2EE}" dt="2023-12-10T08:37:48.488" v="989" actId="478"/>
          <ac:picMkLst>
            <pc:docMk/>
            <pc:sldMk cId="2737310028" sldId="279"/>
            <ac:picMk id="5" creationId="{9CDED134-8A7E-F5C5-99D1-5974C71813B3}"/>
          </ac:picMkLst>
        </pc:picChg>
        <pc:picChg chg="add mod">
          <ac:chgData name="Prakarsh Kaushik" userId="571d78d162676988" providerId="LiveId" clId="{43A041D8-46A3-48F2-AD0A-6FCB2C95A2EE}" dt="2023-12-10T08:38:14.929" v="994" actId="1076"/>
          <ac:picMkLst>
            <pc:docMk/>
            <pc:sldMk cId="2737310028" sldId="279"/>
            <ac:picMk id="7" creationId="{92A65E39-280E-CCD3-CBB9-7809C0BB36B9}"/>
          </ac:picMkLst>
        </pc:picChg>
      </pc:sldChg>
      <pc:sldChg chg="addSp delSp modSp add mod ord">
        <pc:chgData name="Prakarsh Kaushik" userId="571d78d162676988" providerId="LiveId" clId="{43A041D8-46A3-48F2-AD0A-6FCB2C95A2EE}" dt="2023-12-10T11:36:49.167" v="1041" actId="1076"/>
        <pc:sldMkLst>
          <pc:docMk/>
          <pc:sldMk cId="2048948600" sldId="280"/>
        </pc:sldMkLst>
        <pc:spChg chg="add mod">
          <ac:chgData name="Prakarsh Kaushik" userId="571d78d162676988" providerId="LiveId" clId="{43A041D8-46A3-48F2-AD0A-6FCB2C95A2EE}" dt="2023-12-10T11:36:49.167" v="1041" actId="1076"/>
          <ac:spMkLst>
            <pc:docMk/>
            <pc:sldMk cId="2048948600" sldId="280"/>
            <ac:spMk id="3" creationId="{0526BA9B-1366-B097-CC08-716C7CBBD1B1}"/>
          </ac:spMkLst>
        </pc:spChg>
        <pc:picChg chg="del mod">
          <ac:chgData name="Prakarsh Kaushik" userId="571d78d162676988" providerId="LiveId" clId="{43A041D8-46A3-48F2-AD0A-6FCB2C95A2EE}" dt="2023-12-10T11:35:19.366" v="1024" actId="478"/>
          <ac:picMkLst>
            <pc:docMk/>
            <pc:sldMk cId="2048948600" sldId="280"/>
            <ac:picMk id="6" creationId="{1A9AADAA-AFA8-287D-0F61-CE0DA54EBFC9}"/>
          </ac:picMkLst>
        </pc:picChg>
        <pc:picChg chg="mod">
          <ac:chgData name="Prakarsh Kaushik" userId="571d78d162676988" providerId="LiveId" clId="{43A041D8-46A3-48F2-AD0A-6FCB2C95A2EE}" dt="2023-12-10T11:35:44.800" v="1034" actId="1076"/>
          <ac:picMkLst>
            <pc:docMk/>
            <pc:sldMk cId="2048948600" sldId="280"/>
            <ac:picMk id="1026" creationId="{47C3389C-3CF9-94C0-363D-C6195212E3C1}"/>
          </ac:picMkLst>
        </pc:picChg>
        <pc:picChg chg="del">
          <ac:chgData name="Prakarsh Kaushik" userId="571d78d162676988" providerId="LiveId" clId="{43A041D8-46A3-48F2-AD0A-6FCB2C95A2EE}" dt="2023-12-10T11:35:41.465" v="1032" actId="478"/>
          <ac:picMkLst>
            <pc:docMk/>
            <pc:sldMk cId="2048948600" sldId="280"/>
            <ac:picMk id="1028" creationId="{C7EA99EC-9BF7-8DA2-7F5F-81535D4D7DEB}"/>
          </ac:picMkLst>
        </pc:picChg>
      </pc:sldChg>
      <pc:sldChg chg="modSp add mod">
        <pc:chgData name="Prakarsh Kaushik" userId="571d78d162676988" providerId="LiveId" clId="{43A041D8-46A3-48F2-AD0A-6FCB2C95A2EE}" dt="2023-12-10T13:39:22.720" v="1253" actId="15"/>
        <pc:sldMkLst>
          <pc:docMk/>
          <pc:sldMk cId="816986893" sldId="281"/>
        </pc:sldMkLst>
        <pc:spChg chg="mod">
          <ac:chgData name="Prakarsh Kaushik" userId="571d78d162676988" providerId="LiveId" clId="{43A041D8-46A3-48F2-AD0A-6FCB2C95A2EE}" dt="2023-12-10T13:37:42.532" v="1234" actId="20577"/>
          <ac:spMkLst>
            <pc:docMk/>
            <pc:sldMk cId="816986893" sldId="281"/>
            <ac:spMk id="2" creationId="{00000000-0000-0000-0000-000000000000}"/>
          </ac:spMkLst>
        </pc:spChg>
        <pc:spChg chg="mod">
          <ac:chgData name="Prakarsh Kaushik" userId="571d78d162676988" providerId="LiveId" clId="{43A041D8-46A3-48F2-AD0A-6FCB2C95A2EE}" dt="2023-12-10T13:39:22.720" v="1253" actId="15"/>
          <ac:spMkLst>
            <pc:docMk/>
            <pc:sldMk cId="816986893" sldId="281"/>
            <ac:spMk id="3" creationId="{00000000-0000-0000-0000-000000000000}"/>
          </ac:spMkLst>
        </pc:spChg>
      </pc:sldChg>
      <pc:sldChg chg="modSp add mod">
        <pc:chgData name="Prakarsh Kaushik" userId="571d78d162676988" providerId="LiveId" clId="{43A041D8-46A3-48F2-AD0A-6FCB2C95A2EE}" dt="2023-12-10T13:42:16.568" v="1272" actId="20577"/>
        <pc:sldMkLst>
          <pc:docMk/>
          <pc:sldMk cId="956893632" sldId="282"/>
        </pc:sldMkLst>
        <pc:spChg chg="mod">
          <ac:chgData name="Prakarsh Kaushik" userId="571d78d162676988" providerId="LiveId" clId="{43A041D8-46A3-48F2-AD0A-6FCB2C95A2EE}" dt="2023-12-10T13:42:16.568" v="1272" actId="20577"/>
          <ac:spMkLst>
            <pc:docMk/>
            <pc:sldMk cId="956893632" sldId="282"/>
            <ac:spMk id="3" creationId="{00000000-0000-0000-0000-000000000000}"/>
          </ac:spMkLst>
        </pc:spChg>
      </pc:sldChg>
      <pc:sldChg chg="addSp delSp modSp add mod">
        <pc:chgData name="Prakarsh Kaushik" userId="571d78d162676988" providerId="LiveId" clId="{43A041D8-46A3-48F2-AD0A-6FCB2C95A2EE}" dt="2023-12-10T13:52:54.651" v="1312" actId="208"/>
        <pc:sldMkLst>
          <pc:docMk/>
          <pc:sldMk cId="511560586" sldId="283"/>
        </pc:sldMkLst>
        <pc:spChg chg="add mod">
          <ac:chgData name="Prakarsh Kaushik" userId="571d78d162676988" providerId="LiveId" clId="{43A041D8-46A3-48F2-AD0A-6FCB2C95A2EE}" dt="2023-12-10T13:52:54.651" v="1312" actId="208"/>
          <ac:spMkLst>
            <pc:docMk/>
            <pc:sldMk cId="511560586" sldId="283"/>
            <ac:spMk id="10" creationId="{040F468C-A78F-9BED-6D2E-17AC336963F3}"/>
          </ac:spMkLst>
        </pc:spChg>
        <pc:picChg chg="add del mod">
          <ac:chgData name="Prakarsh Kaushik" userId="571d78d162676988" providerId="LiveId" clId="{43A041D8-46A3-48F2-AD0A-6FCB2C95A2EE}" dt="2023-12-10T13:52:39.356" v="1306" actId="478"/>
          <ac:picMkLst>
            <pc:docMk/>
            <pc:sldMk cId="511560586" sldId="283"/>
            <ac:picMk id="4" creationId="{39B44049-8483-A1A4-81B7-0510B5CBF249}"/>
          </ac:picMkLst>
        </pc:picChg>
        <pc:picChg chg="del">
          <ac:chgData name="Prakarsh Kaushik" userId="571d78d162676988" providerId="LiveId" clId="{43A041D8-46A3-48F2-AD0A-6FCB2C95A2EE}" dt="2023-12-10T13:51:54.599" v="1302" actId="478"/>
          <ac:picMkLst>
            <pc:docMk/>
            <pc:sldMk cId="511560586" sldId="283"/>
            <ac:picMk id="7" creationId="{570EBD90-0F86-6C3E-60F3-37AA51E4359A}"/>
          </ac:picMkLst>
        </pc:picChg>
        <pc:picChg chg="add mod">
          <ac:chgData name="Prakarsh Kaushik" userId="571d78d162676988" providerId="LiveId" clId="{43A041D8-46A3-48F2-AD0A-6FCB2C95A2EE}" dt="2023-12-10T13:52:43.817" v="1309" actId="1076"/>
          <ac:picMkLst>
            <pc:docMk/>
            <pc:sldMk cId="511560586" sldId="283"/>
            <ac:picMk id="8" creationId="{D97B7BC5-FA2C-5925-2BA2-E5C62B5421C5}"/>
          </ac:picMkLst>
        </pc:picChg>
        <pc:picChg chg="del">
          <ac:chgData name="Prakarsh Kaushik" userId="571d78d162676988" providerId="LiveId" clId="{43A041D8-46A3-48F2-AD0A-6FCB2C95A2EE}" dt="2023-12-10T13:51:55.169" v="1303" actId="478"/>
          <ac:picMkLst>
            <pc:docMk/>
            <pc:sldMk cId="511560586" sldId="283"/>
            <ac:picMk id="9" creationId="{556EF9DC-FFA7-7480-15B2-85139C244082}"/>
          </ac:picMkLst>
        </pc:picChg>
      </pc:sldChg>
      <pc:sldChg chg="modSp add del mod">
        <pc:chgData name="Prakarsh Kaushik" userId="571d78d162676988" providerId="LiveId" clId="{43A041D8-46A3-48F2-AD0A-6FCB2C95A2EE}" dt="2023-12-10T13:42:37.715" v="1280" actId="47"/>
        <pc:sldMkLst>
          <pc:docMk/>
          <pc:sldMk cId="1144611738" sldId="283"/>
        </pc:sldMkLst>
        <pc:spChg chg="mod">
          <ac:chgData name="Prakarsh Kaushik" userId="571d78d162676988" providerId="LiveId" clId="{43A041D8-46A3-48F2-AD0A-6FCB2C95A2EE}" dt="2023-12-10T13:42:23.457" v="1277" actId="20577"/>
          <ac:spMkLst>
            <pc:docMk/>
            <pc:sldMk cId="1144611738" sldId="283"/>
            <ac:spMk id="2"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jp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12/17/23</a:t>
            </a:fld>
            <a:endParaRPr lang="en-US"/>
          </a:p>
        </p:txBody>
      </p:sp>
      <p:sp>
        <p:nvSpPr>
          <p:cNvPr id="6" name="Holder 6"/>
          <p:cNvSpPr>
            <a:spLocks noGrp="1"/>
          </p:cNvSpPr>
          <p:nvPr>
            <p:ph type="sldNum" sz="quarter" idx="7"/>
          </p:nvPr>
        </p:nvSpPr>
        <p:spPr/>
        <p:txBody>
          <a:bodyPr lIns="0" tIns="0" rIns="0" bIns="0"/>
          <a:lstStyle>
            <a:lvl1pPr>
              <a:defRPr sz="1200" b="1" i="0">
                <a:solidFill>
                  <a:srgbClr val="A32537"/>
                </a:solidFill>
                <a:latin typeface="Verdana"/>
                <a:cs typeface="Verdana"/>
              </a:defRPr>
            </a:lvl1pPr>
          </a:lstStyle>
          <a:p>
            <a:pPr marL="38100">
              <a:lnSpc>
                <a:spcPct val="100000"/>
              </a:lnSpc>
              <a:spcBef>
                <a:spcPts val="130"/>
              </a:spcBef>
            </a:pPr>
            <a:fld id="{81D60167-4931-47E6-BA6A-407CBD079E47}" type="slidenum">
              <a:rPr spc="-135" dirty="0"/>
              <a:t>‹#›</a:t>
            </a:fld>
            <a:endParaRPr spc="-13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363D45"/>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000" b="0" i="0">
                <a:solidFill>
                  <a:srgbClr val="A32537"/>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12/17/23</a:t>
            </a:fld>
            <a:endParaRPr lang="en-US"/>
          </a:p>
        </p:txBody>
      </p:sp>
      <p:sp>
        <p:nvSpPr>
          <p:cNvPr id="6" name="Holder 6"/>
          <p:cNvSpPr>
            <a:spLocks noGrp="1"/>
          </p:cNvSpPr>
          <p:nvPr>
            <p:ph type="sldNum" sz="quarter" idx="7"/>
          </p:nvPr>
        </p:nvSpPr>
        <p:spPr/>
        <p:txBody>
          <a:bodyPr lIns="0" tIns="0" rIns="0" bIns="0"/>
          <a:lstStyle>
            <a:lvl1pPr>
              <a:defRPr sz="1200" b="1" i="0">
                <a:solidFill>
                  <a:srgbClr val="A32537"/>
                </a:solidFill>
                <a:latin typeface="Verdana"/>
                <a:cs typeface="Verdana"/>
              </a:defRPr>
            </a:lvl1pPr>
          </a:lstStyle>
          <a:p>
            <a:pPr marL="38100">
              <a:lnSpc>
                <a:spcPct val="100000"/>
              </a:lnSpc>
              <a:spcBef>
                <a:spcPts val="130"/>
              </a:spcBef>
            </a:pPr>
            <a:fld id="{81D60167-4931-47E6-BA6A-407CBD079E47}" type="slidenum">
              <a:rPr spc="-135" dirty="0"/>
              <a:t>‹#›</a:t>
            </a:fld>
            <a:endParaRPr spc="-13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363D45"/>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12/17/23</a:t>
            </a:fld>
            <a:endParaRPr lang="en-US"/>
          </a:p>
        </p:txBody>
      </p:sp>
      <p:sp>
        <p:nvSpPr>
          <p:cNvPr id="7" name="Holder 7"/>
          <p:cNvSpPr>
            <a:spLocks noGrp="1"/>
          </p:cNvSpPr>
          <p:nvPr>
            <p:ph type="sldNum" sz="quarter" idx="7"/>
          </p:nvPr>
        </p:nvSpPr>
        <p:spPr/>
        <p:txBody>
          <a:bodyPr lIns="0" tIns="0" rIns="0" bIns="0"/>
          <a:lstStyle>
            <a:lvl1pPr>
              <a:defRPr sz="1200" b="1" i="0">
                <a:solidFill>
                  <a:srgbClr val="A32537"/>
                </a:solidFill>
                <a:latin typeface="Verdana"/>
                <a:cs typeface="Verdana"/>
              </a:defRPr>
            </a:lvl1pPr>
          </a:lstStyle>
          <a:p>
            <a:pPr marL="38100">
              <a:lnSpc>
                <a:spcPct val="100000"/>
              </a:lnSpc>
              <a:spcBef>
                <a:spcPts val="130"/>
              </a:spcBef>
            </a:pPr>
            <a:fld id="{81D60167-4931-47E6-BA6A-407CBD079E47}" type="slidenum">
              <a:rPr spc="-135" dirty="0"/>
              <a:t>‹#›</a:t>
            </a:fld>
            <a:endParaRPr spc="-13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363D45"/>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12/17/23</a:t>
            </a:fld>
            <a:endParaRPr lang="en-US"/>
          </a:p>
        </p:txBody>
      </p:sp>
      <p:sp>
        <p:nvSpPr>
          <p:cNvPr id="5" name="Holder 5"/>
          <p:cNvSpPr>
            <a:spLocks noGrp="1"/>
          </p:cNvSpPr>
          <p:nvPr>
            <p:ph type="sldNum" sz="quarter" idx="7"/>
          </p:nvPr>
        </p:nvSpPr>
        <p:spPr/>
        <p:txBody>
          <a:bodyPr lIns="0" tIns="0" rIns="0" bIns="0"/>
          <a:lstStyle>
            <a:lvl1pPr>
              <a:defRPr sz="1200" b="1" i="0">
                <a:solidFill>
                  <a:srgbClr val="A32537"/>
                </a:solidFill>
                <a:latin typeface="Verdana"/>
                <a:cs typeface="Verdana"/>
              </a:defRPr>
            </a:lvl1pPr>
          </a:lstStyle>
          <a:p>
            <a:pPr marL="38100">
              <a:lnSpc>
                <a:spcPct val="100000"/>
              </a:lnSpc>
              <a:spcBef>
                <a:spcPts val="130"/>
              </a:spcBef>
            </a:pPr>
            <a:fld id="{81D60167-4931-47E6-BA6A-407CBD079E47}" type="slidenum">
              <a:rPr spc="-135" dirty="0"/>
              <a:t>‹#›</a:t>
            </a:fld>
            <a:endParaRPr spc="-13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1353800" y="0"/>
            <a:ext cx="838200" cy="6855459"/>
          </a:xfrm>
          <a:custGeom>
            <a:avLst/>
            <a:gdLst/>
            <a:ahLst/>
            <a:cxnLst/>
            <a:rect l="l" t="t" r="r" b="b"/>
            <a:pathLst>
              <a:path w="838200" h="6855459">
                <a:moveTo>
                  <a:pt x="838200" y="0"/>
                </a:moveTo>
                <a:lnTo>
                  <a:pt x="0" y="0"/>
                </a:lnTo>
                <a:lnTo>
                  <a:pt x="838200" y="6855402"/>
                </a:lnTo>
                <a:lnTo>
                  <a:pt x="838200" y="0"/>
                </a:lnTo>
                <a:close/>
              </a:path>
            </a:pathLst>
          </a:custGeom>
          <a:solidFill>
            <a:srgbClr val="F1F2F3"/>
          </a:solidFill>
        </p:spPr>
        <p:txBody>
          <a:bodyPr wrap="square" lIns="0" tIns="0" rIns="0" bIns="0" rtlCol="0"/>
          <a:lstStyle/>
          <a:p>
            <a:endParaRPr/>
          </a:p>
        </p:txBody>
      </p:sp>
      <p:sp>
        <p:nvSpPr>
          <p:cNvPr id="17" name="bg object 17"/>
          <p:cNvSpPr/>
          <p:nvPr/>
        </p:nvSpPr>
        <p:spPr>
          <a:xfrm>
            <a:off x="298621" y="6394640"/>
            <a:ext cx="164757" cy="164719"/>
          </a:xfrm>
          <a:prstGeom prst="rect">
            <a:avLst/>
          </a:prstGeom>
          <a:blipFill>
            <a:blip r:embed="rId2" cstate="print"/>
            <a:stretch>
              <a:fillRect/>
            </a:stretch>
          </a:blipFill>
        </p:spPr>
        <p:txBody>
          <a:bodyPr wrap="square" lIns="0" tIns="0" rIns="0" bIns="0" rtlCol="0"/>
          <a:lstStyle/>
          <a:p>
            <a:endParaRPr/>
          </a:p>
        </p:txBody>
      </p:sp>
      <p:sp>
        <p:nvSpPr>
          <p:cNvPr id="18" name="bg object 18"/>
          <p:cNvSpPr/>
          <p:nvPr/>
        </p:nvSpPr>
        <p:spPr>
          <a:xfrm>
            <a:off x="381000" y="0"/>
            <a:ext cx="0" cy="6258560"/>
          </a:xfrm>
          <a:custGeom>
            <a:avLst/>
            <a:gdLst/>
            <a:ahLst/>
            <a:cxnLst/>
            <a:rect l="l" t="t" r="r" b="b"/>
            <a:pathLst>
              <a:path h="6258560">
                <a:moveTo>
                  <a:pt x="0" y="6258267"/>
                </a:moveTo>
                <a:lnTo>
                  <a:pt x="0" y="0"/>
                </a:lnTo>
              </a:path>
            </a:pathLst>
          </a:custGeom>
          <a:ln w="6350">
            <a:solidFill>
              <a:srgbClr val="E4E5E6"/>
            </a:solidFill>
          </a:ln>
        </p:spPr>
        <p:txBody>
          <a:bodyPr wrap="square" lIns="0" tIns="0" rIns="0" bIns="0" rtlCol="0"/>
          <a:lstStyle/>
          <a:p>
            <a:endParaRPr/>
          </a:p>
        </p:txBody>
      </p:sp>
      <p:sp>
        <p:nvSpPr>
          <p:cNvPr id="19" name="bg object 19"/>
          <p:cNvSpPr/>
          <p:nvPr/>
        </p:nvSpPr>
        <p:spPr>
          <a:xfrm>
            <a:off x="3162300" y="6476999"/>
            <a:ext cx="8509000" cy="0"/>
          </a:xfrm>
          <a:custGeom>
            <a:avLst/>
            <a:gdLst/>
            <a:ahLst/>
            <a:cxnLst/>
            <a:rect l="l" t="t" r="r" b="b"/>
            <a:pathLst>
              <a:path w="8509000">
                <a:moveTo>
                  <a:pt x="0" y="0"/>
                </a:moveTo>
                <a:lnTo>
                  <a:pt x="8509000" y="0"/>
                </a:lnTo>
              </a:path>
            </a:pathLst>
          </a:custGeom>
          <a:ln w="6350">
            <a:solidFill>
              <a:srgbClr val="E4E5E6"/>
            </a:solidFill>
          </a:ln>
        </p:spPr>
        <p:txBody>
          <a:bodyPr wrap="square" lIns="0" tIns="0" rIns="0" bIns="0" rtlCol="0"/>
          <a:lstStyle/>
          <a:p>
            <a:endParaRPr/>
          </a:p>
        </p:txBody>
      </p:sp>
      <p:sp>
        <p:nvSpPr>
          <p:cNvPr id="20" name="bg object 20"/>
          <p:cNvSpPr/>
          <p:nvPr/>
        </p:nvSpPr>
        <p:spPr>
          <a:xfrm>
            <a:off x="1248860" y="6421786"/>
            <a:ext cx="1786439" cy="110458"/>
          </a:xfrm>
          <a:prstGeom prst="rect">
            <a:avLst/>
          </a:prstGeom>
          <a:blipFill>
            <a:blip r:embed="rId3" cstate="print"/>
            <a:stretch>
              <a:fillRect/>
            </a:stretch>
          </a:blipFill>
        </p:spPr>
        <p:txBody>
          <a:bodyPr wrap="square" lIns="0" tIns="0" rIns="0" bIns="0" rtlCol="0"/>
          <a:lstStyle/>
          <a:p>
            <a:endParaRPr/>
          </a:p>
        </p:txBody>
      </p:sp>
      <p:sp>
        <p:nvSpPr>
          <p:cNvPr id="21" name="bg object 21"/>
          <p:cNvSpPr/>
          <p:nvPr/>
        </p:nvSpPr>
        <p:spPr>
          <a:xfrm>
            <a:off x="590378" y="6437191"/>
            <a:ext cx="584200" cy="80645"/>
          </a:xfrm>
          <a:custGeom>
            <a:avLst/>
            <a:gdLst/>
            <a:ahLst/>
            <a:cxnLst/>
            <a:rect l="l" t="t" r="r" b="b"/>
            <a:pathLst>
              <a:path w="584200" h="80645">
                <a:moveTo>
                  <a:pt x="13227" y="50749"/>
                </a:moveTo>
                <a:lnTo>
                  <a:pt x="0" y="50749"/>
                </a:lnTo>
                <a:lnTo>
                  <a:pt x="0" y="54940"/>
                </a:lnTo>
                <a:lnTo>
                  <a:pt x="24472" y="80251"/>
                </a:lnTo>
                <a:lnTo>
                  <a:pt x="34232" y="80251"/>
                </a:lnTo>
                <a:lnTo>
                  <a:pt x="58570" y="67233"/>
                </a:lnTo>
                <a:lnTo>
                  <a:pt x="27508" y="67233"/>
                </a:lnTo>
                <a:lnTo>
                  <a:pt x="25628" y="66929"/>
                </a:lnTo>
                <a:lnTo>
                  <a:pt x="13227" y="53721"/>
                </a:lnTo>
                <a:lnTo>
                  <a:pt x="13227" y="50749"/>
                </a:lnTo>
                <a:close/>
              </a:path>
              <a:path w="584200" h="80645">
                <a:moveTo>
                  <a:pt x="32315" y="0"/>
                </a:moveTo>
                <a:lnTo>
                  <a:pt x="27324" y="0"/>
                </a:lnTo>
                <a:lnTo>
                  <a:pt x="24021" y="450"/>
                </a:lnTo>
                <a:lnTo>
                  <a:pt x="3499" y="26244"/>
                </a:lnTo>
                <a:lnTo>
                  <a:pt x="4229" y="29349"/>
                </a:lnTo>
                <a:lnTo>
                  <a:pt x="29394" y="44354"/>
                </a:lnTo>
                <a:lnTo>
                  <a:pt x="33839" y="45523"/>
                </a:lnTo>
                <a:lnTo>
                  <a:pt x="47498" y="54768"/>
                </a:lnTo>
                <a:lnTo>
                  <a:pt x="47431" y="58826"/>
                </a:lnTo>
                <a:lnTo>
                  <a:pt x="32061" y="67233"/>
                </a:lnTo>
                <a:lnTo>
                  <a:pt x="58570" y="67233"/>
                </a:lnTo>
                <a:lnTo>
                  <a:pt x="60623" y="63277"/>
                </a:lnTo>
                <a:lnTo>
                  <a:pt x="61300" y="60344"/>
                </a:lnTo>
                <a:lnTo>
                  <a:pt x="61379" y="51981"/>
                </a:lnTo>
                <a:lnTo>
                  <a:pt x="60528" y="48387"/>
                </a:lnTo>
                <a:lnTo>
                  <a:pt x="31013" y="31483"/>
                </a:lnTo>
                <a:lnTo>
                  <a:pt x="28943" y="30956"/>
                </a:lnTo>
                <a:lnTo>
                  <a:pt x="16802" y="23571"/>
                </a:lnTo>
                <a:lnTo>
                  <a:pt x="16802" y="20897"/>
                </a:lnTo>
                <a:lnTo>
                  <a:pt x="28378" y="13004"/>
                </a:lnTo>
                <a:lnTo>
                  <a:pt x="57853" y="13004"/>
                </a:lnTo>
                <a:lnTo>
                  <a:pt x="56661" y="10839"/>
                </a:lnTo>
                <a:lnTo>
                  <a:pt x="34245" y="88"/>
                </a:lnTo>
                <a:lnTo>
                  <a:pt x="32315" y="0"/>
                </a:lnTo>
                <a:close/>
              </a:path>
              <a:path w="584200" h="80645">
                <a:moveTo>
                  <a:pt x="57853" y="13004"/>
                </a:moveTo>
                <a:lnTo>
                  <a:pt x="31921" y="13004"/>
                </a:lnTo>
                <a:lnTo>
                  <a:pt x="33705" y="13169"/>
                </a:lnTo>
                <a:lnTo>
                  <a:pt x="37534" y="13823"/>
                </a:lnTo>
                <a:lnTo>
                  <a:pt x="47174" y="26244"/>
                </a:lnTo>
                <a:lnTo>
                  <a:pt x="60509" y="26244"/>
                </a:lnTo>
                <a:lnTo>
                  <a:pt x="60509" y="22263"/>
                </a:lnTo>
                <a:lnTo>
                  <a:pt x="60001" y="18872"/>
                </a:lnTo>
                <a:lnTo>
                  <a:pt x="57944" y="13169"/>
                </a:lnTo>
                <a:lnTo>
                  <a:pt x="57853" y="13004"/>
                </a:lnTo>
                <a:close/>
              </a:path>
              <a:path w="584200" h="80645">
                <a:moveTo>
                  <a:pt x="122002" y="14427"/>
                </a:moveTo>
                <a:lnTo>
                  <a:pt x="108985" y="14427"/>
                </a:lnTo>
                <a:lnTo>
                  <a:pt x="108985" y="78943"/>
                </a:lnTo>
                <a:lnTo>
                  <a:pt x="122002" y="78943"/>
                </a:lnTo>
                <a:lnTo>
                  <a:pt x="122002" y="14427"/>
                </a:lnTo>
                <a:close/>
              </a:path>
              <a:path w="584200" h="80645">
                <a:moveTo>
                  <a:pt x="145967" y="1409"/>
                </a:moveTo>
                <a:lnTo>
                  <a:pt x="85128" y="1409"/>
                </a:lnTo>
                <a:lnTo>
                  <a:pt x="85128" y="14427"/>
                </a:lnTo>
                <a:lnTo>
                  <a:pt x="145967" y="14427"/>
                </a:lnTo>
                <a:lnTo>
                  <a:pt x="145967" y="1409"/>
                </a:lnTo>
                <a:close/>
              </a:path>
              <a:path w="584200" h="80645">
                <a:moveTo>
                  <a:pt x="229577" y="1409"/>
                </a:moveTo>
                <a:lnTo>
                  <a:pt x="171227" y="1409"/>
                </a:lnTo>
                <a:lnTo>
                  <a:pt x="171227" y="78943"/>
                </a:lnTo>
                <a:lnTo>
                  <a:pt x="229685" y="78943"/>
                </a:lnTo>
                <a:lnTo>
                  <a:pt x="229685" y="65932"/>
                </a:lnTo>
                <a:lnTo>
                  <a:pt x="184467" y="65932"/>
                </a:lnTo>
                <a:lnTo>
                  <a:pt x="184467" y="44564"/>
                </a:lnTo>
                <a:lnTo>
                  <a:pt x="226980" y="44564"/>
                </a:lnTo>
                <a:lnTo>
                  <a:pt x="226980" y="31229"/>
                </a:lnTo>
                <a:lnTo>
                  <a:pt x="184467" y="31229"/>
                </a:lnTo>
                <a:lnTo>
                  <a:pt x="184467" y="14427"/>
                </a:lnTo>
                <a:lnTo>
                  <a:pt x="229577" y="14427"/>
                </a:lnTo>
                <a:lnTo>
                  <a:pt x="229577" y="1409"/>
                </a:lnTo>
                <a:close/>
              </a:path>
              <a:path w="584200" h="80645">
                <a:moveTo>
                  <a:pt x="266560" y="1409"/>
                </a:moveTo>
                <a:lnTo>
                  <a:pt x="251485" y="1409"/>
                </a:lnTo>
                <a:lnTo>
                  <a:pt x="277615" y="78943"/>
                </a:lnTo>
                <a:lnTo>
                  <a:pt x="295624" y="78943"/>
                </a:lnTo>
                <a:lnTo>
                  <a:pt x="300234" y="65493"/>
                </a:lnTo>
                <a:lnTo>
                  <a:pt x="286950" y="65493"/>
                </a:lnTo>
                <a:lnTo>
                  <a:pt x="266560" y="1409"/>
                </a:lnTo>
                <a:close/>
              </a:path>
              <a:path w="584200" h="80645">
                <a:moveTo>
                  <a:pt x="322198" y="1409"/>
                </a:moveTo>
                <a:lnTo>
                  <a:pt x="307549" y="1409"/>
                </a:lnTo>
                <a:lnTo>
                  <a:pt x="286950" y="65493"/>
                </a:lnTo>
                <a:lnTo>
                  <a:pt x="300234" y="65493"/>
                </a:lnTo>
                <a:lnTo>
                  <a:pt x="322198" y="1409"/>
                </a:lnTo>
                <a:close/>
              </a:path>
              <a:path w="584200" h="80645">
                <a:moveTo>
                  <a:pt x="403529" y="1409"/>
                </a:moveTo>
                <a:lnTo>
                  <a:pt x="345186" y="1409"/>
                </a:lnTo>
                <a:lnTo>
                  <a:pt x="345186" y="78943"/>
                </a:lnTo>
                <a:lnTo>
                  <a:pt x="403637" y="78943"/>
                </a:lnTo>
                <a:lnTo>
                  <a:pt x="403637" y="65932"/>
                </a:lnTo>
                <a:lnTo>
                  <a:pt x="358413" y="65932"/>
                </a:lnTo>
                <a:lnTo>
                  <a:pt x="358413" y="44564"/>
                </a:lnTo>
                <a:lnTo>
                  <a:pt x="400926" y="44564"/>
                </a:lnTo>
                <a:lnTo>
                  <a:pt x="400926" y="31229"/>
                </a:lnTo>
                <a:lnTo>
                  <a:pt x="358413" y="31229"/>
                </a:lnTo>
                <a:lnTo>
                  <a:pt x="358413" y="14427"/>
                </a:lnTo>
                <a:lnTo>
                  <a:pt x="403529" y="14427"/>
                </a:lnTo>
                <a:lnTo>
                  <a:pt x="403529" y="1409"/>
                </a:lnTo>
                <a:close/>
              </a:path>
              <a:path w="584200" h="80645">
                <a:moveTo>
                  <a:pt x="443439" y="1409"/>
                </a:moveTo>
                <a:lnTo>
                  <a:pt x="431825" y="1409"/>
                </a:lnTo>
                <a:lnTo>
                  <a:pt x="431825" y="78943"/>
                </a:lnTo>
                <a:lnTo>
                  <a:pt x="444303" y="78943"/>
                </a:lnTo>
                <a:lnTo>
                  <a:pt x="444303" y="26568"/>
                </a:lnTo>
                <a:lnTo>
                  <a:pt x="461304" y="26568"/>
                </a:lnTo>
                <a:lnTo>
                  <a:pt x="443439" y="1409"/>
                </a:lnTo>
                <a:close/>
              </a:path>
              <a:path w="584200" h="80645">
                <a:moveTo>
                  <a:pt x="461304" y="26568"/>
                </a:moveTo>
                <a:lnTo>
                  <a:pt x="444303" y="26568"/>
                </a:lnTo>
                <a:lnTo>
                  <a:pt x="481933" y="78943"/>
                </a:lnTo>
                <a:lnTo>
                  <a:pt x="493648" y="78943"/>
                </a:lnTo>
                <a:lnTo>
                  <a:pt x="493648" y="54546"/>
                </a:lnTo>
                <a:lnTo>
                  <a:pt x="481171" y="54546"/>
                </a:lnTo>
                <a:lnTo>
                  <a:pt x="461304" y="26568"/>
                </a:lnTo>
                <a:close/>
              </a:path>
              <a:path w="584200" h="80645">
                <a:moveTo>
                  <a:pt x="493648" y="1409"/>
                </a:moveTo>
                <a:lnTo>
                  <a:pt x="481171" y="1409"/>
                </a:lnTo>
                <a:lnTo>
                  <a:pt x="481171" y="54546"/>
                </a:lnTo>
                <a:lnTo>
                  <a:pt x="493648" y="54546"/>
                </a:lnTo>
                <a:lnTo>
                  <a:pt x="493648" y="1409"/>
                </a:lnTo>
                <a:close/>
              </a:path>
              <a:path w="584200" h="80645">
                <a:moveTo>
                  <a:pt x="535832" y="50749"/>
                </a:moveTo>
                <a:lnTo>
                  <a:pt x="522598" y="50749"/>
                </a:lnTo>
                <a:lnTo>
                  <a:pt x="522598" y="54940"/>
                </a:lnTo>
                <a:lnTo>
                  <a:pt x="547077" y="80251"/>
                </a:lnTo>
                <a:lnTo>
                  <a:pt x="556831" y="80251"/>
                </a:lnTo>
                <a:lnTo>
                  <a:pt x="581168" y="67233"/>
                </a:lnTo>
                <a:lnTo>
                  <a:pt x="550113" y="67233"/>
                </a:lnTo>
                <a:lnTo>
                  <a:pt x="548233" y="66929"/>
                </a:lnTo>
                <a:lnTo>
                  <a:pt x="535832" y="53721"/>
                </a:lnTo>
                <a:lnTo>
                  <a:pt x="535832" y="50749"/>
                </a:lnTo>
                <a:close/>
              </a:path>
              <a:path w="584200" h="80645">
                <a:moveTo>
                  <a:pt x="554920" y="0"/>
                </a:moveTo>
                <a:lnTo>
                  <a:pt x="549935" y="0"/>
                </a:lnTo>
                <a:lnTo>
                  <a:pt x="546619" y="450"/>
                </a:lnTo>
                <a:lnTo>
                  <a:pt x="526098" y="26244"/>
                </a:lnTo>
                <a:lnTo>
                  <a:pt x="526821" y="29349"/>
                </a:lnTo>
                <a:lnTo>
                  <a:pt x="551992" y="44354"/>
                </a:lnTo>
                <a:lnTo>
                  <a:pt x="556437" y="45523"/>
                </a:lnTo>
                <a:lnTo>
                  <a:pt x="570102" y="54768"/>
                </a:lnTo>
                <a:lnTo>
                  <a:pt x="570035" y="58826"/>
                </a:lnTo>
                <a:lnTo>
                  <a:pt x="569639" y="60204"/>
                </a:lnTo>
                <a:lnTo>
                  <a:pt x="567836" y="62877"/>
                </a:lnTo>
                <a:lnTo>
                  <a:pt x="566597" y="63969"/>
                </a:lnTo>
                <a:lnTo>
                  <a:pt x="564997" y="64789"/>
                </a:lnTo>
                <a:lnTo>
                  <a:pt x="563416" y="65627"/>
                </a:lnTo>
                <a:lnTo>
                  <a:pt x="561511" y="66243"/>
                </a:lnTo>
                <a:lnTo>
                  <a:pt x="557110" y="67036"/>
                </a:lnTo>
                <a:lnTo>
                  <a:pt x="554666" y="67233"/>
                </a:lnTo>
                <a:lnTo>
                  <a:pt x="581168" y="67233"/>
                </a:lnTo>
                <a:lnTo>
                  <a:pt x="583222" y="63277"/>
                </a:lnTo>
                <a:lnTo>
                  <a:pt x="583904" y="60344"/>
                </a:lnTo>
                <a:lnTo>
                  <a:pt x="583984" y="51981"/>
                </a:lnTo>
                <a:lnTo>
                  <a:pt x="583133" y="48387"/>
                </a:lnTo>
                <a:lnTo>
                  <a:pt x="553618" y="31483"/>
                </a:lnTo>
                <a:lnTo>
                  <a:pt x="551541" y="30956"/>
                </a:lnTo>
                <a:lnTo>
                  <a:pt x="539413" y="23571"/>
                </a:lnTo>
                <a:lnTo>
                  <a:pt x="539413" y="20897"/>
                </a:lnTo>
                <a:lnTo>
                  <a:pt x="550983" y="13004"/>
                </a:lnTo>
                <a:lnTo>
                  <a:pt x="580457" y="13004"/>
                </a:lnTo>
                <a:lnTo>
                  <a:pt x="579259" y="10839"/>
                </a:lnTo>
                <a:lnTo>
                  <a:pt x="556856" y="88"/>
                </a:lnTo>
                <a:lnTo>
                  <a:pt x="554920" y="0"/>
                </a:lnTo>
                <a:close/>
              </a:path>
              <a:path w="584200" h="80645">
                <a:moveTo>
                  <a:pt x="580457" y="13004"/>
                </a:moveTo>
                <a:lnTo>
                  <a:pt x="554520" y="13004"/>
                </a:lnTo>
                <a:lnTo>
                  <a:pt x="556304" y="13169"/>
                </a:lnTo>
                <a:lnTo>
                  <a:pt x="560139" y="13823"/>
                </a:lnTo>
                <a:lnTo>
                  <a:pt x="569779" y="26244"/>
                </a:lnTo>
                <a:lnTo>
                  <a:pt x="583114" y="26244"/>
                </a:lnTo>
                <a:lnTo>
                  <a:pt x="583114" y="22263"/>
                </a:lnTo>
                <a:lnTo>
                  <a:pt x="582606" y="18872"/>
                </a:lnTo>
                <a:lnTo>
                  <a:pt x="580548" y="13169"/>
                </a:lnTo>
                <a:lnTo>
                  <a:pt x="580457" y="13004"/>
                </a:lnTo>
                <a:close/>
              </a:path>
            </a:pathLst>
          </a:custGeom>
          <a:solidFill>
            <a:srgbClr val="A32638"/>
          </a:solidFill>
        </p:spPr>
        <p:txBody>
          <a:bodyPr wrap="square" lIns="0" tIns="0" rIns="0" bIns="0" rtlCol="0"/>
          <a:lstStyle/>
          <a:p>
            <a:endParaRPr/>
          </a:p>
        </p:txBody>
      </p:sp>
      <p:sp>
        <p:nvSpPr>
          <p:cNvPr id="22" name="bg object 22"/>
          <p:cNvSpPr/>
          <p:nvPr/>
        </p:nvSpPr>
        <p:spPr>
          <a:xfrm>
            <a:off x="2" y="0"/>
            <a:ext cx="7305253" cy="6857999"/>
          </a:xfrm>
          <a:prstGeom prst="rect">
            <a:avLst/>
          </a:prstGeom>
          <a:blipFill>
            <a:blip r:embed="rId4" cstate="print"/>
            <a:stretch>
              <a:fillRect/>
            </a:stretch>
          </a:blipFill>
        </p:spPr>
        <p:txBody>
          <a:bodyPr wrap="square" lIns="0" tIns="0" rIns="0" bIns="0" rtlCol="0"/>
          <a:lstStyle/>
          <a:p>
            <a:endParaRPr/>
          </a:p>
        </p:txBody>
      </p:sp>
      <p:sp>
        <p:nvSpPr>
          <p:cNvPr id="23" name="bg object 23"/>
          <p:cNvSpPr/>
          <p:nvPr/>
        </p:nvSpPr>
        <p:spPr>
          <a:xfrm>
            <a:off x="0" y="0"/>
            <a:ext cx="12192000" cy="6857999"/>
          </a:xfrm>
          <a:prstGeom prst="rect">
            <a:avLst/>
          </a:prstGeom>
          <a:blipFill>
            <a:blip r:embed="rId5"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12/17/23</a:t>
            </a:fld>
            <a:endParaRPr lang="en-US"/>
          </a:p>
        </p:txBody>
      </p:sp>
      <p:sp>
        <p:nvSpPr>
          <p:cNvPr id="4" name="Holder 4"/>
          <p:cNvSpPr>
            <a:spLocks noGrp="1"/>
          </p:cNvSpPr>
          <p:nvPr>
            <p:ph type="sldNum" sz="quarter" idx="7"/>
          </p:nvPr>
        </p:nvSpPr>
        <p:spPr/>
        <p:txBody>
          <a:bodyPr lIns="0" tIns="0" rIns="0" bIns="0"/>
          <a:lstStyle>
            <a:lvl1pPr>
              <a:defRPr sz="1200" b="1" i="0">
                <a:solidFill>
                  <a:srgbClr val="A32537"/>
                </a:solidFill>
                <a:latin typeface="Verdana"/>
                <a:cs typeface="Verdana"/>
              </a:defRPr>
            </a:lvl1pPr>
          </a:lstStyle>
          <a:p>
            <a:pPr marL="38100">
              <a:lnSpc>
                <a:spcPct val="100000"/>
              </a:lnSpc>
              <a:spcBef>
                <a:spcPts val="130"/>
              </a:spcBef>
            </a:pPr>
            <a:fld id="{81D60167-4931-47E6-BA6A-407CBD079E47}" type="slidenum">
              <a:rPr spc="-135" dirty="0"/>
              <a:t>‹#›</a:t>
            </a:fld>
            <a:endParaRPr spc="-135"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1353800" y="0"/>
            <a:ext cx="838200" cy="6855459"/>
          </a:xfrm>
          <a:custGeom>
            <a:avLst/>
            <a:gdLst/>
            <a:ahLst/>
            <a:cxnLst/>
            <a:rect l="l" t="t" r="r" b="b"/>
            <a:pathLst>
              <a:path w="838200" h="6855459">
                <a:moveTo>
                  <a:pt x="838200" y="0"/>
                </a:moveTo>
                <a:lnTo>
                  <a:pt x="0" y="0"/>
                </a:lnTo>
                <a:lnTo>
                  <a:pt x="838200" y="6855402"/>
                </a:lnTo>
                <a:lnTo>
                  <a:pt x="838200" y="0"/>
                </a:lnTo>
                <a:close/>
              </a:path>
            </a:pathLst>
          </a:custGeom>
          <a:solidFill>
            <a:srgbClr val="F1F2F3"/>
          </a:solidFill>
        </p:spPr>
        <p:txBody>
          <a:bodyPr wrap="square" lIns="0" tIns="0" rIns="0" bIns="0" rtlCol="0"/>
          <a:lstStyle/>
          <a:p>
            <a:endParaRPr/>
          </a:p>
        </p:txBody>
      </p:sp>
      <p:sp>
        <p:nvSpPr>
          <p:cNvPr id="17" name="bg object 17"/>
          <p:cNvSpPr/>
          <p:nvPr/>
        </p:nvSpPr>
        <p:spPr>
          <a:xfrm>
            <a:off x="298621" y="6394640"/>
            <a:ext cx="164757" cy="164719"/>
          </a:xfrm>
          <a:prstGeom prst="rect">
            <a:avLst/>
          </a:prstGeom>
          <a:blipFill>
            <a:blip r:embed="rId7" cstate="print"/>
            <a:stretch>
              <a:fillRect/>
            </a:stretch>
          </a:blipFill>
        </p:spPr>
        <p:txBody>
          <a:bodyPr wrap="square" lIns="0" tIns="0" rIns="0" bIns="0" rtlCol="0"/>
          <a:lstStyle/>
          <a:p>
            <a:endParaRPr/>
          </a:p>
        </p:txBody>
      </p:sp>
      <p:sp>
        <p:nvSpPr>
          <p:cNvPr id="18" name="bg object 18"/>
          <p:cNvSpPr/>
          <p:nvPr/>
        </p:nvSpPr>
        <p:spPr>
          <a:xfrm>
            <a:off x="381000" y="0"/>
            <a:ext cx="0" cy="6258560"/>
          </a:xfrm>
          <a:custGeom>
            <a:avLst/>
            <a:gdLst/>
            <a:ahLst/>
            <a:cxnLst/>
            <a:rect l="l" t="t" r="r" b="b"/>
            <a:pathLst>
              <a:path h="6258560">
                <a:moveTo>
                  <a:pt x="0" y="6258267"/>
                </a:moveTo>
                <a:lnTo>
                  <a:pt x="0" y="0"/>
                </a:lnTo>
              </a:path>
            </a:pathLst>
          </a:custGeom>
          <a:ln w="6350">
            <a:solidFill>
              <a:srgbClr val="E4E5E6"/>
            </a:solidFill>
          </a:ln>
        </p:spPr>
        <p:txBody>
          <a:bodyPr wrap="square" lIns="0" tIns="0" rIns="0" bIns="0" rtlCol="0"/>
          <a:lstStyle/>
          <a:p>
            <a:endParaRPr/>
          </a:p>
        </p:txBody>
      </p:sp>
      <p:sp>
        <p:nvSpPr>
          <p:cNvPr id="19" name="bg object 19"/>
          <p:cNvSpPr/>
          <p:nvPr/>
        </p:nvSpPr>
        <p:spPr>
          <a:xfrm>
            <a:off x="3162300" y="6476999"/>
            <a:ext cx="8509000" cy="0"/>
          </a:xfrm>
          <a:custGeom>
            <a:avLst/>
            <a:gdLst/>
            <a:ahLst/>
            <a:cxnLst/>
            <a:rect l="l" t="t" r="r" b="b"/>
            <a:pathLst>
              <a:path w="8509000">
                <a:moveTo>
                  <a:pt x="0" y="0"/>
                </a:moveTo>
                <a:lnTo>
                  <a:pt x="8509000" y="0"/>
                </a:lnTo>
              </a:path>
            </a:pathLst>
          </a:custGeom>
          <a:ln w="6350">
            <a:solidFill>
              <a:srgbClr val="E4E5E6"/>
            </a:solidFill>
          </a:ln>
        </p:spPr>
        <p:txBody>
          <a:bodyPr wrap="square" lIns="0" tIns="0" rIns="0" bIns="0" rtlCol="0"/>
          <a:lstStyle/>
          <a:p>
            <a:endParaRPr/>
          </a:p>
        </p:txBody>
      </p:sp>
      <p:sp>
        <p:nvSpPr>
          <p:cNvPr id="20" name="bg object 20"/>
          <p:cNvSpPr/>
          <p:nvPr/>
        </p:nvSpPr>
        <p:spPr>
          <a:xfrm>
            <a:off x="1248860" y="6421786"/>
            <a:ext cx="1786439" cy="110458"/>
          </a:xfrm>
          <a:prstGeom prst="rect">
            <a:avLst/>
          </a:prstGeom>
          <a:blipFill>
            <a:blip r:embed="rId8" cstate="print"/>
            <a:stretch>
              <a:fillRect/>
            </a:stretch>
          </a:blipFill>
        </p:spPr>
        <p:txBody>
          <a:bodyPr wrap="square" lIns="0" tIns="0" rIns="0" bIns="0" rtlCol="0"/>
          <a:lstStyle/>
          <a:p>
            <a:endParaRPr/>
          </a:p>
        </p:txBody>
      </p:sp>
      <p:sp>
        <p:nvSpPr>
          <p:cNvPr id="21" name="bg object 21"/>
          <p:cNvSpPr/>
          <p:nvPr/>
        </p:nvSpPr>
        <p:spPr>
          <a:xfrm>
            <a:off x="590378" y="6437191"/>
            <a:ext cx="584200" cy="80645"/>
          </a:xfrm>
          <a:custGeom>
            <a:avLst/>
            <a:gdLst/>
            <a:ahLst/>
            <a:cxnLst/>
            <a:rect l="l" t="t" r="r" b="b"/>
            <a:pathLst>
              <a:path w="584200" h="80645">
                <a:moveTo>
                  <a:pt x="13227" y="50749"/>
                </a:moveTo>
                <a:lnTo>
                  <a:pt x="0" y="50749"/>
                </a:lnTo>
                <a:lnTo>
                  <a:pt x="0" y="54940"/>
                </a:lnTo>
                <a:lnTo>
                  <a:pt x="24472" y="80251"/>
                </a:lnTo>
                <a:lnTo>
                  <a:pt x="34232" y="80251"/>
                </a:lnTo>
                <a:lnTo>
                  <a:pt x="58570" y="67233"/>
                </a:lnTo>
                <a:lnTo>
                  <a:pt x="27508" y="67233"/>
                </a:lnTo>
                <a:lnTo>
                  <a:pt x="25628" y="66929"/>
                </a:lnTo>
                <a:lnTo>
                  <a:pt x="13227" y="53721"/>
                </a:lnTo>
                <a:lnTo>
                  <a:pt x="13227" y="50749"/>
                </a:lnTo>
                <a:close/>
              </a:path>
              <a:path w="584200" h="80645">
                <a:moveTo>
                  <a:pt x="32315" y="0"/>
                </a:moveTo>
                <a:lnTo>
                  <a:pt x="27324" y="0"/>
                </a:lnTo>
                <a:lnTo>
                  <a:pt x="24021" y="450"/>
                </a:lnTo>
                <a:lnTo>
                  <a:pt x="3499" y="26244"/>
                </a:lnTo>
                <a:lnTo>
                  <a:pt x="4229" y="29349"/>
                </a:lnTo>
                <a:lnTo>
                  <a:pt x="29394" y="44354"/>
                </a:lnTo>
                <a:lnTo>
                  <a:pt x="33839" y="45523"/>
                </a:lnTo>
                <a:lnTo>
                  <a:pt x="47498" y="54768"/>
                </a:lnTo>
                <a:lnTo>
                  <a:pt x="47431" y="58826"/>
                </a:lnTo>
                <a:lnTo>
                  <a:pt x="32061" y="67233"/>
                </a:lnTo>
                <a:lnTo>
                  <a:pt x="58570" y="67233"/>
                </a:lnTo>
                <a:lnTo>
                  <a:pt x="60623" y="63277"/>
                </a:lnTo>
                <a:lnTo>
                  <a:pt x="61300" y="60344"/>
                </a:lnTo>
                <a:lnTo>
                  <a:pt x="61379" y="51981"/>
                </a:lnTo>
                <a:lnTo>
                  <a:pt x="60528" y="48387"/>
                </a:lnTo>
                <a:lnTo>
                  <a:pt x="31013" y="31483"/>
                </a:lnTo>
                <a:lnTo>
                  <a:pt x="28943" y="30956"/>
                </a:lnTo>
                <a:lnTo>
                  <a:pt x="16802" y="23571"/>
                </a:lnTo>
                <a:lnTo>
                  <a:pt x="16802" y="20897"/>
                </a:lnTo>
                <a:lnTo>
                  <a:pt x="28378" y="13004"/>
                </a:lnTo>
                <a:lnTo>
                  <a:pt x="57853" y="13004"/>
                </a:lnTo>
                <a:lnTo>
                  <a:pt x="56661" y="10839"/>
                </a:lnTo>
                <a:lnTo>
                  <a:pt x="34245" y="88"/>
                </a:lnTo>
                <a:lnTo>
                  <a:pt x="32315" y="0"/>
                </a:lnTo>
                <a:close/>
              </a:path>
              <a:path w="584200" h="80645">
                <a:moveTo>
                  <a:pt x="57853" y="13004"/>
                </a:moveTo>
                <a:lnTo>
                  <a:pt x="31921" y="13004"/>
                </a:lnTo>
                <a:lnTo>
                  <a:pt x="33705" y="13169"/>
                </a:lnTo>
                <a:lnTo>
                  <a:pt x="37534" y="13823"/>
                </a:lnTo>
                <a:lnTo>
                  <a:pt x="47174" y="26244"/>
                </a:lnTo>
                <a:lnTo>
                  <a:pt x="60509" y="26244"/>
                </a:lnTo>
                <a:lnTo>
                  <a:pt x="60509" y="22263"/>
                </a:lnTo>
                <a:lnTo>
                  <a:pt x="60001" y="18872"/>
                </a:lnTo>
                <a:lnTo>
                  <a:pt x="57944" y="13169"/>
                </a:lnTo>
                <a:lnTo>
                  <a:pt x="57853" y="13004"/>
                </a:lnTo>
                <a:close/>
              </a:path>
              <a:path w="584200" h="80645">
                <a:moveTo>
                  <a:pt x="122002" y="14427"/>
                </a:moveTo>
                <a:lnTo>
                  <a:pt x="108985" y="14427"/>
                </a:lnTo>
                <a:lnTo>
                  <a:pt x="108985" y="78943"/>
                </a:lnTo>
                <a:lnTo>
                  <a:pt x="122002" y="78943"/>
                </a:lnTo>
                <a:lnTo>
                  <a:pt x="122002" y="14427"/>
                </a:lnTo>
                <a:close/>
              </a:path>
              <a:path w="584200" h="80645">
                <a:moveTo>
                  <a:pt x="145967" y="1409"/>
                </a:moveTo>
                <a:lnTo>
                  <a:pt x="85128" y="1409"/>
                </a:lnTo>
                <a:lnTo>
                  <a:pt x="85128" y="14427"/>
                </a:lnTo>
                <a:lnTo>
                  <a:pt x="145967" y="14427"/>
                </a:lnTo>
                <a:lnTo>
                  <a:pt x="145967" y="1409"/>
                </a:lnTo>
                <a:close/>
              </a:path>
              <a:path w="584200" h="80645">
                <a:moveTo>
                  <a:pt x="229577" y="1409"/>
                </a:moveTo>
                <a:lnTo>
                  <a:pt x="171227" y="1409"/>
                </a:lnTo>
                <a:lnTo>
                  <a:pt x="171227" y="78943"/>
                </a:lnTo>
                <a:lnTo>
                  <a:pt x="229685" y="78943"/>
                </a:lnTo>
                <a:lnTo>
                  <a:pt x="229685" y="65932"/>
                </a:lnTo>
                <a:lnTo>
                  <a:pt x="184467" y="65932"/>
                </a:lnTo>
                <a:lnTo>
                  <a:pt x="184467" y="44564"/>
                </a:lnTo>
                <a:lnTo>
                  <a:pt x="226980" y="44564"/>
                </a:lnTo>
                <a:lnTo>
                  <a:pt x="226980" y="31229"/>
                </a:lnTo>
                <a:lnTo>
                  <a:pt x="184467" y="31229"/>
                </a:lnTo>
                <a:lnTo>
                  <a:pt x="184467" y="14427"/>
                </a:lnTo>
                <a:lnTo>
                  <a:pt x="229577" y="14427"/>
                </a:lnTo>
                <a:lnTo>
                  <a:pt x="229577" y="1409"/>
                </a:lnTo>
                <a:close/>
              </a:path>
              <a:path w="584200" h="80645">
                <a:moveTo>
                  <a:pt x="266560" y="1409"/>
                </a:moveTo>
                <a:lnTo>
                  <a:pt x="251485" y="1409"/>
                </a:lnTo>
                <a:lnTo>
                  <a:pt x="277615" y="78943"/>
                </a:lnTo>
                <a:lnTo>
                  <a:pt x="295624" y="78943"/>
                </a:lnTo>
                <a:lnTo>
                  <a:pt x="300234" y="65493"/>
                </a:lnTo>
                <a:lnTo>
                  <a:pt x="286950" y="65493"/>
                </a:lnTo>
                <a:lnTo>
                  <a:pt x="266560" y="1409"/>
                </a:lnTo>
                <a:close/>
              </a:path>
              <a:path w="584200" h="80645">
                <a:moveTo>
                  <a:pt x="322198" y="1409"/>
                </a:moveTo>
                <a:lnTo>
                  <a:pt x="307549" y="1409"/>
                </a:lnTo>
                <a:lnTo>
                  <a:pt x="286950" y="65493"/>
                </a:lnTo>
                <a:lnTo>
                  <a:pt x="300234" y="65493"/>
                </a:lnTo>
                <a:lnTo>
                  <a:pt x="322198" y="1409"/>
                </a:lnTo>
                <a:close/>
              </a:path>
              <a:path w="584200" h="80645">
                <a:moveTo>
                  <a:pt x="403529" y="1409"/>
                </a:moveTo>
                <a:lnTo>
                  <a:pt x="345186" y="1409"/>
                </a:lnTo>
                <a:lnTo>
                  <a:pt x="345186" y="78943"/>
                </a:lnTo>
                <a:lnTo>
                  <a:pt x="403637" y="78943"/>
                </a:lnTo>
                <a:lnTo>
                  <a:pt x="403637" y="65932"/>
                </a:lnTo>
                <a:lnTo>
                  <a:pt x="358413" y="65932"/>
                </a:lnTo>
                <a:lnTo>
                  <a:pt x="358413" y="44564"/>
                </a:lnTo>
                <a:lnTo>
                  <a:pt x="400926" y="44564"/>
                </a:lnTo>
                <a:lnTo>
                  <a:pt x="400926" y="31229"/>
                </a:lnTo>
                <a:lnTo>
                  <a:pt x="358413" y="31229"/>
                </a:lnTo>
                <a:lnTo>
                  <a:pt x="358413" y="14427"/>
                </a:lnTo>
                <a:lnTo>
                  <a:pt x="403529" y="14427"/>
                </a:lnTo>
                <a:lnTo>
                  <a:pt x="403529" y="1409"/>
                </a:lnTo>
                <a:close/>
              </a:path>
              <a:path w="584200" h="80645">
                <a:moveTo>
                  <a:pt x="443439" y="1409"/>
                </a:moveTo>
                <a:lnTo>
                  <a:pt x="431825" y="1409"/>
                </a:lnTo>
                <a:lnTo>
                  <a:pt x="431825" y="78943"/>
                </a:lnTo>
                <a:lnTo>
                  <a:pt x="444303" y="78943"/>
                </a:lnTo>
                <a:lnTo>
                  <a:pt x="444303" y="26568"/>
                </a:lnTo>
                <a:lnTo>
                  <a:pt x="461304" y="26568"/>
                </a:lnTo>
                <a:lnTo>
                  <a:pt x="443439" y="1409"/>
                </a:lnTo>
                <a:close/>
              </a:path>
              <a:path w="584200" h="80645">
                <a:moveTo>
                  <a:pt x="461304" y="26568"/>
                </a:moveTo>
                <a:lnTo>
                  <a:pt x="444303" y="26568"/>
                </a:lnTo>
                <a:lnTo>
                  <a:pt x="481933" y="78943"/>
                </a:lnTo>
                <a:lnTo>
                  <a:pt x="493648" y="78943"/>
                </a:lnTo>
                <a:lnTo>
                  <a:pt x="493648" y="54546"/>
                </a:lnTo>
                <a:lnTo>
                  <a:pt x="481171" y="54546"/>
                </a:lnTo>
                <a:lnTo>
                  <a:pt x="461304" y="26568"/>
                </a:lnTo>
                <a:close/>
              </a:path>
              <a:path w="584200" h="80645">
                <a:moveTo>
                  <a:pt x="493648" y="1409"/>
                </a:moveTo>
                <a:lnTo>
                  <a:pt x="481171" y="1409"/>
                </a:lnTo>
                <a:lnTo>
                  <a:pt x="481171" y="54546"/>
                </a:lnTo>
                <a:lnTo>
                  <a:pt x="493648" y="54546"/>
                </a:lnTo>
                <a:lnTo>
                  <a:pt x="493648" y="1409"/>
                </a:lnTo>
                <a:close/>
              </a:path>
              <a:path w="584200" h="80645">
                <a:moveTo>
                  <a:pt x="535832" y="50749"/>
                </a:moveTo>
                <a:lnTo>
                  <a:pt x="522598" y="50749"/>
                </a:lnTo>
                <a:lnTo>
                  <a:pt x="522598" y="54940"/>
                </a:lnTo>
                <a:lnTo>
                  <a:pt x="547077" y="80251"/>
                </a:lnTo>
                <a:lnTo>
                  <a:pt x="556831" y="80251"/>
                </a:lnTo>
                <a:lnTo>
                  <a:pt x="581168" y="67233"/>
                </a:lnTo>
                <a:lnTo>
                  <a:pt x="550113" y="67233"/>
                </a:lnTo>
                <a:lnTo>
                  <a:pt x="548233" y="66929"/>
                </a:lnTo>
                <a:lnTo>
                  <a:pt x="535832" y="53721"/>
                </a:lnTo>
                <a:lnTo>
                  <a:pt x="535832" y="50749"/>
                </a:lnTo>
                <a:close/>
              </a:path>
              <a:path w="584200" h="80645">
                <a:moveTo>
                  <a:pt x="554920" y="0"/>
                </a:moveTo>
                <a:lnTo>
                  <a:pt x="549935" y="0"/>
                </a:lnTo>
                <a:lnTo>
                  <a:pt x="546619" y="450"/>
                </a:lnTo>
                <a:lnTo>
                  <a:pt x="526098" y="26244"/>
                </a:lnTo>
                <a:lnTo>
                  <a:pt x="526821" y="29349"/>
                </a:lnTo>
                <a:lnTo>
                  <a:pt x="551992" y="44354"/>
                </a:lnTo>
                <a:lnTo>
                  <a:pt x="556437" y="45523"/>
                </a:lnTo>
                <a:lnTo>
                  <a:pt x="570102" y="54768"/>
                </a:lnTo>
                <a:lnTo>
                  <a:pt x="570035" y="58826"/>
                </a:lnTo>
                <a:lnTo>
                  <a:pt x="569639" y="60204"/>
                </a:lnTo>
                <a:lnTo>
                  <a:pt x="567836" y="62877"/>
                </a:lnTo>
                <a:lnTo>
                  <a:pt x="566597" y="63969"/>
                </a:lnTo>
                <a:lnTo>
                  <a:pt x="564997" y="64789"/>
                </a:lnTo>
                <a:lnTo>
                  <a:pt x="563416" y="65627"/>
                </a:lnTo>
                <a:lnTo>
                  <a:pt x="561511" y="66243"/>
                </a:lnTo>
                <a:lnTo>
                  <a:pt x="557110" y="67036"/>
                </a:lnTo>
                <a:lnTo>
                  <a:pt x="554666" y="67233"/>
                </a:lnTo>
                <a:lnTo>
                  <a:pt x="581168" y="67233"/>
                </a:lnTo>
                <a:lnTo>
                  <a:pt x="583222" y="63277"/>
                </a:lnTo>
                <a:lnTo>
                  <a:pt x="583904" y="60344"/>
                </a:lnTo>
                <a:lnTo>
                  <a:pt x="583984" y="51981"/>
                </a:lnTo>
                <a:lnTo>
                  <a:pt x="583133" y="48387"/>
                </a:lnTo>
                <a:lnTo>
                  <a:pt x="553618" y="31483"/>
                </a:lnTo>
                <a:lnTo>
                  <a:pt x="551541" y="30956"/>
                </a:lnTo>
                <a:lnTo>
                  <a:pt x="539413" y="23571"/>
                </a:lnTo>
                <a:lnTo>
                  <a:pt x="539413" y="20897"/>
                </a:lnTo>
                <a:lnTo>
                  <a:pt x="550983" y="13004"/>
                </a:lnTo>
                <a:lnTo>
                  <a:pt x="580457" y="13004"/>
                </a:lnTo>
                <a:lnTo>
                  <a:pt x="579259" y="10839"/>
                </a:lnTo>
                <a:lnTo>
                  <a:pt x="556856" y="88"/>
                </a:lnTo>
                <a:lnTo>
                  <a:pt x="554920" y="0"/>
                </a:lnTo>
                <a:close/>
              </a:path>
              <a:path w="584200" h="80645">
                <a:moveTo>
                  <a:pt x="580457" y="13004"/>
                </a:moveTo>
                <a:lnTo>
                  <a:pt x="554520" y="13004"/>
                </a:lnTo>
                <a:lnTo>
                  <a:pt x="556304" y="13169"/>
                </a:lnTo>
                <a:lnTo>
                  <a:pt x="560139" y="13823"/>
                </a:lnTo>
                <a:lnTo>
                  <a:pt x="569779" y="26244"/>
                </a:lnTo>
                <a:lnTo>
                  <a:pt x="583114" y="26244"/>
                </a:lnTo>
                <a:lnTo>
                  <a:pt x="583114" y="22263"/>
                </a:lnTo>
                <a:lnTo>
                  <a:pt x="582606" y="18872"/>
                </a:lnTo>
                <a:lnTo>
                  <a:pt x="580548" y="13169"/>
                </a:lnTo>
                <a:lnTo>
                  <a:pt x="580457" y="13004"/>
                </a:lnTo>
                <a:close/>
              </a:path>
            </a:pathLst>
          </a:custGeom>
          <a:solidFill>
            <a:srgbClr val="A32638"/>
          </a:solidFill>
        </p:spPr>
        <p:txBody>
          <a:bodyPr wrap="square" lIns="0" tIns="0" rIns="0" bIns="0" rtlCol="0"/>
          <a:lstStyle/>
          <a:p>
            <a:endParaRPr/>
          </a:p>
        </p:txBody>
      </p:sp>
      <p:sp>
        <p:nvSpPr>
          <p:cNvPr id="2" name="Holder 2"/>
          <p:cNvSpPr>
            <a:spLocks noGrp="1"/>
          </p:cNvSpPr>
          <p:nvPr>
            <p:ph type="title"/>
          </p:nvPr>
        </p:nvSpPr>
        <p:spPr>
          <a:xfrm>
            <a:off x="802446" y="310388"/>
            <a:ext cx="10587106" cy="1068070"/>
          </a:xfrm>
          <a:prstGeom prst="rect">
            <a:avLst/>
          </a:prstGeom>
        </p:spPr>
        <p:txBody>
          <a:bodyPr wrap="square" lIns="0" tIns="0" rIns="0" bIns="0">
            <a:spAutoFit/>
          </a:bodyPr>
          <a:lstStyle>
            <a:lvl1pPr>
              <a:defRPr sz="3600" b="1" i="0">
                <a:solidFill>
                  <a:srgbClr val="363D45"/>
                </a:solidFill>
                <a:latin typeface="Trebuchet MS"/>
                <a:cs typeface="Trebuchet MS"/>
              </a:defRPr>
            </a:lvl1pPr>
          </a:lstStyle>
          <a:p>
            <a:endParaRPr/>
          </a:p>
        </p:txBody>
      </p:sp>
      <p:sp>
        <p:nvSpPr>
          <p:cNvPr id="3" name="Holder 3"/>
          <p:cNvSpPr>
            <a:spLocks noGrp="1"/>
          </p:cNvSpPr>
          <p:nvPr>
            <p:ph type="body" idx="1"/>
          </p:nvPr>
        </p:nvSpPr>
        <p:spPr>
          <a:xfrm>
            <a:off x="508388" y="1684020"/>
            <a:ext cx="11175222" cy="4112895"/>
          </a:xfrm>
          <a:prstGeom prst="rect">
            <a:avLst/>
          </a:prstGeom>
        </p:spPr>
        <p:txBody>
          <a:bodyPr wrap="square" lIns="0" tIns="0" rIns="0" bIns="0">
            <a:spAutoFit/>
          </a:bodyPr>
          <a:lstStyle>
            <a:lvl1pPr>
              <a:defRPr sz="2000" b="0" i="0">
                <a:solidFill>
                  <a:srgbClr val="A32537"/>
                </a:solidFill>
                <a:latin typeface="Trebuchet MS"/>
                <a:cs typeface="Trebuchet MS"/>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12/17/23</a:t>
            </a:fld>
            <a:endParaRPr lang="en-US"/>
          </a:p>
        </p:txBody>
      </p:sp>
      <p:sp>
        <p:nvSpPr>
          <p:cNvPr id="6" name="Holder 6"/>
          <p:cNvSpPr>
            <a:spLocks noGrp="1"/>
          </p:cNvSpPr>
          <p:nvPr>
            <p:ph type="sldNum" sz="quarter" idx="7"/>
          </p:nvPr>
        </p:nvSpPr>
        <p:spPr>
          <a:xfrm>
            <a:off x="11804154" y="6338570"/>
            <a:ext cx="260984" cy="223520"/>
          </a:xfrm>
          <a:prstGeom prst="rect">
            <a:avLst/>
          </a:prstGeom>
        </p:spPr>
        <p:txBody>
          <a:bodyPr wrap="square" lIns="0" tIns="0" rIns="0" bIns="0">
            <a:spAutoFit/>
          </a:bodyPr>
          <a:lstStyle>
            <a:lvl1pPr>
              <a:defRPr sz="1200" b="1" i="0">
                <a:solidFill>
                  <a:srgbClr val="A32537"/>
                </a:solidFill>
                <a:latin typeface="Verdana"/>
                <a:cs typeface="Verdana"/>
              </a:defRPr>
            </a:lvl1pPr>
          </a:lstStyle>
          <a:p>
            <a:pPr marL="38100">
              <a:lnSpc>
                <a:spcPct val="100000"/>
              </a:lnSpc>
              <a:spcBef>
                <a:spcPts val="130"/>
              </a:spcBef>
            </a:pPr>
            <a:fld id="{81D60167-4931-47E6-BA6A-407CBD079E47}" type="slidenum">
              <a:rPr spc="-135" dirty="0"/>
              <a:t>‹#›</a:t>
            </a:fld>
            <a:endParaRPr spc="-13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 y="0"/>
            <a:ext cx="12192000" cy="6858000"/>
            <a:chOff x="2" y="0"/>
            <a:chExt cx="12192000" cy="6858000"/>
          </a:xfrm>
        </p:grpSpPr>
        <p:sp>
          <p:nvSpPr>
            <p:cNvPr id="3" name="object 3"/>
            <p:cNvSpPr/>
            <p:nvPr/>
          </p:nvSpPr>
          <p:spPr>
            <a:xfrm>
              <a:off x="2" y="0"/>
              <a:ext cx="8636340" cy="685799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98451" y="0"/>
              <a:ext cx="11893548" cy="6857999"/>
            </a:xfrm>
            <a:prstGeom prst="rect">
              <a:avLst/>
            </a:prstGeom>
            <a:blipFill>
              <a:blip r:embed="rId3" cstate="print"/>
              <a:stretch>
                <a:fillRect/>
              </a:stretch>
            </a:blipFill>
          </p:spPr>
          <p:txBody>
            <a:bodyPr wrap="square" lIns="0" tIns="0" rIns="0" bIns="0" rtlCol="0"/>
            <a:lstStyle/>
            <a:p>
              <a:endParaRPr/>
            </a:p>
          </p:txBody>
        </p:sp>
      </p:grpSp>
      <p:sp>
        <p:nvSpPr>
          <p:cNvPr id="5" name="object 5"/>
          <p:cNvSpPr txBox="1">
            <a:spLocks noGrp="1"/>
          </p:cNvSpPr>
          <p:nvPr>
            <p:ph type="title"/>
          </p:nvPr>
        </p:nvSpPr>
        <p:spPr>
          <a:xfrm>
            <a:off x="7844129" y="2801112"/>
            <a:ext cx="2375535" cy="375920"/>
          </a:xfrm>
          <a:prstGeom prst="rect">
            <a:avLst/>
          </a:prstGeom>
        </p:spPr>
        <p:txBody>
          <a:bodyPr vert="horz" wrap="square" lIns="0" tIns="12700" rIns="0" bIns="0" rtlCol="0">
            <a:spAutoFit/>
          </a:bodyPr>
          <a:lstStyle/>
          <a:p>
            <a:pPr marL="12700">
              <a:lnSpc>
                <a:spcPct val="100000"/>
              </a:lnSpc>
              <a:spcBef>
                <a:spcPts val="100"/>
              </a:spcBef>
            </a:pPr>
            <a:r>
              <a:rPr sz="2300" b="0" spc="-65">
                <a:solidFill>
                  <a:srgbClr val="FFFFFF"/>
                </a:solidFill>
                <a:latin typeface="Trebuchet MS"/>
                <a:cs typeface="Trebuchet MS"/>
              </a:rPr>
              <a:t>2023-S</a:t>
            </a:r>
            <a:r>
              <a:rPr sz="2300" b="0" spc="-235">
                <a:solidFill>
                  <a:srgbClr val="FFFFFF"/>
                </a:solidFill>
                <a:latin typeface="Trebuchet MS"/>
                <a:cs typeface="Trebuchet MS"/>
              </a:rPr>
              <a:t> </a:t>
            </a:r>
            <a:r>
              <a:rPr sz="2300" b="0" spc="-20">
                <a:solidFill>
                  <a:srgbClr val="FFFFFF"/>
                </a:solidFill>
                <a:latin typeface="Trebuchet MS"/>
                <a:cs typeface="Trebuchet MS"/>
              </a:rPr>
              <a:t>MIS-637-</a:t>
            </a:r>
            <a:r>
              <a:rPr lang="en-US" sz="2300" b="0" spc="-20">
                <a:solidFill>
                  <a:srgbClr val="FFFFFF"/>
                </a:solidFill>
              </a:rPr>
              <a:t>B</a:t>
            </a:r>
            <a:endParaRPr sz="2300" dirty="0">
              <a:latin typeface="Trebuchet MS"/>
              <a:cs typeface="Trebuchet MS"/>
            </a:endParaRPr>
          </a:p>
        </p:txBody>
      </p:sp>
      <p:sp>
        <p:nvSpPr>
          <p:cNvPr id="6" name="object 6"/>
          <p:cNvSpPr txBox="1"/>
          <p:nvPr/>
        </p:nvSpPr>
        <p:spPr>
          <a:xfrm>
            <a:off x="6486055" y="3422904"/>
            <a:ext cx="5093970" cy="375920"/>
          </a:xfrm>
          <a:prstGeom prst="rect">
            <a:avLst/>
          </a:prstGeom>
        </p:spPr>
        <p:txBody>
          <a:bodyPr vert="horz" wrap="square" lIns="0" tIns="12700" rIns="0" bIns="0" rtlCol="0">
            <a:spAutoFit/>
          </a:bodyPr>
          <a:lstStyle/>
          <a:p>
            <a:pPr marL="12700">
              <a:lnSpc>
                <a:spcPct val="100000"/>
              </a:lnSpc>
              <a:spcBef>
                <a:spcPts val="100"/>
              </a:spcBef>
            </a:pPr>
            <a:r>
              <a:rPr sz="2300" spc="-170" dirty="0">
                <a:solidFill>
                  <a:srgbClr val="FFFFFF"/>
                </a:solidFill>
                <a:latin typeface="Trebuchet MS"/>
                <a:cs typeface="Trebuchet MS"/>
              </a:rPr>
              <a:t>DATA </a:t>
            </a:r>
            <a:r>
              <a:rPr sz="2300" spc="-125" dirty="0">
                <a:solidFill>
                  <a:srgbClr val="FFFFFF"/>
                </a:solidFill>
                <a:latin typeface="Trebuchet MS"/>
                <a:cs typeface="Trebuchet MS"/>
              </a:rPr>
              <a:t>ANALYTICS </a:t>
            </a:r>
            <a:r>
              <a:rPr sz="2300" spc="-5" dirty="0">
                <a:solidFill>
                  <a:srgbClr val="FFFFFF"/>
                </a:solidFill>
                <a:latin typeface="Trebuchet MS"/>
                <a:cs typeface="Trebuchet MS"/>
              </a:rPr>
              <a:t>AND </a:t>
            </a:r>
            <a:r>
              <a:rPr sz="2300" spc="-20" dirty="0">
                <a:solidFill>
                  <a:srgbClr val="FFFFFF"/>
                </a:solidFill>
                <a:latin typeface="Trebuchet MS"/>
                <a:cs typeface="Trebuchet MS"/>
              </a:rPr>
              <a:t>MACHINE</a:t>
            </a:r>
            <a:r>
              <a:rPr sz="2300" spc="-409" dirty="0">
                <a:solidFill>
                  <a:srgbClr val="FFFFFF"/>
                </a:solidFill>
                <a:latin typeface="Trebuchet MS"/>
                <a:cs typeface="Trebuchet MS"/>
              </a:rPr>
              <a:t> </a:t>
            </a:r>
            <a:r>
              <a:rPr sz="2300" spc="-75" dirty="0">
                <a:solidFill>
                  <a:srgbClr val="FFFFFF"/>
                </a:solidFill>
                <a:latin typeface="Trebuchet MS"/>
                <a:cs typeface="Trebuchet MS"/>
              </a:rPr>
              <a:t>LEARNING</a:t>
            </a:r>
            <a:endParaRPr sz="2300"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73552" y="308354"/>
            <a:ext cx="6454140" cy="635000"/>
          </a:xfrm>
          <a:prstGeom prst="rect">
            <a:avLst/>
          </a:prstGeom>
        </p:spPr>
        <p:txBody>
          <a:bodyPr vert="horz" wrap="square" lIns="0" tIns="12700" rIns="0" bIns="0" rtlCol="0">
            <a:spAutoFit/>
          </a:bodyPr>
          <a:lstStyle/>
          <a:p>
            <a:pPr marL="12700" algn="ctr">
              <a:lnSpc>
                <a:spcPct val="100000"/>
              </a:lnSpc>
              <a:spcBef>
                <a:spcPts val="100"/>
              </a:spcBef>
            </a:pPr>
            <a:r>
              <a:rPr lang="en-US" sz="4000" spc="-370" dirty="0"/>
              <a:t>METHODOLOGY</a:t>
            </a:r>
            <a:endParaRPr sz="4000" dirty="0"/>
          </a:p>
        </p:txBody>
      </p:sp>
      <p:sp>
        <p:nvSpPr>
          <p:cNvPr id="5" name="object 5"/>
          <p:cNvSpPr txBox="1">
            <a:spLocks noGrp="1"/>
          </p:cNvSpPr>
          <p:nvPr>
            <p:ph type="sldNum" sz="quarter" idx="7"/>
          </p:nvPr>
        </p:nvSpPr>
        <p:spPr>
          <a:prstGeom prst="rect">
            <a:avLst/>
          </a:prstGeom>
        </p:spPr>
        <p:txBody>
          <a:bodyPr vert="horz" wrap="square" lIns="0" tIns="16510" rIns="0" bIns="0" rtlCol="0">
            <a:spAutoFit/>
          </a:bodyPr>
          <a:lstStyle/>
          <a:p>
            <a:pPr marL="38100">
              <a:lnSpc>
                <a:spcPct val="100000"/>
              </a:lnSpc>
              <a:spcBef>
                <a:spcPts val="130"/>
              </a:spcBef>
            </a:pPr>
            <a:fld id="{81D60167-4931-47E6-BA6A-407CBD079E47}" type="slidenum">
              <a:rPr spc="-135" dirty="0"/>
              <a:t>10</a:t>
            </a:fld>
            <a:endParaRPr spc="-135" dirty="0"/>
          </a:p>
        </p:txBody>
      </p:sp>
      <p:sp>
        <p:nvSpPr>
          <p:cNvPr id="8" name="Oval 7">
            <a:extLst>
              <a:ext uri="{FF2B5EF4-FFF2-40B4-BE49-F238E27FC236}">
                <a16:creationId xmlns:a16="http://schemas.microsoft.com/office/drawing/2014/main" id="{6D8CDF92-F142-6EA4-FB68-93F3F2B3ADFF}"/>
              </a:ext>
            </a:extLst>
          </p:cNvPr>
          <p:cNvSpPr/>
          <p:nvPr/>
        </p:nvSpPr>
        <p:spPr>
          <a:xfrm>
            <a:off x="457200" y="1066800"/>
            <a:ext cx="1600200" cy="914400"/>
          </a:xfrm>
          <a:prstGeom prst="ellipse">
            <a:avLst/>
          </a:prstGeom>
          <a:solidFill>
            <a:schemeClr val="bg1"/>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Start</a:t>
            </a:r>
          </a:p>
        </p:txBody>
      </p:sp>
      <p:sp>
        <p:nvSpPr>
          <p:cNvPr id="9" name="Rectangle: Rounded Corners 8">
            <a:extLst>
              <a:ext uri="{FF2B5EF4-FFF2-40B4-BE49-F238E27FC236}">
                <a16:creationId xmlns:a16="http://schemas.microsoft.com/office/drawing/2014/main" id="{565340F8-8154-904A-419A-F6DAFF76BA28}"/>
              </a:ext>
            </a:extLst>
          </p:cNvPr>
          <p:cNvSpPr/>
          <p:nvPr/>
        </p:nvSpPr>
        <p:spPr>
          <a:xfrm>
            <a:off x="2209800" y="2209800"/>
            <a:ext cx="1905000" cy="914400"/>
          </a:xfrm>
          <a:prstGeom prst="roundRect">
            <a:avLst/>
          </a:prstGeom>
          <a:solidFill>
            <a:schemeClr val="bg1"/>
          </a:solidFill>
          <a:effectLst>
            <a:outerShdw blurRad="50800" dist="38100" dir="18900000" algn="b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Data Loading &amp; Preprocessing</a:t>
            </a:r>
          </a:p>
        </p:txBody>
      </p:sp>
      <p:sp>
        <p:nvSpPr>
          <p:cNvPr id="10" name="Rectangle: Rounded Corners 9">
            <a:extLst>
              <a:ext uri="{FF2B5EF4-FFF2-40B4-BE49-F238E27FC236}">
                <a16:creationId xmlns:a16="http://schemas.microsoft.com/office/drawing/2014/main" id="{E4D377C5-BCFD-C128-64C4-B47241A03239}"/>
              </a:ext>
            </a:extLst>
          </p:cNvPr>
          <p:cNvSpPr/>
          <p:nvPr/>
        </p:nvSpPr>
        <p:spPr>
          <a:xfrm>
            <a:off x="6027059" y="4495800"/>
            <a:ext cx="1905000" cy="914400"/>
          </a:xfrm>
          <a:prstGeom prst="roundRect">
            <a:avLst/>
          </a:prstGeom>
          <a:solidFill>
            <a:schemeClr val="bg1"/>
          </a:solidFill>
          <a:effectLst>
            <a:outerShdw blurRad="50800" dist="38100" dir="18900000" algn="b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Feature Engineering</a:t>
            </a:r>
          </a:p>
        </p:txBody>
      </p:sp>
      <p:sp>
        <p:nvSpPr>
          <p:cNvPr id="11" name="Rectangle: Rounded Corners 10">
            <a:extLst>
              <a:ext uri="{FF2B5EF4-FFF2-40B4-BE49-F238E27FC236}">
                <a16:creationId xmlns:a16="http://schemas.microsoft.com/office/drawing/2014/main" id="{EE87EAE5-4127-E4CE-073C-94396120AE4B}"/>
              </a:ext>
            </a:extLst>
          </p:cNvPr>
          <p:cNvSpPr/>
          <p:nvPr/>
        </p:nvSpPr>
        <p:spPr>
          <a:xfrm>
            <a:off x="8001000" y="5608809"/>
            <a:ext cx="1905000" cy="914400"/>
          </a:xfrm>
          <a:prstGeom prst="roundRect">
            <a:avLst/>
          </a:prstGeom>
          <a:solidFill>
            <a:schemeClr val="bg1"/>
          </a:solidFill>
          <a:effectLst>
            <a:outerShdw blurRad="50800" dist="38100" dir="18900000" algn="b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Machine Learning Algorithm</a:t>
            </a:r>
          </a:p>
        </p:txBody>
      </p:sp>
      <p:sp>
        <p:nvSpPr>
          <p:cNvPr id="12" name="Rectangle: Rounded Corners 11">
            <a:extLst>
              <a:ext uri="{FF2B5EF4-FFF2-40B4-BE49-F238E27FC236}">
                <a16:creationId xmlns:a16="http://schemas.microsoft.com/office/drawing/2014/main" id="{7BACE0F8-C8BB-7930-BEBE-BF3E0F339094}"/>
              </a:ext>
            </a:extLst>
          </p:cNvPr>
          <p:cNvSpPr/>
          <p:nvPr/>
        </p:nvSpPr>
        <p:spPr>
          <a:xfrm>
            <a:off x="4095622" y="3352800"/>
            <a:ext cx="1905000" cy="914400"/>
          </a:xfrm>
          <a:prstGeom prst="roundRect">
            <a:avLst/>
          </a:prstGeom>
          <a:solidFill>
            <a:schemeClr val="bg1"/>
          </a:solidFill>
          <a:effectLst>
            <a:outerShdw blurRad="50800" dist="38100" dir="18900000" algn="b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EDA</a:t>
            </a:r>
          </a:p>
        </p:txBody>
      </p:sp>
      <p:sp>
        <p:nvSpPr>
          <p:cNvPr id="14" name="Oval 13">
            <a:extLst>
              <a:ext uri="{FF2B5EF4-FFF2-40B4-BE49-F238E27FC236}">
                <a16:creationId xmlns:a16="http://schemas.microsoft.com/office/drawing/2014/main" id="{783F2028-5E3F-ECB3-B627-9540B3925649}"/>
              </a:ext>
            </a:extLst>
          </p:cNvPr>
          <p:cNvSpPr/>
          <p:nvPr/>
        </p:nvSpPr>
        <p:spPr>
          <a:xfrm>
            <a:off x="9938657" y="4074367"/>
            <a:ext cx="1600200" cy="914400"/>
          </a:xfrm>
          <a:prstGeom prst="ellipse">
            <a:avLst/>
          </a:prstGeom>
          <a:solidFill>
            <a:schemeClr val="bg1"/>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End</a:t>
            </a:r>
          </a:p>
        </p:txBody>
      </p:sp>
      <p:cxnSp>
        <p:nvCxnSpPr>
          <p:cNvPr id="16" name="Connector: Elbow 15">
            <a:extLst>
              <a:ext uri="{FF2B5EF4-FFF2-40B4-BE49-F238E27FC236}">
                <a16:creationId xmlns:a16="http://schemas.microsoft.com/office/drawing/2014/main" id="{8252BD0A-5F45-874D-363A-EF79BFDC8E03}"/>
              </a:ext>
            </a:extLst>
          </p:cNvPr>
          <p:cNvCxnSpPr>
            <a:cxnSpLocks/>
            <a:stCxn id="8" idx="4"/>
          </p:cNvCxnSpPr>
          <p:nvPr/>
        </p:nvCxnSpPr>
        <p:spPr>
          <a:xfrm rot="16200000" flipH="1">
            <a:off x="1330001" y="1908499"/>
            <a:ext cx="762000" cy="907402"/>
          </a:xfrm>
          <a:prstGeom prst="bentConnector2">
            <a:avLst/>
          </a:prstGeom>
          <a:ln>
            <a:tailEnd type="triangle"/>
          </a:ln>
          <a:effectLst>
            <a:outerShdw blurRad="50800" dist="38100" dir="5400000" algn="t"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45439CC2-367F-719B-0E20-DA37356FA2A6}"/>
              </a:ext>
            </a:extLst>
          </p:cNvPr>
          <p:cNvCxnSpPr>
            <a:cxnSpLocks/>
          </p:cNvCxnSpPr>
          <p:nvPr/>
        </p:nvCxnSpPr>
        <p:spPr>
          <a:xfrm rot="16200000" flipH="1">
            <a:off x="3200789" y="3051499"/>
            <a:ext cx="762000" cy="907402"/>
          </a:xfrm>
          <a:prstGeom prst="bentConnector2">
            <a:avLst/>
          </a:prstGeom>
          <a:ln>
            <a:tailEnd type="triangle"/>
          </a:ln>
          <a:effectLst>
            <a:outerShdw blurRad="50800" dist="38100" dir="5400000" algn="t"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20" name="Connector: Elbow 19">
            <a:extLst>
              <a:ext uri="{FF2B5EF4-FFF2-40B4-BE49-F238E27FC236}">
                <a16:creationId xmlns:a16="http://schemas.microsoft.com/office/drawing/2014/main" id="{D034C6F8-DBE6-E6CC-0AE5-70C990809AE3}"/>
              </a:ext>
            </a:extLst>
          </p:cNvPr>
          <p:cNvCxnSpPr>
            <a:cxnSpLocks/>
          </p:cNvCxnSpPr>
          <p:nvPr/>
        </p:nvCxnSpPr>
        <p:spPr>
          <a:xfrm rot="16200000" flipH="1">
            <a:off x="5120823" y="4208495"/>
            <a:ext cx="762000" cy="907402"/>
          </a:xfrm>
          <a:prstGeom prst="bentConnector2">
            <a:avLst/>
          </a:prstGeom>
          <a:ln>
            <a:tailEnd type="triangle"/>
          </a:ln>
          <a:effectLst>
            <a:outerShdw blurRad="50800" dist="38100" dir="5400000" algn="t"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21" name="Connector: Elbow 20">
            <a:extLst>
              <a:ext uri="{FF2B5EF4-FFF2-40B4-BE49-F238E27FC236}">
                <a16:creationId xmlns:a16="http://schemas.microsoft.com/office/drawing/2014/main" id="{052C8393-C5BC-1724-11A6-11B5C34E7EA3}"/>
              </a:ext>
            </a:extLst>
          </p:cNvPr>
          <p:cNvCxnSpPr>
            <a:cxnSpLocks/>
          </p:cNvCxnSpPr>
          <p:nvPr/>
        </p:nvCxnSpPr>
        <p:spPr>
          <a:xfrm rot="16200000" flipH="1">
            <a:off x="7097358" y="5340609"/>
            <a:ext cx="762000" cy="907402"/>
          </a:xfrm>
          <a:prstGeom prst="bentConnector2">
            <a:avLst/>
          </a:prstGeom>
          <a:ln>
            <a:tailEnd type="triangle"/>
          </a:ln>
          <a:effectLst>
            <a:outerShdw blurRad="50800" dist="38100" dir="5400000" algn="t"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23" name="Connector: Elbow 22">
            <a:extLst>
              <a:ext uri="{FF2B5EF4-FFF2-40B4-BE49-F238E27FC236}">
                <a16:creationId xmlns:a16="http://schemas.microsoft.com/office/drawing/2014/main" id="{4A20656E-0E59-F3CC-7580-BA92A06B999B}"/>
              </a:ext>
            </a:extLst>
          </p:cNvPr>
          <p:cNvCxnSpPr>
            <a:stCxn id="11" idx="3"/>
            <a:endCxn id="14" idx="4"/>
          </p:cNvCxnSpPr>
          <p:nvPr/>
        </p:nvCxnSpPr>
        <p:spPr>
          <a:xfrm flipV="1">
            <a:off x="9906000" y="4988767"/>
            <a:ext cx="832757" cy="107724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0932" y="308354"/>
            <a:ext cx="4199890" cy="635000"/>
          </a:xfrm>
          <a:prstGeom prst="rect">
            <a:avLst/>
          </a:prstGeom>
        </p:spPr>
        <p:txBody>
          <a:bodyPr vert="horz" wrap="square" lIns="0" tIns="12700" rIns="0" bIns="0" rtlCol="0">
            <a:spAutoFit/>
          </a:bodyPr>
          <a:lstStyle/>
          <a:p>
            <a:pPr marL="12700">
              <a:lnSpc>
                <a:spcPct val="100000"/>
              </a:lnSpc>
              <a:spcBef>
                <a:spcPts val="100"/>
              </a:spcBef>
            </a:pPr>
            <a:r>
              <a:rPr sz="4000" spc="-370" dirty="0"/>
              <a:t>DATA</a:t>
            </a:r>
            <a:r>
              <a:rPr sz="4000" spc="-355" dirty="0"/>
              <a:t> </a:t>
            </a:r>
            <a:r>
              <a:rPr lang="en-US" sz="4000" spc="-245" dirty="0"/>
              <a:t>EXPLORATION</a:t>
            </a:r>
            <a:endParaRPr sz="4000" dirty="0"/>
          </a:p>
        </p:txBody>
      </p:sp>
      <p:sp>
        <p:nvSpPr>
          <p:cNvPr id="4" name="object 4"/>
          <p:cNvSpPr txBox="1">
            <a:spLocks noGrp="1"/>
          </p:cNvSpPr>
          <p:nvPr>
            <p:ph type="sldNum" sz="quarter" idx="7"/>
          </p:nvPr>
        </p:nvSpPr>
        <p:spPr>
          <a:prstGeom prst="rect">
            <a:avLst/>
          </a:prstGeom>
        </p:spPr>
        <p:txBody>
          <a:bodyPr vert="horz" wrap="square" lIns="0" tIns="16510" rIns="0" bIns="0" rtlCol="0">
            <a:spAutoFit/>
          </a:bodyPr>
          <a:lstStyle/>
          <a:p>
            <a:pPr marL="38100">
              <a:lnSpc>
                <a:spcPct val="100000"/>
              </a:lnSpc>
              <a:spcBef>
                <a:spcPts val="130"/>
              </a:spcBef>
            </a:pPr>
            <a:fld id="{81D60167-4931-47E6-BA6A-407CBD079E47}" type="slidenum">
              <a:rPr spc="-135" dirty="0"/>
              <a:t>11</a:t>
            </a:fld>
            <a:endParaRPr spc="-135" dirty="0"/>
          </a:p>
        </p:txBody>
      </p:sp>
      <p:sp>
        <p:nvSpPr>
          <p:cNvPr id="3" name="object 3"/>
          <p:cNvSpPr txBox="1"/>
          <p:nvPr/>
        </p:nvSpPr>
        <p:spPr>
          <a:xfrm>
            <a:off x="477325" y="1056132"/>
            <a:ext cx="10288270" cy="5065489"/>
          </a:xfrm>
          <a:prstGeom prst="rect">
            <a:avLst/>
          </a:prstGeom>
        </p:spPr>
        <p:txBody>
          <a:bodyPr vert="horz" wrap="square" lIns="0" tIns="12700" rIns="0" bIns="0" rtlCol="0">
            <a:spAutoFit/>
          </a:bodyPr>
          <a:lstStyle/>
          <a:p>
            <a:pPr marL="241300" indent="-228600">
              <a:lnSpc>
                <a:spcPct val="100000"/>
              </a:lnSpc>
              <a:spcBef>
                <a:spcPts val="100"/>
              </a:spcBef>
              <a:buClr>
                <a:srgbClr val="E6832E"/>
              </a:buClr>
              <a:buFont typeface="Wingdings"/>
              <a:buChar char=""/>
              <a:tabLst>
                <a:tab pos="241300" algn="l"/>
              </a:tabLst>
            </a:pPr>
            <a:r>
              <a:rPr lang="en-US" sz="2000" spc="20" dirty="0">
                <a:solidFill>
                  <a:srgbClr val="A32537"/>
                </a:solidFill>
                <a:latin typeface="Trebuchet MS"/>
                <a:cs typeface="Trebuchet MS"/>
              </a:rPr>
              <a:t>Data exploration is the foundation of this Provider Fraud Detection Project, providing a deep understanding of the datasets. </a:t>
            </a:r>
          </a:p>
          <a:p>
            <a:pPr marL="241300" indent="-228600">
              <a:lnSpc>
                <a:spcPct val="100000"/>
              </a:lnSpc>
              <a:spcBef>
                <a:spcPts val="100"/>
              </a:spcBef>
              <a:buClr>
                <a:srgbClr val="E6832E"/>
              </a:buClr>
              <a:buFont typeface="Wingdings"/>
              <a:buChar char=""/>
              <a:tabLst>
                <a:tab pos="241300" algn="l"/>
              </a:tabLst>
            </a:pPr>
            <a:endParaRPr lang="en-US" sz="2000" spc="20" dirty="0">
              <a:solidFill>
                <a:srgbClr val="A32537"/>
              </a:solidFill>
              <a:latin typeface="Trebuchet MS"/>
              <a:cs typeface="Trebuchet MS"/>
            </a:endParaRPr>
          </a:p>
          <a:p>
            <a:pPr marL="12700">
              <a:lnSpc>
                <a:spcPct val="100000"/>
              </a:lnSpc>
              <a:spcBef>
                <a:spcPts val="100"/>
              </a:spcBef>
              <a:buClr>
                <a:srgbClr val="E6832E"/>
              </a:buClr>
              <a:tabLst>
                <a:tab pos="241300" algn="l"/>
              </a:tabLst>
            </a:pPr>
            <a:r>
              <a:rPr lang="en-US" sz="2000" spc="20" dirty="0">
                <a:solidFill>
                  <a:srgbClr val="A32537"/>
                </a:solidFill>
                <a:latin typeface="Trebuchet MS"/>
                <a:cs typeface="Trebuchet MS"/>
              </a:rPr>
              <a:t>This phase's key features include:</a:t>
            </a:r>
          </a:p>
          <a:p>
            <a:pPr marL="241300" indent="-228600">
              <a:lnSpc>
                <a:spcPct val="100000"/>
              </a:lnSpc>
              <a:spcBef>
                <a:spcPts val="100"/>
              </a:spcBef>
              <a:buClr>
                <a:srgbClr val="E6832E"/>
              </a:buClr>
              <a:buFont typeface="Wingdings"/>
              <a:buChar char=""/>
              <a:tabLst>
                <a:tab pos="241300" algn="l"/>
              </a:tabLst>
            </a:pPr>
            <a:r>
              <a:rPr lang="en-US" sz="2000" spc="20" dirty="0">
                <a:solidFill>
                  <a:srgbClr val="A32537"/>
                </a:solidFill>
                <a:latin typeface="Trebuchet MS"/>
                <a:cs typeface="Trebuchet MS"/>
              </a:rPr>
              <a:t>Extensive Exploration:</a:t>
            </a:r>
          </a:p>
          <a:p>
            <a:pPr marL="698500" lvl="1" indent="-228600">
              <a:spcBef>
                <a:spcPts val="100"/>
              </a:spcBef>
              <a:buClr>
                <a:srgbClr val="E6832E"/>
              </a:buClr>
              <a:buFont typeface="Wingdings"/>
              <a:buChar char=""/>
              <a:tabLst>
                <a:tab pos="241300" algn="l"/>
              </a:tabLst>
            </a:pPr>
            <a:r>
              <a:rPr lang="en-US" sz="2000" spc="20" dirty="0">
                <a:solidFill>
                  <a:srgbClr val="A32537"/>
                </a:solidFill>
                <a:latin typeface="Trebuchet MS"/>
                <a:cs typeface="Trebuchet MS"/>
              </a:rPr>
              <a:t>Extensive investigation to find patterns, trends, and probable outliers.</a:t>
            </a:r>
          </a:p>
          <a:p>
            <a:pPr marL="698500" lvl="1" indent="-228600">
              <a:spcBef>
                <a:spcPts val="100"/>
              </a:spcBef>
              <a:buClr>
                <a:srgbClr val="E6832E"/>
              </a:buClr>
              <a:buFont typeface="Wingdings"/>
              <a:buChar char=""/>
              <a:tabLst>
                <a:tab pos="241300" algn="l"/>
              </a:tabLst>
            </a:pPr>
            <a:r>
              <a:rPr lang="en-US" sz="2000" spc="20" dirty="0">
                <a:solidFill>
                  <a:srgbClr val="A32537"/>
                </a:solidFill>
                <a:latin typeface="Trebuchet MS"/>
                <a:cs typeface="Trebuchet MS"/>
              </a:rPr>
              <a:t>Making use of descriptive statistics to summarize significant traits.</a:t>
            </a:r>
          </a:p>
          <a:p>
            <a:pPr marL="241300" indent="-228600">
              <a:lnSpc>
                <a:spcPct val="100000"/>
              </a:lnSpc>
              <a:spcBef>
                <a:spcPts val="100"/>
              </a:spcBef>
              <a:buClr>
                <a:srgbClr val="E6832E"/>
              </a:buClr>
              <a:buFont typeface="Wingdings"/>
              <a:buChar char=""/>
              <a:tabLst>
                <a:tab pos="241300" algn="l"/>
              </a:tabLst>
            </a:pPr>
            <a:r>
              <a:rPr lang="en-US" sz="2000" spc="20" dirty="0">
                <a:solidFill>
                  <a:srgbClr val="A32537"/>
                </a:solidFill>
                <a:latin typeface="Trebuchet MS"/>
                <a:cs typeface="Trebuchet MS"/>
              </a:rPr>
              <a:t>Data Types and Properties:</a:t>
            </a:r>
          </a:p>
          <a:p>
            <a:pPr marL="698500" lvl="1" indent="-228600">
              <a:spcBef>
                <a:spcPts val="100"/>
              </a:spcBef>
              <a:buClr>
                <a:srgbClr val="E6832E"/>
              </a:buClr>
              <a:buFont typeface="Wingdings"/>
              <a:buChar char=""/>
              <a:tabLst>
                <a:tab pos="241300" algn="l"/>
              </a:tabLst>
            </a:pPr>
            <a:r>
              <a:rPr lang="en-US" sz="2000" spc="20" dirty="0">
                <a:solidFill>
                  <a:srgbClr val="A32537"/>
                </a:solidFill>
                <a:latin typeface="Trebuchet MS"/>
                <a:cs typeface="Trebuchet MS"/>
              </a:rPr>
              <a:t>Recognizing data kinds (numerical and categorical) and comprehending their distribution.</a:t>
            </a:r>
          </a:p>
          <a:p>
            <a:pPr marL="698500" lvl="1" indent="-228600">
              <a:spcBef>
                <a:spcPts val="100"/>
              </a:spcBef>
              <a:buClr>
                <a:srgbClr val="E6832E"/>
              </a:buClr>
              <a:buFont typeface="Wingdings"/>
              <a:buChar char=""/>
              <a:tabLst>
                <a:tab pos="241300" algn="l"/>
              </a:tabLst>
            </a:pPr>
            <a:r>
              <a:rPr lang="en-US" sz="2000" spc="20" dirty="0">
                <a:solidFill>
                  <a:srgbClr val="A32537"/>
                </a:solidFill>
                <a:latin typeface="Trebuchet MS"/>
                <a:cs typeface="Trebuchet MS"/>
              </a:rPr>
              <a:t>Dataset profiling to acquire insights into provider behavior, claim patterns, and beneficiary demographics.</a:t>
            </a:r>
          </a:p>
          <a:p>
            <a:pPr marL="241300" indent="-228600">
              <a:lnSpc>
                <a:spcPct val="100000"/>
              </a:lnSpc>
              <a:spcBef>
                <a:spcPts val="100"/>
              </a:spcBef>
              <a:buClr>
                <a:srgbClr val="E6832E"/>
              </a:buClr>
              <a:buFont typeface="Wingdings"/>
              <a:buChar char=""/>
              <a:tabLst>
                <a:tab pos="241300" algn="l"/>
              </a:tabLst>
            </a:pPr>
            <a:r>
              <a:rPr lang="en-US" sz="2000" spc="20" dirty="0">
                <a:solidFill>
                  <a:srgbClr val="A32537"/>
                </a:solidFill>
                <a:latin typeface="Trebuchet MS"/>
                <a:cs typeface="Trebuchet MS"/>
              </a:rPr>
              <a:t>Visualization Methods: </a:t>
            </a:r>
          </a:p>
          <a:p>
            <a:pPr marL="698500" lvl="1" indent="-228600">
              <a:spcBef>
                <a:spcPts val="100"/>
              </a:spcBef>
              <a:buClr>
                <a:srgbClr val="E6832E"/>
              </a:buClr>
              <a:buFont typeface="Wingdings"/>
              <a:buChar char=""/>
              <a:tabLst>
                <a:tab pos="241300" algn="l"/>
              </a:tabLst>
            </a:pPr>
            <a:r>
              <a:rPr lang="en-US" sz="2000" spc="20" dirty="0">
                <a:solidFill>
                  <a:srgbClr val="A32537"/>
                </a:solidFill>
                <a:latin typeface="Trebuchet MS"/>
                <a:cs typeface="Trebuchet MS"/>
              </a:rPr>
              <a:t>Using visualizations (histograms, box plots, and scatter plots) to depict data distributions and correlations.</a:t>
            </a:r>
          </a:p>
          <a:p>
            <a:pPr marL="698500" lvl="1" indent="-228600">
              <a:spcBef>
                <a:spcPts val="100"/>
              </a:spcBef>
              <a:buClr>
                <a:srgbClr val="E6832E"/>
              </a:buClr>
              <a:buFont typeface="Wingdings"/>
              <a:buChar char=""/>
              <a:tabLst>
                <a:tab pos="241300" algn="l"/>
              </a:tabLst>
            </a:pPr>
            <a:r>
              <a:rPr lang="en-US" sz="2000" spc="20" dirty="0">
                <a:solidFill>
                  <a:srgbClr val="A32537"/>
                </a:solidFill>
                <a:latin typeface="Trebuchet MS"/>
                <a:cs typeface="Trebuchet MS"/>
              </a:rPr>
              <a:t>Improving interpretability via visual representations.</a:t>
            </a:r>
            <a:endParaRPr sz="2000" dirty="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0932" y="308354"/>
            <a:ext cx="4199890" cy="635000"/>
          </a:xfrm>
          <a:prstGeom prst="rect">
            <a:avLst/>
          </a:prstGeom>
        </p:spPr>
        <p:txBody>
          <a:bodyPr vert="horz" wrap="square" lIns="0" tIns="12700" rIns="0" bIns="0" rtlCol="0">
            <a:spAutoFit/>
          </a:bodyPr>
          <a:lstStyle/>
          <a:p>
            <a:pPr marL="12700">
              <a:lnSpc>
                <a:spcPct val="100000"/>
              </a:lnSpc>
              <a:spcBef>
                <a:spcPts val="100"/>
              </a:spcBef>
            </a:pPr>
            <a:r>
              <a:rPr sz="4000" spc="-370" dirty="0"/>
              <a:t>DATA</a:t>
            </a:r>
            <a:r>
              <a:rPr sz="4000" spc="-355" dirty="0"/>
              <a:t> </a:t>
            </a:r>
            <a:r>
              <a:rPr lang="en-US" sz="4000" spc="-245" dirty="0"/>
              <a:t>EXPLORATION</a:t>
            </a:r>
            <a:endParaRPr sz="4000" dirty="0"/>
          </a:p>
        </p:txBody>
      </p:sp>
      <p:sp>
        <p:nvSpPr>
          <p:cNvPr id="4" name="object 4"/>
          <p:cNvSpPr txBox="1">
            <a:spLocks noGrp="1"/>
          </p:cNvSpPr>
          <p:nvPr>
            <p:ph type="sldNum" sz="quarter" idx="7"/>
          </p:nvPr>
        </p:nvSpPr>
        <p:spPr>
          <a:prstGeom prst="rect">
            <a:avLst/>
          </a:prstGeom>
        </p:spPr>
        <p:txBody>
          <a:bodyPr vert="horz" wrap="square" lIns="0" tIns="16510" rIns="0" bIns="0" rtlCol="0">
            <a:spAutoFit/>
          </a:bodyPr>
          <a:lstStyle/>
          <a:p>
            <a:pPr marL="38100">
              <a:lnSpc>
                <a:spcPct val="100000"/>
              </a:lnSpc>
              <a:spcBef>
                <a:spcPts val="130"/>
              </a:spcBef>
            </a:pPr>
            <a:fld id="{81D60167-4931-47E6-BA6A-407CBD079E47}" type="slidenum">
              <a:rPr spc="-135" dirty="0"/>
              <a:t>12</a:t>
            </a:fld>
            <a:endParaRPr spc="-135" dirty="0"/>
          </a:p>
        </p:txBody>
      </p:sp>
      <p:pic>
        <p:nvPicPr>
          <p:cNvPr id="1026" name="Picture 2">
            <a:extLst>
              <a:ext uri="{FF2B5EF4-FFF2-40B4-BE49-F238E27FC236}">
                <a16:creationId xmlns:a16="http://schemas.microsoft.com/office/drawing/2014/main" id="{47C3389C-3CF9-94C0-363D-C6195212E3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1901825"/>
            <a:ext cx="3601333" cy="2752772"/>
          </a:xfrm>
          <a:prstGeom prst="rect">
            <a:avLst/>
          </a:prstGeom>
          <a:noFill/>
          <a:extLst>
            <a:ext uri="{909E8E84-426E-40DD-AFC4-6F175D3DCCD1}">
              <a14:hiddenFill xmlns:a14="http://schemas.microsoft.com/office/drawing/2010/main">
                <a:solidFill>
                  <a:srgbClr val="FFFFFF"/>
                </a:solidFill>
              </a14:hiddenFill>
            </a:ext>
          </a:extLst>
        </p:spPr>
      </p:pic>
      <p:sp>
        <p:nvSpPr>
          <p:cNvPr id="3" name="object 3">
            <a:extLst>
              <a:ext uri="{FF2B5EF4-FFF2-40B4-BE49-F238E27FC236}">
                <a16:creationId xmlns:a16="http://schemas.microsoft.com/office/drawing/2014/main" id="{0526BA9B-1366-B097-CC08-716C7CBBD1B1}"/>
              </a:ext>
            </a:extLst>
          </p:cNvPr>
          <p:cNvSpPr txBox="1"/>
          <p:nvPr/>
        </p:nvSpPr>
        <p:spPr>
          <a:xfrm>
            <a:off x="609600" y="2373476"/>
            <a:ext cx="6082665" cy="1809470"/>
          </a:xfrm>
          <a:prstGeom prst="rect">
            <a:avLst/>
          </a:prstGeom>
        </p:spPr>
        <p:txBody>
          <a:bodyPr vert="horz" wrap="square" lIns="0" tIns="44450" rIns="0" bIns="0" rtlCol="0">
            <a:spAutoFit/>
          </a:bodyPr>
          <a:lstStyle/>
          <a:p>
            <a:pPr marL="241300" marR="213360" indent="-228600">
              <a:lnSpc>
                <a:spcPct val="89500"/>
              </a:lnSpc>
              <a:spcBef>
                <a:spcPts val="350"/>
              </a:spcBef>
              <a:buClr>
                <a:srgbClr val="E6832E"/>
              </a:buClr>
              <a:buFont typeface="Wingdings"/>
              <a:buChar char=""/>
              <a:tabLst>
                <a:tab pos="241300" algn="l"/>
              </a:tabLst>
            </a:pPr>
            <a:r>
              <a:rPr lang="en-US" sz="2000" spc="-5" dirty="0">
                <a:solidFill>
                  <a:srgbClr val="A32537"/>
                </a:solidFill>
                <a:latin typeface="Trebuchet MS"/>
                <a:cs typeface="Trebuchet MS"/>
              </a:rPr>
              <a:t>The histogram depicts the gender distribution within the beneficiary dataset clearly.</a:t>
            </a:r>
          </a:p>
          <a:p>
            <a:pPr marL="241300" marR="213360" indent="-228600">
              <a:lnSpc>
                <a:spcPct val="89500"/>
              </a:lnSpc>
              <a:spcBef>
                <a:spcPts val="350"/>
              </a:spcBef>
              <a:buClr>
                <a:srgbClr val="E6832E"/>
              </a:buClr>
              <a:buFont typeface="Wingdings"/>
              <a:buChar char=""/>
              <a:tabLst>
                <a:tab pos="241300" algn="l"/>
              </a:tabLst>
            </a:pPr>
            <a:endParaRPr lang="en-US" sz="2000" spc="-5" dirty="0">
              <a:solidFill>
                <a:srgbClr val="A32537"/>
              </a:solidFill>
              <a:latin typeface="Trebuchet MS"/>
              <a:cs typeface="Trebuchet MS"/>
            </a:endParaRPr>
          </a:p>
          <a:p>
            <a:pPr marL="241300" marR="213360" indent="-228600">
              <a:lnSpc>
                <a:spcPct val="89500"/>
              </a:lnSpc>
              <a:spcBef>
                <a:spcPts val="350"/>
              </a:spcBef>
              <a:buClr>
                <a:srgbClr val="E6832E"/>
              </a:buClr>
              <a:buFont typeface="Wingdings"/>
              <a:buChar char=""/>
              <a:tabLst>
                <a:tab pos="241300" algn="l"/>
              </a:tabLst>
            </a:pPr>
            <a:r>
              <a:rPr lang="en-US" sz="2000" spc="-5" dirty="0">
                <a:solidFill>
                  <a:srgbClr val="A32537"/>
                </a:solidFill>
                <a:latin typeface="Trebuchet MS"/>
                <a:cs typeface="Trebuchet MS"/>
              </a:rPr>
              <a:t>The count of each gender category is represented by bars, providing for an easy comparison of male and female representation.</a:t>
            </a:r>
            <a:endParaRPr sz="2000" dirty="0">
              <a:latin typeface="Trebuchet MS"/>
              <a:cs typeface="Trebuchet MS"/>
            </a:endParaRPr>
          </a:p>
        </p:txBody>
      </p:sp>
    </p:spTree>
    <p:extLst>
      <p:ext uri="{BB962C8B-B14F-4D97-AF65-F5344CB8AC3E}">
        <p14:creationId xmlns:p14="http://schemas.microsoft.com/office/powerpoint/2010/main" val="2048948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0932" y="308354"/>
            <a:ext cx="4199890" cy="635000"/>
          </a:xfrm>
          <a:prstGeom prst="rect">
            <a:avLst/>
          </a:prstGeom>
        </p:spPr>
        <p:txBody>
          <a:bodyPr vert="horz" wrap="square" lIns="0" tIns="12700" rIns="0" bIns="0" rtlCol="0">
            <a:spAutoFit/>
          </a:bodyPr>
          <a:lstStyle/>
          <a:p>
            <a:pPr marL="12700">
              <a:lnSpc>
                <a:spcPct val="100000"/>
              </a:lnSpc>
              <a:spcBef>
                <a:spcPts val="100"/>
              </a:spcBef>
            </a:pPr>
            <a:r>
              <a:rPr sz="4000" spc="-370" dirty="0"/>
              <a:t>DATA</a:t>
            </a:r>
            <a:r>
              <a:rPr sz="4000" spc="-355" dirty="0"/>
              <a:t> </a:t>
            </a:r>
            <a:r>
              <a:rPr lang="en-US" sz="4000" spc="-245" dirty="0"/>
              <a:t>EXPLORATION</a:t>
            </a:r>
            <a:endParaRPr sz="4000" dirty="0"/>
          </a:p>
        </p:txBody>
      </p:sp>
      <p:sp>
        <p:nvSpPr>
          <p:cNvPr id="4" name="object 4"/>
          <p:cNvSpPr txBox="1">
            <a:spLocks noGrp="1"/>
          </p:cNvSpPr>
          <p:nvPr>
            <p:ph type="sldNum" sz="quarter" idx="7"/>
          </p:nvPr>
        </p:nvSpPr>
        <p:spPr>
          <a:prstGeom prst="rect">
            <a:avLst/>
          </a:prstGeom>
        </p:spPr>
        <p:txBody>
          <a:bodyPr vert="horz" wrap="square" lIns="0" tIns="16510" rIns="0" bIns="0" rtlCol="0">
            <a:spAutoFit/>
          </a:bodyPr>
          <a:lstStyle/>
          <a:p>
            <a:pPr marL="38100">
              <a:lnSpc>
                <a:spcPct val="100000"/>
              </a:lnSpc>
              <a:spcBef>
                <a:spcPts val="130"/>
              </a:spcBef>
            </a:pPr>
            <a:fld id="{81D60167-4931-47E6-BA6A-407CBD079E47}" type="slidenum">
              <a:rPr spc="-135" dirty="0"/>
              <a:t>13</a:t>
            </a:fld>
            <a:endParaRPr spc="-135" dirty="0"/>
          </a:p>
        </p:txBody>
      </p:sp>
      <p:pic>
        <p:nvPicPr>
          <p:cNvPr id="1028" name="Picture 4">
            <a:extLst>
              <a:ext uri="{FF2B5EF4-FFF2-40B4-BE49-F238E27FC236}">
                <a16:creationId xmlns:a16="http://schemas.microsoft.com/office/drawing/2014/main" id="{C7EA99EC-9BF7-8DA2-7F5F-81535D4D7D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1676400"/>
            <a:ext cx="4117588" cy="3200400"/>
          </a:xfrm>
          <a:prstGeom prst="rect">
            <a:avLst/>
          </a:prstGeom>
          <a:noFill/>
          <a:extLst>
            <a:ext uri="{909E8E84-426E-40DD-AFC4-6F175D3DCCD1}">
              <a14:hiddenFill xmlns:a14="http://schemas.microsoft.com/office/drawing/2010/main">
                <a:solidFill>
                  <a:srgbClr val="FFFFFF"/>
                </a:solidFill>
              </a14:hiddenFill>
            </a:ext>
          </a:extLst>
        </p:spPr>
      </p:pic>
      <p:sp>
        <p:nvSpPr>
          <p:cNvPr id="7" name="object 3">
            <a:extLst>
              <a:ext uri="{FF2B5EF4-FFF2-40B4-BE49-F238E27FC236}">
                <a16:creationId xmlns:a16="http://schemas.microsoft.com/office/drawing/2014/main" id="{586758D1-B04B-31E6-84FD-B55FEFBE94A5}"/>
              </a:ext>
            </a:extLst>
          </p:cNvPr>
          <p:cNvSpPr txBox="1"/>
          <p:nvPr/>
        </p:nvSpPr>
        <p:spPr>
          <a:xfrm>
            <a:off x="535942" y="1921764"/>
            <a:ext cx="6082665" cy="2363468"/>
          </a:xfrm>
          <a:prstGeom prst="rect">
            <a:avLst/>
          </a:prstGeom>
        </p:spPr>
        <p:txBody>
          <a:bodyPr vert="horz" wrap="square" lIns="0" tIns="44450" rIns="0" bIns="0" rtlCol="0">
            <a:spAutoFit/>
          </a:bodyPr>
          <a:lstStyle/>
          <a:p>
            <a:pPr marL="241300" marR="213360" indent="-228600">
              <a:lnSpc>
                <a:spcPct val="89500"/>
              </a:lnSpc>
              <a:spcBef>
                <a:spcPts val="350"/>
              </a:spcBef>
              <a:buClr>
                <a:srgbClr val="E6832E"/>
              </a:buClr>
              <a:buFont typeface="Wingdings"/>
              <a:buChar char=""/>
              <a:tabLst>
                <a:tab pos="241300" algn="l"/>
              </a:tabLst>
            </a:pPr>
            <a:r>
              <a:rPr lang="en-US" sz="2000" spc="-5" dirty="0">
                <a:solidFill>
                  <a:srgbClr val="A32537"/>
                </a:solidFill>
                <a:latin typeface="Trebuchet MS"/>
                <a:cs typeface="Trebuchet MS"/>
              </a:rPr>
              <a:t>The pie chart depicts the distribution of chronic illnesses among beneficiaries in a clear and visually appealing manner.</a:t>
            </a:r>
          </a:p>
          <a:p>
            <a:pPr marL="241300" marR="213360" indent="-228600">
              <a:lnSpc>
                <a:spcPct val="89500"/>
              </a:lnSpc>
              <a:spcBef>
                <a:spcPts val="350"/>
              </a:spcBef>
              <a:buClr>
                <a:srgbClr val="E6832E"/>
              </a:buClr>
              <a:buFont typeface="Wingdings"/>
              <a:buChar char=""/>
              <a:tabLst>
                <a:tab pos="241300" algn="l"/>
              </a:tabLst>
            </a:pPr>
            <a:endParaRPr lang="en-US" sz="2000" spc="-5" dirty="0">
              <a:solidFill>
                <a:srgbClr val="A32537"/>
              </a:solidFill>
              <a:latin typeface="Trebuchet MS"/>
              <a:cs typeface="Trebuchet MS"/>
            </a:endParaRPr>
          </a:p>
          <a:p>
            <a:pPr marL="241300" marR="213360" indent="-228600">
              <a:lnSpc>
                <a:spcPct val="89500"/>
              </a:lnSpc>
              <a:spcBef>
                <a:spcPts val="350"/>
              </a:spcBef>
              <a:buClr>
                <a:srgbClr val="E6832E"/>
              </a:buClr>
              <a:buFont typeface="Wingdings"/>
              <a:buChar char=""/>
              <a:tabLst>
                <a:tab pos="241300" algn="l"/>
              </a:tabLst>
            </a:pPr>
            <a:r>
              <a:rPr lang="en-US" sz="2000" spc="-5" dirty="0">
                <a:solidFill>
                  <a:srgbClr val="A32537"/>
                </a:solidFill>
                <a:latin typeface="Trebuchet MS"/>
                <a:cs typeface="Trebuchet MS"/>
              </a:rPr>
              <a:t>Each segment represents a different chronic ailment, and the different sizes show the percentage prevalence of each condition in the dataset.</a:t>
            </a:r>
            <a:endParaRPr sz="2000" dirty="0">
              <a:latin typeface="Trebuchet MS"/>
              <a:cs typeface="Trebuchet MS"/>
            </a:endParaRPr>
          </a:p>
        </p:txBody>
      </p:sp>
    </p:spTree>
    <p:extLst>
      <p:ext uri="{BB962C8B-B14F-4D97-AF65-F5344CB8AC3E}">
        <p14:creationId xmlns:p14="http://schemas.microsoft.com/office/powerpoint/2010/main" val="3475135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469" y="308354"/>
            <a:ext cx="8191500" cy="635000"/>
          </a:xfrm>
          <a:prstGeom prst="rect">
            <a:avLst/>
          </a:prstGeom>
        </p:spPr>
        <p:txBody>
          <a:bodyPr vert="horz" wrap="square" lIns="0" tIns="12700" rIns="0" bIns="0" rtlCol="0">
            <a:spAutoFit/>
          </a:bodyPr>
          <a:lstStyle/>
          <a:p>
            <a:pPr marL="12700" algn="ctr">
              <a:lnSpc>
                <a:spcPct val="100000"/>
              </a:lnSpc>
              <a:spcBef>
                <a:spcPts val="100"/>
              </a:spcBef>
            </a:pPr>
            <a:r>
              <a:rPr lang="en-US" sz="4000" spc="-190" dirty="0"/>
              <a:t>FEATURE ENGINEERING</a:t>
            </a:r>
            <a:endParaRPr sz="4000" dirty="0"/>
          </a:p>
        </p:txBody>
      </p:sp>
      <p:sp>
        <p:nvSpPr>
          <p:cNvPr id="3" name="object 3"/>
          <p:cNvSpPr txBox="1"/>
          <p:nvPr/>
        </p:nvSpPr>
        <p:spPr>
          <a:xfrm>
            <a:off x="533400" y="1219200"/>
            <a:ext cx="10436858" cy="4732065"/>
          </a:xfrm>
          <a:prstGeom prst="rect">
            <a:avLst/>
          </a:prstGeom>
        </p:spPr>
        <p:txBody>
          <a:bodyPr vert="horz" wrap="square" lIns="0" tIns="12700" rIns="0" bIns="0" rtlCol="0">
            <a:spAutoFit/>
          </a:bodyPr>
          <a:lstStyle/>
          <a:p>
            <a:pPr marL="241300" indent="-228600">
              <a:lnSpc>
                <a:spcPct val="100000"/>
              </a:lnSpc>
              <a:spcBef>
                <a:spcPts val="100"/>
              </a:spcBef>
              <a:buClr>
                <a:srgbClr val="E6832E"/>
              </a:buClr>
              <a:buFont typeface="Arial"/>
              <a:buChar char="•"/>
              <a:tabLst>
                <a:tab pos="240665" algn="l"/>
                <a:tab pos="241300" algn="l"/>
              </a:tabLst>
            </a:pPr>
            <a:r>
              <a:rPr lang="en-US" sz="2000" spc="50" dirty="0">
                <a:solidFill>
                  <a:srgbClr val="A32537"/>
                </a:solidFill>
                <a:latin typeface="Trebuchet MS"/>
                <a:cs typeface="Trebuchet MS"/>
              </a:rPr>
              <a:t>In order to improve the model's discerning capabilities, feature engineering is a crucial component of the Provider Fraud Detection Project. This phase's key features include:</a:t>
            </a:r>
          </a:p>
          <a:p>
            <a:pPr marL="698500" lvl="1" indent="-228600">
              <a:spcBef>
                <a:spcPts val="100"/>
              </a:spcBef>
              <a:buClr>
                <a:srgbClr val="E6832E"/>
              </a:buClr>
              <a:buFont typeface="Arial"/>
              <a:buChar char="•"/>
              <a:tabLst>
                <a:tab pos="240665" algn="l"/>
                <a:tab pos="241300" algn="l"/>
              </a:tabLst>
            </a:pPr>
            <a:r>
              <a:rPr lang="en-US" sz="2000" spc="50" dirty="0">
                <a:solidFill>
                  <a:srgbClr val="A32537"/>
                </a:solidFill>
                <a:latin typeface="Trebuchet MS"/>
                <a:cs typeface="Trebuchet MS"/>
              </a:rPr>
              <a:t>Development of New Features: </a:t>
            </a:r>
          </a:p>
          <a:p>
            <a:pPr marL="1155700" lvl="2" indent="-228600">
              <a:spcBef>
                <a:spcPts val="100"/>
              </a:spcBef>
              <a:buClr>
                <a:srgbClr val="E6832E"/>
              </a:buClr>
              <a:buFont typeface="Arial"/>
              <a:buChar char="•"/>
              <a:tabLst>
                <a:tab pos="240665" algn="l"/>
                <a:tab pos="241300" algn="l"/>
              </a:tabLst>
            </a:pPr>
            <a:r>
              <a:rPr lang="en-US" sz="2000" spc="50" dirty="0">
                <a:solidFill>
                  <a:srgbClr val="A32537"/>
                </a:solidFill>
                <a:latin typeface="Trebuchet MS"/>
                <a:cs typeface="Trebuchet MS"/>
              </a:rPr>
              <a:t>Introducing features that include meaningful information.   </a:t>
            </a:r>
          </a:p>
          <a:p>
            <a:pPr marL="1155700" lvl="2" indent="-228600">
              <a:spcBef>
                <a:spcPts val="100"/>
              </a:spcBef>
              <a:buClr>
                <a:srgbClr val="E6832E"/>
              </a:buClr>
              <a:buFont typeface="Arial"/>
              <a:buChar char="•"/>
              <a:tabLst>
                <a:tab pos="240665" algn="l"/>
                <a:tab pos="241300" algn="l"/>
              </a:tabLst>
            </a:pPr>
            <a:r>
              <a:rPr lang="en-US" sz="2000" spc="50" dirty="0">
                <a:solidFill>
                  <a:srgbClr val="A32537"/>
                </a:solidFill>
                <a:latin typeface="Trebuchet MS"/>
                <a:cs typeface="Trebuchet MS"/>
              </a:rPr>
              <a:t>Examples include hospital stay duration, frequency of claim filings, and beneficiary demographics.</a:t>
            </a:r>
          </a:p>
          <a:p>
            <a:pPr marL="698500" lvl="1" indent="-228600">
              <a:spcBef>
                <a:spcPts val="100"/>
              </a:spcBef>
              <a:buClr>
                <a:srgbClr val="E6832E"/>
              </a:buClr>
              <a:buFont typeface="Arial"/>
              <a:buChar char="•"/>
              <a:tabLst>
                <a:tab pos="240665" algn="l"/>
                <a:tab pos="241300" algn="l"/>
              </a:tabLst>
            </a:pPr>
            <a:r>
              <a:rPr lang="en-US" sz="2000" spc="50" dirty="0">
                <a:solidFill>
                  <a:srgbClr val="A32537"/>
                </a:solidFill>
                <a:latin typeface="Trebuchet MS"/>
                <a:cs typeface="Trebuchet MS"/>
              </a:rPr>
              <a:t>Existing Feature Transformation: </a:t>
            </a:r>
          </a:p>
          <a:p>
            <a:pPr marL="1155700" lvl="2" indent="-228600">
              <a:spcBef>
                <a:spcPts val="100"/>
              </a:spcBef>
              <a:buClr>
                <a:srgbClr val="E6832E"/>
              </a:buClr>
              <a:buFont typeface="Arial"/>
              <a:buChar char="•"/>
              <a:tabLst>
                <a:tab pos="240665" algn="l"/>
                <a:tab pos="241300" algn="l"/>
              </a:tabLst>
            </a:pPr>
            <a:r>
              <a:rPr lang="en-US" sz="2000" spc="50" dirty="0">
                <a:solidFill>
                  <a:srgbClr val="A32537"/>
                </a:solidFill>
                <a:latin typeface="Trebuchet MS"/>
                <a:cs typeface="Trebuchet MS"/>
              </a:rPr>
              <a:t>Modifying existing features to get subtle insights.   </a:t>
            </a:r>
          </a:p>
          <a:p>
            <a:pPr marL="1155700" lvl="2" indent="-228600">
              <a:spcBef>
                <a:spcPts val="100"/>
              </a:spcBef>
              <a:buClr>
                <a:srgbClr val="E6832E"/>
              </a:buClr>
              <a:buFont typeface="Arial"/>
              <a:buChar char="•"/>
              <a:tabLst>
                <a:tab pos="240665" algn="l"/>
                <a:tab pos="241300" algn="l"/>
              </a:tabLst>
            </a:pPr>
            <a:r>
              <a:rPr lang="en-US" sz="2000" spc="50" dirty="0">
                <a:solidFill>
                  <a:srgbClr val="A32537"/>
                </a:solidFill>
                <a:latin typeface="Trebuchet MS"/>
                <a:cs typeface="Trebuchet MS"/>
              </a:rPr>
              <a:t>As an example, consider transforming date data to determine the time between admission and discharge.</a:t>
            </a:r>
          </a:p>
          <a:p>
            <a:pPr marL="698500" lvl="1" indent="-228600">
              <a:spcBef>
                <a:spcPts val="100"/>
              </a:spcBef>
              <a:buClr>
                <a:srgbClr val="E6832E"/>
              </a:buClr>
              <a:buFont typeface="Arial"/>
              <a:buChar char="•"/>
              <a:tabLst>
                <a:tab pos="240665" algn="l"/>
                <a:tab pos="241300" algn="l"/>
              </a:tabLst>
            </a:pPr>
            <a:r>
              <a:rPr lang="en-US" sz="2000" spc="50" dirty="0">
                <a:solidFill>
                  <a:srgbClr val="A32537"/>
                </a:solidFill>
                <a:latin typeface="Trebuchet MS"/>
                <a:cs typeface="Trebuchet MS"/>
              </a:rPr>
              <a:t>Goal: </a:t>
            </a:r>
          </a:p>
          <a:p>
            <a:pPr marL="1155700" lvl="2" indent="-228600">
              <a:spcBef>
                <a:spcPts val="100"/>
              </a:spcBef>
              <a:buClr>
                <a:srgbClr val="E6832E"/>
              </a:buClr>
              <a:buFont typeface="Arial"/>
              <a:buChar char="•"/>
              <a:tabLst>
                <a:tab pos="240665" algn="l"/>
                <a:tab pos="241300" algn="l"/>
              </a:tabLst>
            </a:pPr>
            <a:r>
              <a:rPr lang="en-US" sz="2000" spc="50" dirty="0">
                <a:solidFill>
                  <a:srgbClr val="A32537"/>
                </a:solidFill>
                <a:latin typeface="Trebuchet MS"/>
                <a:cs typeface="Trebuchet MS"/>
              </a:rPr>
              <a:t>The major goal is to supply the machine learning algorithm with more and more relevant data, hence improving its prediction capacity in detecting probable fraudulent behaviors.</a:t>
            </a:r>
            <a:endParaRPr sz="2000" dirty="0">
              <a:latin typeface="Trebuchet MS"/>
              <a:cs typeface="Trebuchet MS"/>
            </a:endParaRPr>
          </a:p>
        </p:txBody>
      </p:sp>
      <p:sp>
        <p:nvSpPr>
          <p:cNvPr id="5" name="object 5"/>
          <p:cNvSpPr txBox="1">
            <a:spLocks noGrp="1"/>
          </p:cNvSpPr>
          <p:nvPr>
            <p:ph type="sldNum" sz="quarter" idx="7"/>
          </p:nvPr>
        </p:nvSpPr>
        <p:spPr>
          <a:prstGeom prst="rect">
            <a:avLst/>
          </a:prstGeom>
        </p:spPr>
        <p:txBody>
          <a:bodyPr vert="horz" wrap="square" lIns="0" tIns="16510" rIns="0" bIns="0" rtlCol="0">
            <a:spAutoFit/>
          </a:bodyPr>
          <a:lstStyle/>
          <a:p>
            <a:pPr marL="38100">
              <a:lnSpc>
                <a:spcPct val="100000"/>
              </a:lnSpc>
              <a:spcBef>
                <a:spcPts val="130"/>
              </a:spcBef>
            </a:pPr>
            <a:fld id="{81D60167-4931-47E6-BA6A-407CBD079E47}" type="slidenum">
              <a:rPr spc="-135" dirty="0"/>
              <a:t>14</a:t>
            </a:fld>
            <a:endParaRPr spc="-135"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12632" y="308354"/>
            <a:ext cx="7974330" cy="635000"/>
          </a:xfrm>
          <a:prstGeom prst="rect">
            <a:avLst/>
          </a:prstGeom>
        </p:spPr>
        <p:txBody>
          <a:bodyPr vert="horz" wrap="square" lIns="0" tIns="12700" rIns="0" bIns="0" rtlCol="0">
            <a:spAutoFit/>
          </a:bodyPr>
          <a:lstStyle/>
          <a:p>
            <a:pPr marL="12700" algn="ctr">
              <a:lnSpc>
                <a:spcPct val="100000"/>
              </a:lnSpc>
              <a:spcBef>
                <a:spcPts val="100"/>
              </a:spcBef>
            </a:pPr>
            <a:r>
              <a:rPr lang="en-US" sz="4000" spc="-140" dirty="0"/>
              <a:t>CHOOSING ALGORITHM</a:t>
            </a:r>
            <a:endParaRPr sz="4000" dirty="0"/>
          </a:p>
        </p:txBody>
      </p:sp>
      <p:sp>
        <p:nvSpPr>
          <p:cNvPr id="4" name="object 4"/>
          <p:cNvSpPr txBox="1">
            <a:spLocks noGrp="1"/>
          </p:cNvSpPr>
          <p:nvPr>
            <p:ph type="sldNum" sz="quarter" idx="7"/>
          </p:nvPr>
        </p:nvSpPr>
        <p:spPr>
          <a:prstGeom prst="rect">
            <a:avLst/>
          </a:prstGeom>
        </p:spPr>
        <p:txBody>
          <a:bodyPr vert="horz" wrap="square" lIns="0" tIns="16510" rIns="0" bIns="0" rtlCol="0">
            <a:spAutoFit/>
          </a:bodyPr>
          <a:lstStyle/>
          <a:p>
            <a:pPr marL="38100">
              <a:lnSpc>
                <a:spcPct val="100000"/>
              </a:lnSpc>
              <a:spcBef>
                <a:spcPts val="130"/>
              </a:spcBef>
            </a:pPr>
            <a:fld id="{81D60167-4931-47E6-BA6A-407CBD079E47}" type="slidenum">
              <a:rPr spc="-135" dirty="0"/>
              <a:t>15</a:t>
            </a:fld>
            <a:endParaRPr spc="-135" dirty="0"/>
          </a:p>
        </p:txBody>
      </p:sp>
      <p:sp>
        <p:nvSpPr>
          <p:cNvPr id="3" name="object 3"/>
          <p:cNvSpPr txBox="1"/>
          <p:nvPr/>
        </p:nvSpPr>
        <p:spPr>
          <a:xfrm>
            <a:off x="530078" y="1260347"/>
            <a:ext cx="11059160" cy="4977002"/>
          </a:xfrm>
          <a:prstGeom prst="rect">
            <a:avLst/>
          </a:prstGeom>
        </p:spPr>
        <p:txBody>
          <a:bodyPr vert="horz" wrap="square" lIns="0" tIns="52069" rIns="0" bIns="0" rtlCol="0">
            <a:spAutoFit/>
          </a:bodyPr>
          <a:lstStyle/>
          <a:p>
            <a:pPr marL="355600" marR="5080" indent="-342900">
              <a:lnSpc>
                <a:spcPts val="2110"/>
              </a:lnSpc>
              <a:spcBef>
                <a:spcPts val="409"/>
              </a:spcBef>
              <a:buClr>
                <a:srgbClr val="E6832E"/>
              </a:buClr>
              <a:buFont typeface="Arial"/>
              <a:buChar char="•"/>
              <a:tabLst>
                <a:tab pos="354965" algn="l"/>
                <a:tab pos="355600" algn="l"/>
              </a:tabLst>
            </a:pPr>
            <a:r>
              <a:rPr lang="en-US" spc="-5" dirty="0">
                <a:solidFill>
                  <a:srgbClr val="A32537"/>
                </a:solidFill>
                <a:latin typeface="Trebuchet MS"/>
                <a:cs typeface="Trebuchet MS"/>
              </a:rPr>
              <a:t>For accurate fraud detection, an effective machine learning model must be implemented. This phase's key features include:</a:t>
            </a:r>
          </a:p>
          <a:p>
            <a:pPr marL="812800" marR="5080" lvl="1" indent="-342900">
              <a:lnSpc>
                <a:spcPts val="2110"/>
              </a:lnSpc>
              <a:spcBef>
                <a:spcPts val="409"/>
              </a:spcBef>
              <a:buClr>
                <a:srgbClr val="E6832E"/>
              </a:buClr>
              <a:buFont typeface="Arial"/>
              <a:buChar char="•"/>
              <a:tabLst>
                <a:tab pos="354965" algn="l"/>
                <a:tab pos="355600" algn="l"/>
              </a:tabLst>
            </a:pPr>
            <a:r>
              <a:rPr lang="en-US" spc="-5" dirty="0">
                <a:solidFill>
                  <a:srgbClr val="A32537"/>
                </a:solidFill>
                <a:latin typeface="Trebuchet MS"/>
                <a:cs typeface="Trebuchet MS"/>
              </a:rPr>
              <a:t>Algorithm Selection: </a:t>
            </a:r>
          </a:p>
          <a:p>
            <a:pPr marL="1270000" marR="5080" lvl="2" indent="-342900">
              <a:lnSpc>
                <a:spcPts val="2110"/>
              </a:lnSpc>
              <a:spcBef>
                <a:spcPts val="409"/>
              </a:spcBef>
              <a:buClr>
                <a:srgbClr val="E6832E"/>
              </a:buClr>
              <a:buFont typeface="Arial"/>
              <a:buChar char="•"/>
              <a:tabLst>
                <a:tab pos="354965" algn="l"/>
                <a:tab pos="355600" algn="l"/>
              </a:tabLst>
            </a:pPr>
            <a:r>
              <a:rPr lang="en-US" spc="-5" dirty="0">
                <a:solidFill>
                  <a:srgbClr val="A32537"/>
                </a:solidFill>
                <a:latin typeface="Trebuchet MS"/>
                <a:cs typeface="Trebuchet MS"/>
              </a:rPr>
              <a:t>Choosing an algorithm that is compatible with the project's aims and dataset characteristics.   </a:t>
            </a:r>
          </a:p>
          <a:p>
            <a:pPr marL="1270000" marR="5080" lvl="2" indent="-342900">
              <a:lnSpc>
                <a:spcPts val="2110"/>
              </a:lnSpc>
              <a:spcBef>
                <a:spcPts val="409"/>
              </a:spcBef>
              <a:buClr>
                <a:srgbClr val="E6832E"/>
              </a:buClr>
              <a:buFont typeface="Arial"/>
              <a:buChar char="•"/>
              <a:tabLst>
                <a:tab pos="354965" algn="l"/>
                <a:tab pos="355600" algn="l"/>
              </a:tabLst>
            </a:pPr>
            <a:r>
              <a:rPr lang="en-US" spc="-5" dirty="0">
                <a:solidFill>
                  <a:srgbClr val="A32537"/>
                </a:solidFill>
                <a:latin typeface="Trebuchet MS"/>
                <a:cs typeface="Trebuchet MS"/>
              </a:rPr>
              <a:t>Popular alternatives include decision trees, random forests, logistic regression, and ensemble approaches.</a:t>
            </a:r>
          </a:p>
          <a:p>
            <a:pPr marL="812800" marR="5080" lvl="1" indent="-342900">
              <a:lnSpc>
                <a:spcPts val="2110"/>
              </a:lnSpc>
              <a:spcBef>
                <a:spcPts val="409"/>
              </a:spcBef>
              <a:buClr>
                <a:srgbClr val="E6832E"/>
              </a:buClr>
              <a:buFont typeface="Arial"/>
              <a:buChar char="•"/>
              <a:tabLst>
                <a:tab pos="354965" algn="l"/>
                <a:tab pos="355600" algn="l"/>
              </a:tabLst>
            </a:pPr>
            <a:r>
              <a:rPr lang="en-US" spc="-5" dirty="0">
                <a:solidFill>
                  <a:srgbClr val="A32537"/>
                </a:solidFill>
                <a:latin typeface="Trebuchet MS"/>
                <a:cs typeface="Trebuchet MS"/>
              </a:rPr>
              <a:t>Model Training: </a:t>
            </a:r>
          </a:p>
          <a:p>
            <a:pPr marL="1270000" marR="5080" lvl="2" indent="-342900">
              <a:lnSpc>
                <a:spcPts val="2110"/>
              </a:lnSpc>
              <a:spcBef>
                <a:spcPts val="409"/>
              </a:spcBef>
              <a:buClr>
                <a:srgbClr val="E6832E"/>
              </a:buClr>
              <a:buFont typeface="Arial"/>
              <a:buChar char="•"/>
              <a:tabLst>
                <a:tab pos="354965" algn="l"/>
                <a:tab pos="355600" algn="l"/>
              </a:tabLst>
            </a:pPr>
            <a:r>
              <a:rPr lang="en-US" spc="-5" dirty="0">
                <a:solidFill>
                  <a:srgbClr val="A32537"/>
                </a:solidFill>
                <a:latin typeface="Trebuchet MS"/>
                <a:cs typeface="Trebuchet MS"/>
              </a:rPr>
              <a:t>Using a specific dataset, train the chosen method to understand patterns and relationships.   </a:t>
            </a:r>
          </a:p>
          <a:p>
            <a:pPr marL="1270000" marR="5080" lvl="2" indent="-342900">
              <a:lnSpc>
                <a:spcPts val="2110"/>
              </a:lnSpc>
              <a:spcBef>
                <a:spcPts val="409"/>
              </a:spcBef>
              <a:buClr>
                <a:srgbClr val="E6832E"/>
              </a:buClr>
              <a:buFont typeface="Arial"/>
              <a:buChar char="•"/>
              <a:tabLst>
                <a:tab pos="354965" algn="l"/>
                <a:tab pos="355600" algn="l"/>
              </a:tabLst>
            </a:pPr>
            <a:r>
              <a:rPr lang="en-US" spc="-5" dirty="0">
                <a:solidFill>
                  <a:srgbClr val="A32537"/>
                </a:solidFill>
                <a:latin typeface="Trebuchet MS"/>
                <a:cs typeface="Trebuchet MS"/>
              </a:rPr>
              <a:t>Ensuring that the model can </a:t>
            </a:r>
            <a:r>
              <a:rPr lang="en-US" spc="-5" dirty="0" err="1">
                <a:solidFill>
                  <a:srgbClr val="A32537"/>
                </a:solidFill>
                <a:latin typeface="Trebuchet MS"/>
                <a:cs typeface="Trebuchet MS"/>
              </a:rPr>
              <a:t>generalise</a:t>
            </a:r>
            <a:r>
              <a:rPr lang="en-US" spc="-5" dirty="0">
                <a:solidFill>
                  <a:srgbClr val="A32537"/>
                </a:solidFill>
                <a:latin typeface="Trebuchet MS"/>
                <a:cs typeface="Trebuchet MS"/>
              </a:rPr>
              <a:t> to new, previously unknown data.</a:t>
            </a:r>
          </a:p>
          <a:p>
            <a:pPr marL="812800" marR="5080" lvl="1" indent="-342900">
              <a:lnSpc>
                <a:spcPts val="2110"/>
              </a:lnSpc>
              <a:spcBef>
                <a:spcPts val="409"/>
              </a:spcBef>
              <a:buClr>
                <a:srgbClr val="E6832E"/>
              </a:buClr>
              <a:buFont typeface="Arial"/>
              <a:buChar char="•"/>
              <a:tabLst>
                <a:tab pos="354965" algn="l"/>
                <a:tab pos="355600" algn="l"/>
              </a:tabLst>
            </a:pPr>
            <a:r>
              <a:rPr lang="en-US" spc="-5" dirty="0">
                <a:solidFill>
                  <a:srgbClr val="A32537"/>
                </a:solidFill>
                <a:latin typeface="Trebuchet MS"/>
                <a:cs typeface="Trebuchet MS"/>
              </a:rPr>
              <a:t>Evaluation Metrics: </a:t>
            </a:r>
          </a:p>
          <a:p>
            <a:pPr marL="1270000" marR="5080" lvl="2" indent="-342900">
              <a:lnSpc>
                <a:spcPts val="2110"/>
              </a:lnSpc>
              <a:spcBef>
                <a:spcPts val="409"/>
              </a:spcBef>
              <a:buClr>
                <a:srgbClr val="E6832E"/>
              </a:buClr>
              <a:buFont typeface="Arial"/>
              <a:buChar char="•"/>
              <a:tabLst>
                <a:tab pos="354965" algn="l"/>
                <a:tab pos="355600" algn="l"/>
              </a:tabLst>
            </a:pPr>
            <a:r>
              <a:rPr lang="en-US" spc="-5" dirty="0">
                <a:solidFill>
                  <a:srgbClr val="A32537"/>
                </a:solidFill>
                <a:latin typeface="Trebuchet MS"/>
                <a:cs typeface="Trebuchet MS"/>
              </a:rPr>
              <a:t>Using metrics such as accuracy, precision, recall, and F1 score to assess model performance.   </a:t>
            </a:r>
          </a:p>
          <a:p>
            <a:pPr marL="1270000" marR="5080" lvl="2" indent="-342900">
              <a:lnSpc>
                <a:spcPts val="2110"/>
              </a:lnSpc>
              <a:spcBef>
                <a:spcPts val="409"/>
              </a:spcBef>
              <a:buClr>
                <a:srgbClr val="E6832E"/>
              </a:buClr>
              <a:buFont typeface="Arial"/>
              <a:buChar char="•"/>
              <a:tabLst>
                <a:tab pos="354965" algn="l"/>
                <a:tab pos="355600" algn="l"/>
              </a:tabLst>
            </a:pPr>
            <a:r>
              <a:rPr lang="en-US" spc="-5" dirty="0">
                <a:solidFill>
                  <a:srgbClr val="A32537"/>
                </a:solidFill>
                <a:latin typeface="Trebuchet MS"/>
                <a:cs typeface="Trebuchet MS"/>
              </a:rPr>
              <a:t>Tailoring metrics to specific fraud detection goals, taking into account false positives and false negatives.</a:t>
            </a:r>
          </a:p>
          <a:p>
            <a:pPr marL="812800" marR="5080" lvl="1" indent="-342900">
              <a:lnSpc>
                <a:spcPts val="2110"/>
              </a:lnSpc>
              <a:spcBef>
                <a:spcPts val="409"/>
              </a:spcBef>
              <a:buClr>
                <a:srgbClr val="E6832E"/>
              </a:buClr>
              <a:buFont typeface="Arial"/>
              <a:buChar char="•"/>
              <a:tabLst>
                <a:tab pos="354965" algn="l"/>
                <a:tab pos="355600" algn="l"/>
              </a:tabLst>
            </a:pPr>
            <a:r>
              <a:rPr lang="en-US" spc="-5" dirty="0">
                <a:solidFill>
                  <a:srgbClr val="A32537"/>
                </a:solidFill>
                <a:latin typeface="Trebuchet MS"/>
                <a:cs typeface="Trebuchet MS"/>
              </a:rPr>
              <a:t>Iterative Refinement: </a:t>
            </a:r>
          </a:p>
          <a:p>
            <a:pPr marL="1270000" marR="5080" lvl="2" indent="-342900">
              <a:lnSpc>
                <a:spcPts val="2110"/>
              </a:lnSpc>
              <a:spcBef>
                <a:spcPts val="409"/>
              </a:spcBef>
              <a:buClr>
                <a:srgbClr val="E6832E"/>
              </a:buClr>
              <a:buFont typeface="Arial"/>
              <a:buChar char="•"/>
              <a:tabLst>
                <a:tab pos="354965" algn="l"/>
                <a:tab pos="355600" algn="l"/>
              </a:tabLst>
            </a:pPr>
            <a:r>
              <a:rPr lang="en-US" spc="-5" dirty="0">
                <a:solidFill>
                  <a:srgbClr val="A32537"/>
                </a:solidFill>
                <a:latin typeface="Trebuchet MS"/>
                <a:cs typeface="Trebuchet MS"/>
              </a:rPr>
              <a:t>Refining the model iteratively by altering parameters and features.   </a:t>
            </a:r>
          </a:p>
          <a:p>
            <a:pPr marL="1270000" marR="5080" lvl="2" indent="-342900">
              <a:lnSpc>
                <a:spcPts val="2110"/>
              </a:lnSpc>
              <a:spcBef>
                <a:spcPts val="409"/>
              </a:spcBef>
              <a:buClr>
                <a:srgbClr val="E6832E"/>
              </a:buClr>
              <a:buFont typeface="Arial"/>
              <a:buChar char="•"/>
              <a:tabLst>
                <a:tab pos="354965" algn="l"/>
                <a:tab pos="355600" algn="l"/>
              </a:tabLst>
            </a:pPr>
            <a:r>
              <a:rPr lang="en-US" spc="-5" dirty="0">
                <a:solidFill>
                  <a:srgbClr val="A32537"/>
                </a:solidFill>
                <a:latin typeface="Trebuchet MS"/>
                <a:cs typeface="Trebuchet MS"/>
              </a:rPr>
              <a:t>Constant evaluation in order to adapt to changing patterns of fraudulent activity.</a:t>
            </a:r>
            <a:endParaRPr dirty="0">
              <a:latin typeface="Trebuchet MS"/>
              <a:cs typeface="Trebuchet M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3967" y="308354"/>
            <a:ext cx="10455910" cy="635000"/>
          </a:xfrm>
          <a:prstGeom prst="rect">
            <a:avLst/>
          </a:prstGeom>
        </p:spPr>
        <p:txBody>
          <a:bodyPr vert="horz" wrap="square" lIns="0" tIns="12700" rIns="0" bIns="0" rtlCol="0">
            <a:spAutoFit/>
          </a:bodyPr>
          <a:lstStyle/>
          <a:p>
            <a:pPr marL="12700" algn="ctr">
              <a:lnSpc>
                <a:spcPct val="100000"/>
              </a:lnSpc>
              <a:spcBef>
                <a:spcPts val="100"/>
              </a:spcBef>
            </a:pPr>
            <a:r>
              <a:rPr lang="en-US" sz="4000" spc="-215" dirty="0"/>
              <a:t>RESULTS</a:t>
            </a:r>
            <a:endParaRPr lang="en-US" sz="4000" dirty="0"/>
          </a:p>
        </p:txBody>
      </p:sp>
      <p:sp>
        <p:nvSpPr>
          <p:cNvPr id="3" name="object 3"/>
          <p:cNvSpPr txBox="1"/>
          <p:nvPr/>
        </p:nvSpPr>
        <p:spPr>
          <a:xfrm>
            <a:off x="483186" y="1741932"/>
            <a:ext cx="11023014" cy="3676648"/>
          </a:xfrm>
          <a:prstGeom prst="rect">
            <a:avLst/>
          </a:prstGeom>
        </p:spPr>
        <p:txBody>
          <a:bodyPr vert="horz" wrap="square" lIns="0" tIns="44450" rIns="0" bIns="0" rtlCol="0">
            <a:spAutoFit/>
          </a:bodyPr>
          <a:lstStyle/>
          <a:p>
            <a:pPr marL="12700" marR="6985">
              <a:lnSpc>
                <a:spcPct val="89500"/>
              </a:lnSpc>
              <a:spcBef>
                <a:spcPts val="350"/>
              </a:spcBef>
              <a:buClr>
                <a:srgbClr val="E6832E"/>
              </a:buClr>
              <a:buSzPct val="95000"/>
              <a:buFont typeface="Arial"/>
              <a:buChar char="•"/>
              <a:tabLst>
                <a:tab pos="102870" algn="l"/>
              </a:tabLst>
            </a:pPr>
            <a:r>
              <a:rPr lang="en-US" sz="2000" spc="15" dirty="0">
                <a:solidFill>
                  <a:srgbClr val="A32537"/>
                </a:solidFill>
                <a:latin typeface="Trebuchet MS"/>
                <a:cs typeface="Trebuchet MS"/>
              </a:rPr>
              <a:t>Now, Let’s evaluate the performance of our machine learning model in identifying possible scam providers:</a:t>
            </a:r>
          </a:p>
          <a:p>
            <a:pPr marL="469900" marR="6985" lvl="1">
              <a:lnSpc>
                <a:spcPct val="89500"/>
              </a:lnSpc>
              <a:spcBef>
                <a:spcPts val="350"/>
              </a:spcBef>
              <a:buClr>
                <a:srgbClr val="E6832E"/>
              </a:buClr>
              <a:buSzPct val="95000"/>
              <a:buFont typeface="Arial"/>
              <a:buChar char="•"/>
              <a:tabLst>
                <a:tab pos="102870" algn="l"/>
              </a:tabLst>
            </a:pPr>
            <a:r>
              <a:rPr lang="en-US" sz="2000" spc="15" dirty="0">
                <a:solidFill>
                  <a:srgbClr val="A32537"/>
                </a:solidFill>
                <a:latin typeface="Trebuchet MS"/>
                <a:cs typeface="Trebuchet MS"/>
              </a:rPr>
              <a:t>Performance Metrics: </a:t>
            </a:r>
          </a:p>
          <a:p>
            <a:pPr marL="927100" marR="6985" lvl="2">
              <a:lnSpc>
                <a:spcPct val="89500"/>
              </a:lnSpc>
              <a:spcBef>
                <a:spcPts val="350"/>
              </a:spcBef>
              <a:buClr>
                <a:srgbClr val="E6832E"/>
              </a:buClr>
              <a:buSzPct val="95000"/>
              <a:buFont typeface="Arial"/>
              <a:buChar char="•"/>
              <a:tabLst>
                <a:tab pos="102870" algn="l"/>
              </a:tabLst>
            </a:pPr>
            <a:r>
              <a:rPr lang="en-US" sz="2000" spc="15" dirty="0">
                <a:solidFill>
                  <a:srgbClr val="A32537"/>
                </a:solidFill>
                <a:latin typeface="Trebuchet MS"/>
                <a:cs typeface="Trebuchet MS"/>
              </a:rPr>
              <a:t>The effectiveness of our model is measured using important metrics such as accuracy, precision, recall, and F1 score. These measurements provide a full picture of its fraud detection performance.   </a:t>
            </a:r>
          </a:p>
          <a:p>
            <a:pPr marL="927100" marR="6985" lvl="2">
              <a:lnSpc>
                <a:spcPct val="89500"/>
              </a:lnSpc>
              <a:spcBef>
                <a:spcPts val="350"/>
              </a:spcBef>
              <a:buClr>
                <a:srgbClr val="E6832E"/>
              </a:buClr>
              <a:buSzPct val="95000"/>
              <a:buFont typeface="Arial"/>
              <a:buChar char="•"/>
              <a:tabLst>
                <a:tab pos="102870" algn="l"/>
              </a:tabLst>
            </a:pPr>
            <a:r>
              <a:rPr lang="en-US" sz="2000" spc="15" dirty="0">
                <a:solidFill>
                  <a:srgbClr val="A32537"/>
                </a:solidFill>
                <a:latin typeface="Trebuchet MS"/>
                <a:cs typeface="Trebuchet MS"/>
              </a:rPr>
              <a:t>We observed these indicators in our evaluation process by referring to the code.</a:t>
            </a:r>
          </a:p>
          <a:p>
            <a:pPr marL="469900" marR="6985" lvl="1">
              <a:lnSpc>
                <a:spcPct val="89500"/>
              </a:lnSpc>
              <a:spcBef>
                <a:spcPts val="350"/>
              </a:spcBef>
              <a:buClr>
                <a:srgbClr val="E6832E"/>
              </a:buClr>
              <a:buSzPct val="95000"/>
              <a:buFont typeface="Arial"/>
              <a:buChar char="•"/>
              <a:tabLst>
                <a:tab pos="102870" algn="l"/>
              </a:tabLst>
            </a:pPr>
            <a:r>
              <a:rPr lang="en-US" sz="2000" spc="15" dirty="0">
                <a:solidFill>
                  <a:srgbClr val="A32537"/>
                </a:solidFill>
                <a:latin typeface="Trebuchet MS"/>
                <a:cs typeface="Trebuchet MS"/>
              </a:rPr>
              <a:t>Confusion Matrix: </a:t>
            </a:r>
          </a:p>
          <a:p>
            <a:pPr marL="927100" marR="6985" lvl="2">
              <a:lnSpc>
                <a:spcPct val="89500"/>
              </a:lnSpc>
              <a:spcBef>
                <a:spcPts val="350"/>
              </a:spcBef>
              <a:buClr>
                <a:srgbClr val="E6832E"/>
              </a:buClr>
              <a:buSzPct val="95000"/>
              <a:buFont typeface="Arial"/>
              <a:buChar char="•"/>
              <a:tabLst>
                <a:tab pos="102870" algn="l"/>
              </a:tabLst>
            </a:pPr>
            <a:r>
              <a:rPr lang="en-US" sz="2000" spc="15" dirty="0">
                <a:solidFill>
                  <a:srgbClr val="A32537"/>
                </a:solidFill>
                <a:latin typeface="Trebuchet MS"/>
                <a:cs typeface="Trebuchet MS"/>
              </a:rPr>
              <a:t>The confusion matrix depicts the model's performance in terms of true positives, true negatives, false positives, and false negatives. </a:t>
            </a:r>
          </a:p>
          <a:p>
            <a:pPr marL="927100" marR="6985" lvl="2">
              <a:lnSpc>
                <a:spcPct val="89500"/>
              </a:lnSpc>
              <a:spcBef>
                <a:spcPts val="350"/>
              </a:spcBef>
              <a:buClr>
                <a:srgbClr val="E6832E"/>
              </a:buClr>
              <a:buSzPct val="95000"/>
              <a:buFont typeface="Arial"/>
              <a:buChar char="•"/>
              <a:tabLst>
                <a:tab pos="102870" algn="l"/>
              </a:tabLst>
            </a:pPr>
            <a:r>
              <a:rPr lang="en-US" sz="2000" spc="15" dirty="0">
                <a:solidFill>
                  <a:srgbClr val="A32537"/>
                </a:solidFill>
                <a:latin typeface="Trebuchet MS"/>
                <a:cs typeface="Trebuchet MS"/>
              </a:rPr>
              <a:t>This matrix can be used to understand where the model thrives and where it may need to be refined further.</a:t>
            </a:r>
            <a:endParaRPr sz="2000" dirty="0">
              <a:latin typeface="Trebuchet MS"/>
              <a:cs typeface="Trebuchet MS"/>
            </a:endParaRPr>
          </a:p>
        </p:txBody>
      </p:sp>
      <p:sp>
        <p:nvSpPr>
          <p:cNvPr id="5" name="object 5"/>
          <p:cNvSpPr txBox="1">
            <a:spLocks noGrp="1"/>
          </p:cNvSpPr>
          <p:nvPr>
            <p:ph type="sldNum" sz="quarter" idx="7"/>
          </p:nvPr>
        </p:nvSpPr>
        <p:spPr>
          <a:prstGeom prst="rect">
            <a:avLst/>
          </a:prstGeom>
        </p:spPr>
        <p:txBody>
          <a:bodyPr vert="horz" wrap="square" lIns="0" tIns="16510" rIns="0" bIns="0" rtlCol="0">
            <a:spAutoFit/>
          </a:bodyPr>
          <a:lstStyle/>
          <a:p>
            <a:pPr marL="38100">
              <a:lnSpc>
                <a:spcPct val="100000"/>
              </a:lnSpc>
              <a:spcBef>
                <a:spcPts val="130"/>
              </a:spcBef>
            </a:pPr>
            <a:fld id="{81D60167-4931-47E6-BA6A-407CBD079E47}" type="slidenum">
              <a:rPr spc="-135" dirty="0"/>
              <a:t>16</a:t>
            </a:fld>
            <a:endParaRPr spc="-135"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2446" y="310388"/>
            <a:ext cx="10587106" cy="575157"/>
          </a:xfrm>
          <a:prstGeom prst="rect">
            <a:avLst/>
          </a:prstGeom>
        </p:spPr>
        <p:txBody>
          <a:bodyPr vert="horz" wrap="square" lIns="0" tIns="74295" rIns="0" bIns="0" rtlCol="0">
            <a:spAutoFit/>
          </a:bodyPr>
          <a:lstStyle/>
          <a:p>
            <a:pPr marL="3860800" marR="5080" indent="-3848735" algn="ctr">
              <a:lnSpc>
                <a:spcPts val="3890"/>
              </a:lnSpc>
              <a:spcBef>
                <a:spcPts val="585"/>
              </a:spcBef>
            </a:pPr>
            <a:r>
              <a:rPr lang="en-US" spc="-190" dirty="0"/>
              <a:t>RESULTS</a:t>
            </a:r>
            <a:endParaRPr spc="-210" dirty="0"/>
          </a:p>
        </p:txBody>
      </p:sp>
      <p:sp>
        <p:nvSpPr>
          <p:cNvPr id="5" name="object 5"/>
          <p:cNvSpPr txBox="1">
            <a:spLocks noGrp="1"/>
          </p:cNvSpPr>
          <p:nvPr>
            <p:ph type="sldNum" sz="quarter" idx="7"/>
          </p:nvPr>
        </p:nvSpPr>
        <p:spPr>
          <a:prstGeom prst="rect">
            <a:avLst/>
          </a:prstGeom>
        </p:spPr>
        <p:txBody>
          <a:bodyPr vert="horz" wrap="square" lIns="0" tIns="16510" rIns="0" bIns="0" rtlCol="0">
            <a:spAutoFit/>
          </a:bodyPr>
          <a:lstStyle/>
          <a:p>
            <a:pPr marL="38100">
              <a:lnSpc>
                <a:spcPct val="100000"/>
              </a:lnSpc>
              <a:spcBef>
                <a:spcPts val="130"/>
              </a:spcBef>
            </a:pPr>
            <a:fld id="{81D60167-4931-47E6-BA6A-407CBD079E47}" type="slidenum">
              <a:rPr spc="-135" dirty="0"/>
              <a:t>17</a:t>
            </a:fld>
            <a:endParaRPr spc="-135" dirty="0"/>
          </a:p>
        </p:txBody>
      </p:sp>
      <p:pic>
        <p:nvPicPr>
          <p:cNvPr id="7" name="Picture 6">
            <a:extLst>
              <a:ext uri="{FF2B5EF4-FFF2-40B4-BE49-F238E27FC236}">
                <a16:creationId xmlns:a16="http://schemas.microsoft.com/office/drawing/2014/main" id="{570EBD90-0F86-6C3E-60F3-37AA51E4359A}"/>
              </a:ext>
            </a:extLst>
          </p:cNvPr>
          <p:cNvPicPr>
            <a:picLocks noChangeAspect="1"/>
          </p:cNvPicPr>
          <p:nvPr/>
        </p:nvPicPr>
        <p:blipFill>
          <a:blip r:embed="rId2"/>
          <a:stretch>
            <a:fillRect/>
          </a:stretch>
        </p:blipFill>
        <p:spPr>
          <a:xfrm>
            <a:off x="914400" y="1219200"/>
            <a:ext cx="2631948" cy="3738562"/>
          </a:xfrm>
          <a:prstGeom prst="rect">
            <a:avLst/>
          </a:prstGeom>
        </p:spPr>
      </p:pic>
      <p:pic>
        <p:nvPicPr>
          <p:cNvPr id="9" name="Picture 8">
            <a:extLst>
              <a:ext uri="{FF2B5EF4-FFF2-40B4-BE49-F238E27FC236}">
                <a16:creationId xmlns:a16="http://schemas.microsoft.com/office/drawing/2014/main" id="{556EF9DC-FFA7-7480-15B2-85139C244082}"/>
              </a:ext>
            </a:extLst>
          </p:cNvPr>
          <p:cNvPicPr>
            <a:picLocks noChangeAspect="1"/>
          </p:cNvPicPr>
          <p:nvPr/>
        </p:nvPicPr>
        <p:blipFill>
          <a:blip r:embed="rId3"/>
          <a:stretch>
            <a:fillRect/>
          </a:stretch>
        </p:blipFill>
        <p:spPr>
          <a:xfrm>
            <a:off x="6324600" y="2057400"/>
            <a:ext cx="4038600" cy="189795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2446" y="310388"/>
            <a:ext cx="10587106" cy="575157"/>
          </a:xfrm>
          <a:prstGeom prst="rect">
            <a:avLst/>
          </a:prstGeom>
        </p:spPr>
        <p:txBody>
          <a:bodyPr vert="horz" wrap="square" lIns="0" tIns="74295" rIns="0" bIns="0" rtlCol="0">
            <a:spAutoFit/>
          </a:bodyPr>
          <a:lstStyle/>
          <a:p>
            <a:pPr marL="3860800" marR="5080" indent="-3848735" algn="ctr">
              <a:lnSpc>
                <a:spcPts val="3890"/>
              </a:lnSpc>
              <a:spcBef>
                <a:spcPts val="585"/>
              </a:spcBef>
            </a:pPr>
            <a:r>
              <a:rPr lang="en-US" spc="-190" dirty="0"/>
              <a:t>RESULTS</a:t>
            </a:r>
            <a:endParaRPr spc="-210" dirty="0"/>
          </a:p>
        </p:txBody>
      </p:sp>
      <p:sp>
        <p:nvSpPr>
          <p:cNvPr id="5" name="object 5"/>
          <p:cNvSpPr txBox="1">
            <a:spLocks noGrp="1"/>
          </p:cNvSpPr>
          <p:nvPr>
            <p:ph type="sldNum" sz="quarter" idx="7"/>
          </p:nvPr>
        </p:nvSpPr>
        <p:spPr>
          <a:prstGeom prst="rect">
            <a:avLst/>
          </a:prstGeom>
        </p:spPr>
        <p:txBody>
          <a:bodyPr vert="horz" wrap="square" lIns="0" tIns="16510" rIns="0" bIns="0" rtlCol="0">
            <a:spAutoFit/>
          </a:bodyPr>
          <a:lstStyle/>
          <a:p>
            <a:pPr marL="38100">
              <a:lnSpc>
                <a:spcPct val="100000"/>
              </a:lnSpc>
              <a:spcBef>
                <a:spcPts val="130"/>
              </a:spcBef>
            </a:pPr>
            <a:fld id="{81D60167-4931-47E6-BA6A-407CBD079E47}" type="slidenum">
              <a:rPr spc="-135" dirty="0"/>
              <a:t>18</a:t>
            </a:fld>
            <a:endParaRPr spc="-135" dirty="0"/>
          </a:p>
        </p:txBody>
      </p:sp>
      <p:pic>
        <p:nvPicPr>
          <p:cNvPr id="8" name="Picture 7">
            <a:extLst>
              <a:ext uri="{FF2B5EF4-FFF2-40B4-BE49-F238E27FC236}">
                <a16:creationId xmlns:a16="http://schemas.microsoft.com/office/drawing/2014/main" id="{D97B7BC5-FA2C-5925-2BA2-E5C62B5421C5}"/>
              </a:ext>
            </a:extLst>
          </p:cNvPr>
          <p:cNvPicPr>
            <a:picLocks noChangeAspect="1"/>
          </p:cNvPicPr>
          <p:nvPr/>
        </p:nvPicPr>
        <p:blipFill>
          <a:blip r:embed="rId2"/>
          <a:stretch>
            <a:fillRect/>
          </a:stretch>
        </p:blipFill>
        <p:spPr>
          <a:xfrm>
            <a:off x="1981200" y="2355540"/>
            <a:ext cx="8229600" cy="1922025"/>
          </a:xfrm>
          <a:prstGeom prst="rect">
            <a:avLst/>
          </a:prstGeom>
        </p:spPr>
      </p:pic>
      <p:sp>
        <p:nvSpPr>
          <p:cNvPr id="10" name="Rectangle 9">
            <a:extLst>
              <a:ext uri="{FF2B5EF4-FFF2-40B4-BE49-F238E27FC236}">
                <a16:creationId xmlns:a16="http://schemas.microsoft.com/office/drawing/2014/main" id="{040F468C-A78F-9BED-6D2E-17AC336963F3}"/>
              </a:ext>
            </a:extLst>
          </p:cNvPr>
          <p:cNvSpPr/>
          <p:nvPr/>
        </p:nvSpPr>
        <p:spPr>
          <a:xfrm>
            <a:off x="1752600" y="2133600"/>
            <a:ext cx="838200" cy="4572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15605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89716" y="308354"/>
            <a:ext cx="2821940" cy="635000"/>
          </a:xfrm>
          <a:prstGeom prst="rect">
            <a:avLst/>
          </a:prstGeom>
        </p:spPr>
        <p:txBody>
          <a:bodyPr vert="horz" wrap="square" lIns="0" tIns="12700" rIns="0" bIns="0" rtlCol="0">
            <a:spAutoFit/>
          </a:bodyPr>
          <a:lstStyle/>
          <a:p>
            <a:pPr marL="12700">
              <a:lnSpc>
                <a:spcPct val="100000"/>
              </a:lnSpc>
              <a:spcBef>
                <a:spcPts val="100"/>
              </a:spcBef>
            </a:pPr>
            <a:r>
              <a:rPr lang="en-US" sz="4000" spc="-200" dirty="0"/>
              <a:t>CHALLENGES</a:t>
            </a:r>
            <a:endParaRPr sz="4000" dirty="0"/>
          </a:p>
        </p:txBody>
      </p:sp>
      <p:sp>
        <p:nvSpPr>
          <p:cNvPr id="4" name="object 4"/>
          <p:cNvSpPr txBox="1">
            <a:spLocks noGrp="1"/>
          </p:cNvSpPr>
          <p:nvPr>
            <p:ph type="sldNum" sz="quarter" idx="7"/>
          </p:nvPr>
        </p:nvSpPr>
        <p:spPr>
          <a:prstGeom prst="rect">
            <a:avLst/>
          </a:prstGeom>
        </p:spPr>
        <p:txBody>
          <a:bodyPr vert="horz" wrap="square" lIns="0" tIns="16510" rIns="0" bIns="0" rtlCol="0">
            <a:spAutoFit/>
          </a:bodyPr>
          <a:lstStyle/>
          <a:p>
            <a:pPr marL="38100">
              <a:lnSpc>
                <a:spcPct val="100000"/>
              </a:lnSpc>
              <a:spcBef>
                <a:spcPts val="130"/>
              </a:spcBef>
            </a:pPr>
            <a:fld id="{81D60167-4931-47E6-BA6A-407CBD079E47}" type="slidenum">
              <a:rPr spc="-135" dirty="0"/>
              <a:t>19</a:t>
            </a:fld>
            <a:endParaRPr spc="-135" dirty="0"/>
          </a:p>
        </p:txBody>
      </p:sp>
      <p:sp>
        <p:nvSpPr>
          <p:cNvPr id="3" name="object 3"/>
          <p:cNvSpPr txBox="1"/>
          <p:nvPr/>
        </p:nvSpPr>
        <p:spPr>
          <a:xfrm>
            <a:off x="530078" y="1623059"/>
            <a:ext cx="10821035" cy="4284505"/>
          </a:xfrm>
          <a:prstGeom prst="rect">
            <a:avLst/>
          </a:prstGeom>
        </p:spPr>
        <p:txBody>
          <a:bodyPr vert="horz" wrap="square" lIns="0" tIns="52069" rIns="0" bIns="0" rtlCol="0">
            <a:spAutoFit/>
          </a:bodyPr>
          <a:lstStyle/>
          <a:p>
            <a:pPr marL="355600" marR="692150" indent="-342900">
              <a:lnSpc>
                <a:spcPts val="2110"/>
              </a:lnSpc>
              <a:spcBef>
                <a:spcPts val="409"/>
              </a:spcBef>
              <a:buClr>
                <a:srgbClr val="E6832E"/>
              </a:buClr>
              <a:buFont typeface="Arial"/>
              <a:buChar char="•"/>
              <a:tabLst>
                <a:tab pos="354965" algn="l"/>
                <a:tab pos="355600" algn="l"/>
              </a:tabLst>
            </a:pPr>
            <a:r>
              <a:rPr lang="en-US" sz="2000" spc="-5" dirty="0">
                <a:solidFill>
                  <a:srgbClr val="A32537"/>
                </a:solidFill>
                <a:latin typeface="Trebuchet MS"/>
                <a:cs typeface="Trebuchet MS"/>
              </a:rPr>
              <a:t>Data Quality Issues: </a:t>
            </a:r>
          </a:p>
          <a:p>
            <a:pPr marL="812800" marR="692150" lvl="1" indent="-342900">
              <a:lnSpc>
                <a:spcPts val="2110"/>
              </a:lnSpc>
              <a:spcBef>
                <a:spcPts val="409"/>
              </a:spcBef>
              <a:buClr>
                <a:srgbClr val="E6832E"/>
              </a:buClr>
              <a:buFont typeface="Arial"/>
              <a:buChar char="•"/>
              <a:tabLst>
                <a:tab pos="354965" algn="l"/>
                <a:tab pos="355600" algn="l"/>
              </a:tabLst>
            </a:pPr>
            <a:r>
              <a:rPr lang="en-US" sz="2000" spc="-5" dirty="0">
                <a:solidFill>
                  <a:srgbClr val="A32537"/>
                </a:solidFill>
                <a:latin typeface="Trebuchet MS"/>
                <a:cs typeface="Trebuchet MS"/>
              </a:rPr>
              <a:t>Variable data quality and completeness posed difficulties, affecting model reliability. </a:t>
            </a:r>
          </a:p>
          <a:p>
            <a:pPr marL="355600" marR="692150" indent="-342900">
              <a:lnSpc>
                <a:spcPts val="2110"/>
              </a:lnSpc>
              <a:spcBef>
                <a:spcPts val="409"/>
              </a:spcBef>
              <a:buClr>
                <a:srgbClr val="E6832E"/>
              </a:buClr>
              <a:buFont typeface="Arial"/>
              <a:buChar char="•"/>
              <a:tabLst>
                <a:tab pos="354965" algn="l"/>
                <a:tab pos="355600" algn="l"/>
              </a:tabLst>
            </a:pPr>
            <a:r>
              <a:rPr lang="en-US" sz="2000" spc="-5" dirty="0">
                <a:solidFill>
                  <a:srgbClr val="A32537"/>
                </a:solidFill>
                <a:latin typeface="Trebuchet MS"/>
                <a:cs typeface="Trebuchet MS"/>
              </a:rPr>
              <a:t>Imbalanced Dataset: </a:t>
            </a:r>
          </a:p>
          <a:p>
            <a:pPr marL="812800" marR="692150" lvl="1" indent="-342900">
              <a:lnSpc>
                <a:spcPts val="2110"/>
              </a:lnSpc>
              <a:spcBef>
                <a:spcPts val="409"/>
              </a:spcBef>
              <a:buClr>
                <a:srgbClr val="E6832E"/>
              </a:buClr>
              <a:buFont typeface="Arial"/>
              <a:buChar char="•"/>
              <a:tabLst>
                <a:tab pos="354965" algn="l"/>
                <a:tab pos="355600" algn="l"/>
              </a:tabLst>
            </a:pPr>
            <a:r>
              <a:rPr lang="en-US" sz="2000" spc="-5" dirty="0">
                <a:solidFill>
                  <a:srgbClr val="A32537"/>
                </a:solidFill>
                <a:latin typeface="Trebuchet MS"/>
                <a:cs typeface="Trebuchet MS"/>
              </a:rPr>
              <a:t>Dealing with imbalanced classes in fraud detection, which necessitates specialized management. </a:t>
            </a:r>
          </a:p>
          <a:p>
            <a:pPr marL="355600" marR="692150" indent="-342900">
              <a:lnSpc>
                <a:spcPts val="2110"/>
              </a:lnSpc>
              <a:spcBef>
                <a:spcPts val="409"/>
              </a:spcBef>
              <a:buClr>
                <a:srgbClr val="E6832E"/>
              </a:buClr>
              <a:buFont typeface="Arial"/>
              <a:buChar char="•"/>
              <a:tabLst>
                <a:tab pos="354965" algn="l"/>
                <a:tab pos="355600" algn="l"/>
              </a:tabLst>
            </a:pPr>
            <a:r>
              <a:rPr lang="en-US" sz="2000" spc="-5" dirty="0">
                <a:solidFill>
                  <a:srgbClr val="A32537"/>
                </a:solidFill>
                <a:latin typeface="Trebuchet MS"/>
                <a:cs typeface="Trebuchet MS"/>
              </a:rPr>
              <a:t>Complex Feature Engineering: </a:t>
            </a:r>
          </a:p>
          <a:p>
            <a:pPr marL="812800" marR="692150" lvl="1" indent="-342900">
              <a:lnSpc>
                <a:spcPts val="2110"/>
              </a:lnSpc>
              <a:spcBef>
                <a:spcPts val="409"/>
              </a:spcBef>
              <a:buClr>
                <a:srgbClr val="E6832E"/>
              </a:buClr>
              <a:buFont typeface="Arial"/>
              <a:buChar char="•"/>
              <a:tabLst>
                <a:tab pos="354965" algn="l"/>
                <a:tab pos="355600" algn="l"/>
              </a:tabLst>
            </a:pPr>
            <a:r>
              <a:rPr lang="en-US" sz="2000" spc="-5" dirty="0">
                <a:solidFill>
                  <a:srgbClr val="A32537"/>
                </a:solidFill>
                <a:latin typeface="Trebuchet MS"/>
                <a:cs typeface="Trebuchet MS"/>
              </a:rPr>
              <a:t>Creating meaningful features from raw healthcare data necessitates domain knowledge.</a:t>
            </a:r>
          </a:p>
          <a:p>
            <a:pPr marL="355600" marR="692150" indent="-342900">
              <a:lnSpc>
                <a:spcPts val="2110"/>
              </a:lnSpc>
              <a:spcBef>
                <a:spcPts val="409"/>
              </a:spcBef>
              <a:buClr>
                <a:srgbClr val="E6832E"/>
              </a:buClr>
              <a:buFont typeface="Arial"/>
              <a:buChar char="•"/>
              <a:tabLst>
                <a:tab pos="354965" algn="l"/>
                <a:tab pos="355600" algn="l"/>
              </a:tabLst>
            </a:pPr>
            <a:r>
              <a:rPr lang="en-US" sz="2000" spc="-5" dirty="0">
                <a:solidFill>
                  <a:srgbClr val="A32537"/>
                </a:solidFill>
                <a:latin typeface="Trebuchet MS"/>
                <a:cs typeface="Trebuchet MS"/>
              </a:rPr>
              <a:t>Interpreting Model Predictions: </a:t>
            </a:r>
          </a:p>
          <a:p>
            <a:pPr marL="812800" marR="692150" lvl="1" indent="-342900">
              <a:lnSpc>
                <a:spcPts val="2110"/>
              </a:lnSpc>
              <a:spcBef>
                <a:spcPts val="409"/>
              </a:spcBef>
              <a:buClr>
                <a:srgbClr val="E6832E"/>
              </a:buClr>
              <a:buFont typeface="Arial"/>
              <a:buChar char="•"/>
              <a:tabLst>
                <a:tab pos="354965" algn="l"/>
                <a:tab pos="355600" algn="l"/>
              </a:tabLst>
            </a:pPr>
            <a:r>
              <a:rPr lang="en-US" sz="2000" spc="-5" dirty="0">
                <a:solidFill>
                  <a:srgbClr val="A32537"/>
                </a:solidFill>
                <a:latin typeface="Trebuchet MS"/>
                <a:cs typeface="Trebuchet MS"/>
              </a:rPr>
              <a:t>Understanding machine learning model decisions presents interpretability issues.</a:t>
            </a:r>
          </a:p>
          <a:p>
            <a:pPr marL="355600" marR="692150" indent="-342900">
              <a:lnSpc>
                <a:spcPts val="2110"/>
              </a:lnSpc>
              <a:spcBef>
                <a:spcPts val="409"/>
              </a:spcBef>
              <a:buClr>
                <a:srgbClr val="E6832E"/>
              </a:buClr>
              <a:buFont typeface="Arial"/>
              <a:buChar char="•"/>
              <a:tabLst>
                <a:tab pos="354965" algn="l"/>
                <a:tab pos="355600" algn="l"/>
              </a:tabLst>
            </a:pPr>
            <a:r>
              <a:rPr lang="en-US" sz="2000" spc="-5" dirty="0">
                <a:solidFill>
                  <a:srgbClr val="A32537"/>
                </a:solidFill>
                <a:latin typeface="Trebuchet MS"/>
                <a:cs typeface="Trebuchet MS"/>
              </a:rPr>
              <a:t>Evolving Fraud Patterns: </a:t>
            </a:r>
          </a:p>
          <a:p>
            <a:pPr marL="812800" marR="692150" lvl="1" indent="-342900">
              <a:lnSpc>
                <a:spcPts val="2110"/>
              </a:lnSpc>
              <a:spcBef>
                <a:spcPts val="409"/>
              </a:spcBef>
              <a:buClr>
                <a:srgbClr val="E6832E"/>
              </a:buClr>
              <a:buFont typeface="Arial"/>
              <a:buChar char="•"/>
              <a:tabLst>
                <a:tab pos="354965" algn="l"/>
                <a:tab pos="355600" algn="l"/>
              </a:tabLst>
            </a:pPr>
            <a:r>
              <a:rPr lang="en-US" sz="2000" spc="-5" dirty="0">
                <a:solidFill>
                  <a:srgbClr val="A32537"/>
                </a:solidFill>
                <a:latin typeface="Trebuchet MS"/>
                <a:cs typeface="Trebuchet MS"/>
              </a:rPr>
              <a:t>Due to the dynamic nature of healthcare fraud, regular model changes and monitoring are required.</a:t>
            </a:r>
            <a:endParaRPr sz="2000" dirty="0">
              <a:latin typeface="Trebuchet MS"/>
              <a:cs typeface="Trebuchet MS"/>
            </a:endParaRPr>
          </a:p>
        </p:txBody>
      </p:sp>
    </p:spTree>
    <p:extLst>
      <p:ext uri="{BB962C8B-B14F-4D97-AF65-F5344CB8AC3E}">
        <p14:creationId xmlns:p14="http://schemas.microsoft.com/office/powerpoint/2010/main" val="816986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353800" y="0"/>
            <a:ext cx="838200" cy="6855459"/>
          </a:xfrm>
          <a:custGeom>
            <a:avLst/>
            <a:gdLst/>
            <a:ahLst/>
            <a:cxnLst/>
            <a:rect l="l" t="t" r="r" b="b"/>
            <a:pathLst>
              <a:path w="838200" h="6855459">
                <a:moveTo>
                  <a:pt x="838200" y="0"/>
                </a:moveTo>
                <a:lnTo>
                  <a:pt x="0" y="0"/>
                </a:lnTo>
                <a:lnTo>
                  <a:pt x="838200" y="6855402"/>
                </a:lnTo>
                <a:lnTo>
                  <a:pt x="838200" y="0"/>
                </a:lnTo>
                <a:close/>
              </a:path>
            </a:pathLst>
          </a:custGeom>
          <a:solidFill>
            <a:srgbClr val="F1F2F3"/>
          </a:solidFill>
        </p:spPr>
        <p:txBody>
          <a:bodyPr wrap="square" lIns="0" tIns="0" rIns="0" bIns="0" rtlCol="0"/>
          <a:lstStyle/>
          <a:p>
            <a:endParaRPr/>
          </a:p>
        </p:txBody>
      </p:sp>
      <p:sp>
        <p:nvSpPr>
          <p:cNvPr id="3" name="object 3"/>
          <p:cNvSpPr/>
          <p:nvPr/>
        </p:nvSpPr>
        <p:spPr>
          <a:xfrm>
            <a:off x="298621" y="6394640"/>
            <a:ext cx="164757" cy="16471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81000" y="0"/>
            <a:ext cx="0" cy="6258560"/>
          </a:xfrm>
          <a:custGeom>
            <a:avLst/>
            <a:gdLst/>
            <a:ahLst/>
            <a:cxnLst/>
            <a:rect l="l" t="t" r="r" b="b"/>
            <a:pathLst>
              <a:path h="6258560">
                <a:moveTo>
                  <a:pt x="0" y="6258267"/>
                </a:moveTo>
                <a:lnTo>
                  <a:pt x="0" y="0"/>
                </a:lnTo>
              </a:path>
            </a:pathLst>
          </a:custGeom>
          <a:ln w="6350">
            <a:solidFill>
              <a:srgbClr val="E4E5E6"/>
            </a:solidFill>
          </a:ln>
        </p:spPr>
        <p:txBody>
          <a:bodyPr wrap="square" lIns="0" tIns="0" rIns="0" bIns="0" rtlCol="0"/>
          <a:lstStyle/>
          <a:p>
            <a:endParaRPr/>
          </a:p>
        </p:txBody>
      </p:sp>
      <p:sp>
        <p:nvSpPr>
          <p:cNvPr id="5" name="object 5"/>
          <p:cNvSpPr/>
          <p:nvPr/>
        </p:nvSpPr>
        <p:spPr>
          <a:xfrm>
            <a:off x="3162300" y="6476999"/>
            <a:ext cx="6591300" cy="0"/>
          </a:xfrm>
          <a:custGeom>
            <a:avLst/>
            <a:gdLst/>
            <a:ahLst/>
            <a:cxnLst/>
            <a:rect l="l" t="t" r="r" b="b"/>
            <a:pathLst>
              <a:path w="6591300">
                <a:moveTo>
                  <a:pt x="0" y="0"/>
                </a:moveTo>
                <a:lnTo>
                  <a:pt x="6591300" y="0"/>
                </a:lnTo>
              </a:path>
            </a:pathLst>
          </a:custGeom>
          <a:ln w="6350">
            <a:solidFill>
              <a:srgbClr val="E4E5E6"/>
            </a:solidFill>
          </a:ln>
        </p:spPr>
        <p:txBody>
          <a:bodyPr wrap="square" lIns="0" tIns="0" rIns="0" bIns="0" rtlCol="0"/>
          <a:lstStyle/>
          <a:p>
            <a:endParaRPr/>
          </a:p>
        </p:txBody>
      </p:sp>
      <p:sp>
        <p:nvSpPr>
          <p:cNvPr id="6" name="object 6"/>
          <p:cNvSpPr/>
          <p:nvPr/>
        </p:nvSpPr>
        <p:spPr>
          <a:xfrm>
            <a:off x="1248860" y="6421786"/>
            <a:ext cx="1786439" cy="110458"/>
          </a:xfrm>
          <a:prstGeom prst="rect">
            <a:avLst/>
          </a:prstGeom>
          <a:blipFill>
            <a:blip r:embed="rId3" cstate="print"/>
            <a:stretch>
              <a:fillRect/>
            </a:stretch>
          </a:blipFill>
        </p:spPr>
        <p:txBody>
          <a:bodyPr wrap="square" lIns="0" tIns="0" rIns="0" bIns="0" rtlCol="0"/>
          <a:lstStyle/>
          <a:p>
            <a:endParaRPr/>
          </a:p>
        </p:txBody>
      </p:sp>
      <p:grpSp>
        <p:nvGrpSpPr>
          <p:cNvPr id="7" name="object 7"/>
          <p:cNvGrpSpPr/>
          <p:nvPr/>
        </p:nvGrpSpPr>
        <p:grpSpPr>
          <a:xfrm>
            <a:off x="0" y="0"/>
            <a:ext cx="12192000" cy="6858000"/>
            <a:chOff x="0" y="0"/>
            <a:chExt cx="12192000" cy="6858000"/>
          </a:xfrm>
        </p:grpSpPr>
        <p:sp>
          <p:nvSpPr>
            <p:cNvPr id="8" name="object 8"/>
            <p:cNvSpPr/>
            <p:nvPr/>
          </p:nvSpPr>
          <p:spPr>
            <a:xfrm>
              <a:off x="590378" y="6437191"/>
              <a:ext cx="584200" cy="80645"/>
            </a:xfrm>
            <a:custGeom>
              <a:avLst/>
              <a:gdLst/>
              <a:ahLst/>
              <a:cxnLst/>
              <a:rect l="l" t="t" r="r" b="b"/>
              <a:pathLst>
                <a:path w="584200" h="80645">
                  <a:moveTo>
                    <a:pt x="13227" y="50749"/>
                  </a:moveTo>
                  <a:lnTo>
                    <a:pt x="0" y="50749"/>
                  </a:lnTo>
                  <a:lnTo>
                    <a:pt x="0" y="54940"/>
                  </a:lnTo>
                  <a:lnTo>
                    <a:pt x="24472" y="80251"/>
                  </a:lnTo>
                  <a:lnTo>
                    <a:pt x="34232" y="80251"/>
                  </a:lnTo>
                  <a:lnTo>
                    <a:pt x="58570" y="67233"/>
                  </a:lnTo>
                  <a:lnTo>
                    <a:pt x="27508" y="67233"/>
                  </a:lnTo>
                  <a:lnTo>
                    <a:pt x="25628" y="66929"/>
                  </a:lnTo>
                  <a:lnTo>
                    <a:pt x="13227" y="53721"/>
                  </a:lnTo>
                  <a:lnTo>
                    <a:pt x="13227" y="50749"/>
                  </a:lnTo>
                  <a:close/>
                </a:path>
                <a:path w="584200" h="80645">
                  <a:moveTo>
                    <a:pt x="32315" y="0"/>
                  </a:moveTo>
                  <a:lnTo>
                    <a:pt x="27324" y="0"/>
                  </a:lnTo>
                  <a:lnTo>
                    <a:pt x="24021" y="450"/>
                  </a:lnTo>
                  <a:lnTo>
                    <a:pt x="3499" y="26244"/>
                  </a:lnTo>
                  <a:lnTo>
                    <a:pt x="4229" y="29349"/>
                  </a:lnTo>
                  <a:lnTo>
                    <a:pt x="29394" y="44354"/>
                  </a:lnTo>
                  <a:lnTo>
                    <a:pt x="33839" y="45523"/>
                  </a:lnTo>
                  <a:lnTo>
                    <a:pt x="47498" y="54768"/>
                  </a:lnTo>
                  <a:lnTo>
                    <a:pt x="47431" y="58826"/>
                  </a:lnTo>
                  <a:lnTo>
                    <a:pt x="32061" y="67233"/>
                  </a:lnTo>
                  <a:lnTo>
                    <a:pt x="58570" y="67233"/>
                  </a:lnTo>
                  <a:lnTo>
                    <a:pt x="60623" y="63277"/>
                  </a:lnTo>
                  <a:lnTo>
                    <a:pt x="61300" y="60344"/>
                  </a:lnTo>
                  <a:lnTo>
                    <a:pt x="61379" y="51981"/>
                  </a:lnTo>
                  <a:lnTo>
                    <a:pt x="60528" y="48387"/>
                  </a:lnTo>
                  <a:lnTo>
                    <a:pt x="31013" y="31483"/>
                  </a:lnTo>
                  <a:lnTo>
                    <a:pt x="28943" y="30956"/>
                  </a:lnTo>
                  <a:lnTo>
                    <a:pt x="16802" y="23571"/>
                  </a:lnTo>
                  <a:lnTo>
                    <a:pt x="16802" y="20897"/>
                  </a:lnTo>
                  <a:lnTo>
                    <a:pt x="28378" y="13004"/>
                  </a:lnTo>
                  <a:lnTo>
                    <a:pt x="57853" y="13004"/>
                  </a:lnTo>
                  <a:lnTo>
                    <a:pt x="56661" y="10839"/>
                  </a:lnTo>
                  <a:lnTo>
                    <a:pt x="34245" y="88"/>
                  </a:lnTo>
                  <a:lnTo>
                    <a:pt x="32315" y="0"/>
                  </a:lnTo>
                  <a:close/>
                </a:path>
                <a:path w="584200" h="80645">
                  <a:moveTo>
                    <a:pt x="57853" y="13004"/>
                  </a:moveTo>
                  <a:lnTo>
                    <a:pt x="31921" y="13004"/>
                  </a:lnTo>
                  <a:lnTo>
                    <a:pt x="33705" y="13169"/>
                  </a:lnTo>
                  <a:lnTo>
                    <a:pt x="37534" y="13823"/>
                  </a:lnTo>
                  <a:lnTo>
                    <a:pt x="47174" y="26244"/>
                  </a:lnTo>
                  <a:lnTo>
                    <a:pt x="60509" y="26244"/>
                  </a:lnTo>
                  <a:lnTo>
                    <a:pt x="60509" y="22263"/>
                  </a:lnTo>
                  <a:lnTo>
                    <a:pt x="60001" y="18872"/>
                  </a:lnTo>
                  <a:lnTo>
                    <a:pt x="57944" y="13169"/>
                  </a:lnTo>
                  <a:lnTo>
                    <a:pt x="57853" y="13004"/>
                  </a:lnTo>
                  <a:close/>
                </a:path>
                <a:path w="584200" h="80645">
                  <a:moveTo>
                    <a:pt x="122002" y="14427"/>
                  </a:moveTo>
                  <a:lnTo>
                    <a:pt x="108985" y="14427"/>
                  </a:lnTo>
                  <a:lnTo>
                    <a:pt x="108985" y="78943"/>
                  </a:lnTo>
                  <a:lnTo>
                    <a:pt x="122002" y="78943"/>
                  </a:lnTo>
                  <a:lnTo>
                    <a:pt x="122002" y="14427"/>
                  </a:lnTo>
                  <a:close/>
                </a:path>
                <a:path w="584200" h="80645">
                  <a:moveTo>
                    <a:pt x="145967" y="1409"/>
                  </a:moveTo>
                  <a:lnTo>
                    <a:pt x="85128" y="1409"/>
                  </a:lnTo>
                  <a:lnTo>
                    <a:pt x="85128" y="14427"/>
                  </a:lnTo>
                  <a:lnTo>
                    <a:pt x="145967" y="14427"/>
                  </a:lnTo>
                  <a:lnTo>
                    <a:pt x="145967" y="1409"/>
                  </a:lnTo>
                  <a:close/>
                </a:path>
                <a:path w="584200" h="80645">
                  <a:moveTo>
                    <a:pt x="229577" y="1409"/>
                  </a:moveTo>
                  <a:lnTo>
                    <a:pt x="171227" y="1409"/>
                  </a:lnTo>
                  <a:lnTo>
                    <a:pt x="171227" y="78943"/>
                  </a:lnTo>
                  <a:lnTo>
                    <a:pt x="229685" y="78943"/>
                  </a:lnTo>
                  <a:lnTo>
                    <a:pt x="229685" y="65932"/>
                  </a:lnTo>
                  <a:lnTo>
                    <a:pt x="184467" y="65932"/>
                  </a:lnTo>
                  <a:lnTo>
                    <a:pt x="184467" y="44564"/>
                  </a:lnTo>
                  <a:lnTo>
                    <a:pt x="226980" y="44564"/>
                  </a:lnTo>
                  <a:lnTo>
                    <a:pt x="226980" y="31229"/>
                  </a:lnTo>
                  <a:lnTo>
                    <a:pt x="184467" y="31229"/>
                  </a:lnTo>
                  <a:lnTo>
                    <a:pt x="184467" y="14427"/>
                  </a:lnTo>
                  <a:lnTo>
                    <a:pt x="229577" y="14427"/>
                  </a:lnTo>
                  <a:lnTo>
                    <a:pt x="229577" y="1409"/>
                  </a:lnTo>
                  <a:close/>
                </a:path>
                <a:path w="584200" h="80645">
                  <a:moveTo>
                    <a:pt x="266560" y="1409"/>
                  </a:moveTo>
                  <a:lnTo>
                    <a:pt x="251485" y="1409"/>
                  </a:lnTo>
                  <a:lnTo>
                    <a:pt x="277615" y="78943"/>
                  </a:lnTo>
                  <a:lnTo>
                    <a:pt x="295624" y="78943"/>
                  </a:lnTo>
                  <a:lnTo>
                    <a:pt x="300234" y="65493"/>
                  </a:lnTo>
                  <a:lnTo>
                    <a:pt x="286950" y="65493"/>
                  </a:lnTo>
                  <a:lnTo>
                    <a:pt x="266560" y="1409"/>
                  </a:lnTo>
                  <a:close/>
                </a:path>
                <a:path w="584200" h="80645">
                  <a:moveTo>
                    <a:pt x="322198" y="1409"/>
                  </a:moveTo>
                  <a:lnTo>
                    <a:pt x="307549" y="1409"/>
                  </a:lnTo>
                  <a:lnTo>
                    <a:pt x="286950" y="65493"/>
                  </a:lnTo>
                  <a:lnTo>
                    <a:pt x="300234" y="65493"/>
                  </a:lnTo>
                  <a:lnTo>
                    <a:pt x="322198" y="1409"/>
                  </a:lnTo>
                  <a:close/>
                </a:path>
                <a:path w="584200" h="80645">
                  <a:moveTo>
                    <a:pt x="403529" y="1409"/>
                  </a:moveTo>
                  <a:lnTo>
                    <a:pt x="345186" y="1409"/>
                  </a:lnTo>
                  <a:lnTo>
                    <a:pt x="345186" y="78943"/>
                  </a:lnTo>
                  <a:lnTo>
                    <a:pt x="403637" y="78943"/>
                  </a:lnTo>
                  <a:lnTo>
                    <a:pt x="403637" y="65932"/>
                  </a:lnTo>
                  <a:lnTo>
                    <a:pt x="358413" y="65932"/>
                  </a:lnTo>
                  <a:lnTo>
                    <a:pt x="358413" y="44564"/>
                  </a:lnTo>
                  <a:lnTo>
                    <a:pt x="400926" y="44564"/>
                  </a:lnTo>
                  <a:lnTo>
                    <a:pt x="400926" y="31229"/>
                  </a:lnTo>
                  <a:lnTo>
                    <a:pt x="358413" y="31229"/>
                  </a:lnTo>
                  <a:lnTo>
                    <a:pt x="358413" y="14427"/>
                  </a:lnTo>
                  <a:lnTo>
                    <a:pt x="403529" y="14427"/>
                  </a:lnTo>
                  <a:lnTo>
                    <a:pt x="403529" y="1409"/>
                  </a:lnTo>
                  <a:close/>
                </a:path>
                <a:path w="584200" h="80645">
                  <a:moveTo>
                    <a:pt x="443439" y="1409"/>
                  </a:moveTo>
                  <a:lnTo>
                    <a:pt x="431825" y="1409"/>
                  </a:lnTo>
                  <a:lnTo>
                    <a:pt x="431825" y="78943"/>
                  </a:lnTo>
                  <a:lnTo>
                    <a:pt x="444303" y="78943"/>
                  </a:lnTo>
                  <a:lnTo>
                    <a:pt x="444303" y="26568"/>
                  </a:lnTo>
                  <a:lnTo>
                    <a:pt x="461304" y="26568"/>
                  </a:lnTo>
                  <a:lnTo>
                    <a:pt x="443439" y="1409"/>
                  </a:lnTo>
                  <a:close/>
                </a:path>
                <a:path w="584200" h="80645">
                  <a:moveTo>
                    <a:pt x="461304" y="26568"/>
                  </a:moveTo>
                  <a:lnTo>
                    <a:pt x="444303" y="26568"/>
                  </a:lnTo>
                  <a:lnTo>
                    <a:pt x="481933" y="78943"/>
                  </a:lnTo>
                  <a:lnTo>
                    <a:pt x="493648" y="78943"/>
                  </a:lnTo>
                  <a:lnTo>
                    <a:pt x="493648" y="54546"/>
                  </a:lnTo>
                  <a:lnTo>
                    <a:pt x="481171" y="54546"/>
                  </a:lnTo>
                  <a:lnTo>
                    <a:pt x="461304" y="26568"/>
                  </a:lnTo>
                  <a:close/>
                </a:path>
                <a:path w="584200" h="80645">
                  <a:moveTo>
                    <a:pt x="493648" y="1409"/>
                  </a:moveTo>
                  <a:lnTo>
                    <a:pt x="481171" y="1409"/>
                  </a:lnTo>
                  <a:lnTo>
                    <a:pt x="481171" y="54546"/>
                  </a:lnTo>
                  <a:lnTo>
                    <a:pt x="493648" y="54546"/>
                  </a:lnTo>
                  <a:lnTo>
                    <a:pt x="493648" y="1409"/>
                  </a:lnTo>
                  <a:close/>
                </a:path>
                <a:path w="584200" h="80645">
                  <a:moveTo>
                    <a:pt x="535832" y="50749"/>
                  </a:moveTo>
                  <a:lnTo>
                    <a:pt x="522598" y="50749"/>
                  </a:lnTo>
                  <a:lnTo>
                    <a:pt x="522598" y="54940"/>
                  </a:lnTo>
                  <a:lnTo>
                    <a:pt x="547077" y="80251"/>
                  </a:lnTo>
                  <a:lnTo>
                    <a:pt x="556831" y="80251"/>
                  </a:lnTo>
                  <a:lnTo>
                    <a:pt x="581168" y="67233"/>
                  </a:lnTo>
                  <a:lnTo>
                    <a:pt x="550113" y="67233"/>
                  </a:lnTo>
                  <a:lnTo>
                    <a:pt x="548233" y="66929"/>
                  </a:lnTo>
                  <a:lnTo>
                    <a:pt x="535832" y="53721"/>
                  </a:lnTo>
                  <a:lnTo>
                    <a:pt x="535832" y="50749"/>
                  </a:lnTo>
                  <a:close/>
                </a:path>
                <a:path w="584200" h="80645">
                  <a:moveTo>
                    <a:pt x="554920" y="0"/>
                  </a:moveTo>
                  <a:lnTo>
                    <a:pt x="549935" y="0"/>
                  </a:lnTo>
                  <a:lnTo>
                    <a:pt x="546619" y="450"/>
                  </a:lnTo>
                  <a:lnTo>
                    <a:pt x="526098" y="26244"/>
                  </a:lnTo>
                  <a:lnTo>
                    <a:pt x="526821" y="29349"/>
                  </a:lnTo>
                  <a:lnTo>
                    <a:pt x="551992" y="44354"/>
                  </a:lnTo>
                  <a:lnTo>
                    <a:pt x="556437" y="45523"/>
                  </a:lnTo>
                  <a:lnTo>
                    <a:pt x="570102" y="54768"/>
                  </a:lnTo>
                  <a:lnTo>
                    <a:pt x="570035" y="58826"/>
                  </a:lnTo>
                  <a:lnTo>
                    <a:pt x="569639" y="60204"/>
                  </a:lnTo>
                  <a:lnTo>
                    <a:pt x="567836" y="62877"/>
                  </a:lnTo>
                  <a:lnTo>
                    <a:pt x="566597" y="63969"/>
                  </a:lnTo>
                  <a:lnTo>
                    <a:pt x="564997" y="64789"/>
                  </a:lnTo>
                  <a:lnTo>
                    <a:pt x="563416" y="65627"/>
                  </a:lnTo>
                  <a:lnTo>
                    <a:pt x="561511" y="66243"/>
                  </a:lnTo>
                  <a:lnTo>
                    <a:pt x="557110" y="67036"/>
                  </a:lnTo>
                  <a:lnTo>
                    <a:pt x="554666" y="67233"/>
                  </a:lnTo>
                  <a:lnTo>
                    <a:pt x="581168" y="67233"/>
                  </a:lnTo>
                  <a:lnTo>
                    <a:pt x="583222" y="63277"/>
                  </a:lnTo>
                  <a:lnTo>
                    <a:pt x="583904" y="60344"/>
                  </a:lnTo>
                  <a:lnTo>
                    <a:pt x="583984" y="51981"/>
                  </a:lnTo>
                  <a:lnTo>
                    <a:pt x="583133" y="48387"/>
                  </a:lnTo>
                  <a:lnTo>
                    <a:pt x="553618" y="31483"/>
                  </a:lnTo>
                  <a:lnTo>
                    <a:pt x="551541" y="30956"/>
                  </a:lnTo>
                  <a:lnTo>
                    <a:pt x="539413" y="23571"/>
                  </a:lnTo>
                  <a:lnTo>
                    <a:pt x="539413" y="20897"/>
                  </a:lnTo>
                  <a:lnTo>
                    <a:pt x="550983" y="13004"/>
                  </a:lnTo>
                  <a:lnTo>
                    <a:pt x="580457" y="13004"/>
                  </a:lnTo>
                  <a:lnTo>
                    <a:pt x="579259" y="10839"/>
                  </a:lnTo>
                  <a:lnTo>
                    <a:pt x="556856" y="88"/>
                  </a:lnTo>
                  <a:lnTo>
                    <a:pt x="554920" y="0"/>
                  </a:lnTo>
                  <a:close/>
                </a:path>
                <a:path w="584200" h="80645">
                  <a:moveTo>
                    <a:pt x="580457" y="13004"/>
                  </a:moveTo>
                  <a:lnTo>
                    <a:pt x="554520" y="13004"/>
                  </a:lnTo>
                  <a:lnTo>
                    <a:pt x="556304" y="13169"/>
                  </a:lnTo>
                  <a:lnTo>
                    <a:pt x="560139" y="13823"/>
                  </a:lnTo>
                  <a:lnTo>
                    <a:pt x="569779" y="26244"/>
                  </a:lnTo>
                  <a:lnTo>
                    <a:pt x="583114" y="26244"/>
                  </a:lnTo>
                  <a:lnTo>
                    <a:pt x="583114" y="22263"/>
                  </a:lnTo>
                  <a:lnTo>
                    <a:pt x="582606" y="18872"/>
                  </a:lnTo>
                  <a:lnTo>
                    <a:pt x="580548" y="13169"/>
                  </a:lnTo>
                  <a:lnTo>
                    <a:pt x="580457" y="13004"/>
                  </a:lnTo>
                  <a:close/>
                </a:path>
              </a:pathLst>
            </a:custGeom>
            <a:solidFill>
              <a:srgbClr val="A32638"/>
            </a:solidFill>
          </p:spPr>
          <p:txBody>
            <a:bodyPr wrap="square" lIns="0" tIns="0" rIns="0" bIns="0" rtlCol="0"/>
            <a:lstStyle/>
            <a:p>
              <a:endParaRPr/>
            </a:p>
          </p:txBody>
        </p:sp>
        <p:sp>
          <p:nvSpPr>
            <p:cNvPr id="9" name="object 9"/>
            <p:cNvSpPr/>
            <p:nvPr/>
          </p:nvSpPr>
          <p:spPr>
            <a:xfrm>
              <a:off x="0" y="0"/>
              <a:ext cx="12192000" cy="6857999"/>
            </a:xfrm>
            <a:prstGeom prst="rect">
              <a:avLst/>
            </a:prstGeom>
            <a:blipFill>
              <a:blip r:embed="rId4" cstate="print"/>
              <a:stretch>
                <a:fillRect/>
              </a:stretch>
            </a:blipFill>
          </p:spPr>
          <p:txBody>
            <a:bodyPr wrap="square" lIns="0" tIns="0" rIns="0" bIns="0" rtlCol="0"/>
            <a:lstStyle/>
            <a:p>
              <a:endParaRPr/>
            </a:p>
          </p:txBody>
        </p:sp>
      </p:grpSp>
      <p:sp>
        <p:nvSpPr>
          <p:cNvPr id="10" name="object 10"/>
          <p:cNvSpPr txBox="1">
            <a:spLocks noGrp="1"/>
          </p:cNvSpPr>
          <p:nvPr>
            <p:ph type="title"/>
          </p:nvPr>
        </p:nvSpPr>
        <p:spPr>
          <a:xfrm>
            <a:off x="2503766" y="1588009"/>
            <a:ext cx="7183755" cy="1906270"/>
          </a:xfrm>
          <a:prstGeom prst="rect">
            <a:avLst/>
          </a:prstGeom>
        </p:spPr>
        <p:txBody>
          <a:bodyPr vert="horz" wrap="square" lIns="0" tIns="125730" rIns="0" bIns="0" rtlCol="0">
            <a:spAutoFit/>
          </a:bodyPr>
          <a:lstStyle/>
          <a:p>
            <a:pPr marL="12700" marR="5080" indent="2023745">
              <a:lnSpc>
                <a:spcPts val="7009"/>
              </a:lnSpc>
              <a:spcBef>
                <a:spcPts val="990"/>
              </a:spcBef>
            </a:pPr>
            <a:r>
              <a:rPr sz="6500" b="0" spc="-250">
                <a:solidFill>
                  <a:srgbClr val="FFFFFF"/>
                </a:solidFill>
                <a:latin typeface="Trebuchet MS"/>
                <a:cs typeface="Trebuchet MS"/>
              </a:rPr>
              <a:t>GROUP-</a:t>
            </a:r>
            <a:r>
              <a:rPr lang="en-US" sz="6500" b="0" spc="-250" dirty="0">
                <a:solidFill>
                  <a:srgbClr val="FFFFFF"/>
                </a:solidFill>
              </a:rPr>
              <a:t>4</a:t>
            </a:r>
            <a:r>
              <a:rPr sz="6500" b="0" spc="-250">
                <a:solidFill>
                  <a:srgbClr val="FFFFFF"/>
                </a:solidFill>
                <a:latin typeface="Trebuchet MS"/>
                <a:cs typeface="Trebuchet MS"/>
              </a:rPr>
              <a:t>  </a:t>
            </a:r>
            <a:r>
              <a:rPr sz="6500" b="0" spc="-240" dirty="0">
                <a:solidFill>
                  <a:srgbClr val="FFFFFF"/>
                </a:solidFill>
                <a:latin typeface="Trebuchet MS"/>
                <a:cs typeface="Trebuchet MS"/>
              </a:rPr>
              <a:t>FINAL</a:t>
            </a:r>
            <a:r>
              <a:rPr sz="6500" b="0" spc="-540" dirty="0">
                <a:solidFill>
                  <a:srgbClr val="FFFFFF"/>
                </a:solidFill>
                <a:latin typeface="Trebuchet MS"/>
                <a:cs typeface="Trebuchet MS"/>
              </a:rPr>
              <a:t> </a:t>
            </a:r>
            <a:r>
              <a:rPr sz="6500" b="0" spc="-320" dirty="0">
                <a:solidFill>
                  <a:srgbClr val="FFFFFF"/>
                </a:solidFill>
                <a:latin typeface="Trebuchet MS"/>
                <a:cs typeface="Trebuchet MS"/>
              </a:rPr>
              <a:t>PRESENTATION</a:t>
            </a:r>
            <a:endParaRPr sz="6500" dirty="0">
              <a:latin typeface="Trebuchet MS"/>
              <a:cs typeface="Trebuchet MS"/>
            </a:endParaRPr>
          </a:p>
        </p:txBody>
      </p:sp>
      <p:sp>
        <p:nvSpPr>
          <p:cNvPr id="11" name="object 11"/>
          <p:cNvSpPr txBox="1"/>
          <p:nvPr/>
        </p:nvSpPr>
        <p:spPr>
          <a:xfrm>
            <a:off x="5305628" y="4038091"/>
            <a:ext cx="6733968" cy="2254462"/>
          </a:xfrm>
          <a:prstGeom prst="rect">
            <a:avLst/>
          </a:prstGeom>
        </p:spPr>
        <p:txBody>
          <a:bodyPr vert="horz" wrap="square" lIns="0" tIns="104139" rIns="0" bIns="0" rtlCol="0">
            <a:spAutoFit/>
          </a:bodyPr>
          <a:lstStyle/>
          <a:p>
            <a:pPr marL="12700">
              <a:lnSpc>
                <a:spcPct val="100000"/>
              </a:lnSpc>
              <a:spcBef>
                <a:spcPts val="819"/>
              </a:spcBef>
            </a:pPr>
            <a:r>
              <a:rPr sz="1800" b="1" spc="-200" dirty="0">
                <a:solidFill>
                  <a:srgbClr val="FFFFFF"/>
                </a:solidFill>
                <a:latin typeface="Verdana"/>
                <a:cs typeface="Verdana"/>
              </a:rPr>
              <a:t>By:</a:t>
            </a:r>
            <a:endParaRPr sz="1800" dirty="0">
              <a:latin typeface="Verdana"/>
              <a:cs typeface="Verdana"/>
            </a:endParaRPr>
          </a:p>
          <a:p>
            <a:pPr marR="5080" algn="r">
              <a:lnSpc>
                <a:spcPct val="100000"/>
              </a:lnSpc>
              <a:spcBef>
                <a:spcPts val="720"/>
              </a:spcBef>
            </a:pPr>
            <a:r>
              <a:rPr sz="1800" b="1" spc="-180" dirty="0">
                <a:solidFill>
                  <a:srgbClr val="FFFFFF"/>
                </a:solidFill>
                <a:latin typeface="Verdana"/>
                <a:cs typeface="Verdana"/>
              </a:rPr>
              <a:t>1: </a:t>
            </a:r>
            <a:r>
              <a:rPr lang="en-US" b="1" spc="-200" dirty="0">
                <a:solidFill>
                  <a:srgbClr val="FFFFFF"/>
                </a:solidFill>
                <a:latin typeface="Verdana"/>
                <a:cs typeface="Verdana"/>
              </a:rPr>
              <a:t>SHIVAM RANJAN</a:t>
            </a:r>
            <a:r>
              <a:rPr sz="1800" b="1" spc="-204" dirty="0">
                <a:solidFill>
                  <a:srgbClr val="FFFFFF"/>
                </a:solidFill>
                <a:latin typeface="Verdana"/>
                <a:cs typeface="Verdana"/>
              </a:rPr>
              <a:t>---CWID:</a:t>
            </a:r>
            <a:r>
              <a:rPr sz="1800" b="1" spc="-165" dirty="0">
                <a:solidFill>
                  <a:srgbClr val="FFFFFF"/>
                </a:solidFill>
                <a:latin typeface="Verdana"/>
                <a:cs typeface="Verdana"/>
              </a:rPr>
              <a:t> </a:t>
            </a:r>
            <a:r>
              <a:rPr sz="1800" b="1" spc="-210" dirty="0">
                <a:solidFill>
                  <a:srgbClr val="FFFFFF"/>
                </a:solidFill>
                <a:latin typeface="Verdana"/>
                <a:cs typeface="Verdana"/>
              </a:rPr>
              <a:t>2001</a:t>
            </a:r>
            <a:r>
              <a:rPr lang="en-US" b="1" spc="-210" dirty="0">
                <a:solidFill>
                  <a:srgbClr val="FFFFFF"/>
                </a:solidFill>
                <a:latin typeface="Verdana"/>
                <a:cs typeface="Verdana"/>
              </a:rPr>
              <a:t>7743</a:t>
            </a:r>
            <a:endParaRPr sz="1800" dirty="0">
              <a:latin typeface="Verdana"/>
              <a:cs typeface="Verdana"/>
            </a:endParaRPr>
          </a:p>
          <a:p>
            <a:pPr marR="5080" algn="r">
              <a:lnSpc>
                <a:spcPct val="100000"/>
              </a:lnSpc>
              <a:spcBef>
                <a:spcPts val="840"/>
              </a:spcBef>
            </a:pPr>
            <a:r>
              <a:rPr sz="1800" b="1" spc="-180" dirty="0">
                <a:solidFill>
                  <a:srgbClr val="FFFFFF"/>
                </a:solidFill>
                <a:latin typeface="Verdana"/>
                <a:cs typeface="Verdana"/>
              </a:rPr>
              <a:t>2:</a:t>
            </a:r>
            <a:r>
              <a:rPr lang="en-US" sz="1800" b="1" spc="-180" dirty="0">
                <a:solidFill>
                  <a:srgbClr val="FFFFFF"/>
                </a:solidFill>
                <a:latin typeface="Verdana"/>
                <a:cs typeface="Verdana"/>
              </a:rPr>
              <a:t>ANVITHA GANTA</a:t>
            </a:r>
            <a:r>
              <a:rPr sz="1800" b="1" spc="-180" dirty="0">
                <a:solidFill>
                  <a:srgbClr val="FFFFFF"/>
                </a:solidFill>
                <a:latin typeface="Verdana"/>
                <a:cs typeface="Verdana"/>
              </a:rPr>
              <a:t> </a:t>
            </a:r>
            <a:r>
              <a:rPr sz="1800" b="1" spc="-204" dirty="0">
                <a:solidFill>
                  <a:srgbClr val="FFFFFF"/>
                </a:solidFill>
                <a:latin typeface="Verdana"/>
                <a:cs typeface="Verdana"/>
              </a:rPr>
              <a:t>--CWID:</a:t>
            </a:r>
            <a:r>
              <a:rPr sz="1800" b="1" spc="-185" dirty="0">
                <a:solidFill>
                  <a:srgbClr val="FFFFFF"/>
                </a:solidFill>
                <a:latin typeface="Verdana"/>
                <a:cs typeface="Verdana"/>
              </a:rPr>
              <a:t> </a:t>
            </a:r>
            <a:r>
              <a:rPr sz="1800" b="1" spc="-210" dirty="0">
                <a:solidFill>
                  <a:srgbClr val="FFFFFF"/>
                </a:solidFill>
                <a:latin typeface="Verdana"/>
                <a:cs typeface="Verdana"/>
              </a:rPr>
              <a:t>2001</a:t>
            </a:r>
            <a:r>
              <a:rPr lang="en-US" b="1" spc="-210" dirty="0">
                <a:solidFill>
                  <a:srgbClr val="FFFFFF"/>
                </a:solidFill>
                <a:latin typeface="Verdana"/>
                <a:cs typeface="Verdana"/>
              </a:rPr>
              <a:t>8858</a:t>
            </a:r>
            <a:endParaRPr sz="1800" dirty="0">
              <a:latin typeface="Verdana"/>
              <a:cs typeface="Verdana"/>
            </a:endParaRPr>
          </a:p>
          <a:p>
            <a:pPr marR="5080" algn="r">
              <a:lnSpc>
                <a:spcPct val="100000"/>
              </a:lnSpc>
              <a:spcBef>
                <a:spcPts val="740"/>
              </a:spcBef>
            </a:pPr>
            <a:r>
              <a:rPr sz="1800" b="1" spc="-180" dirty="0">
                <a:solidFill>
                  <a:srgbClr val="FFFFFF"/>
                </a:solidFill>
                <a:latin typeface="Verdana"/>
                <a:cs typeface="Verdana"/>
              </a:rPr>
              <a:t>3:</a:t>
            </a:r>
            <a:r>
              <a:rPr lang="en-US" sz="1800" b="1" spc="-180" dirty="0">
                <a:solidFill>
                  <a:srgbClr val="FFFFFF"/>
                </a:solidFill>
                <a:latin typeface="Verdana"/>
                <a:cs typeface="Verdana"/>
              </a:rPr>
              <a:t>CHETHAN NEMMADHI</a:t>
            </a:r>
            <a:r>
              <a:rPr sz="1800" b="1" spc="-180" dirty="0">
                <a:solidFill>
                  <a:srgbClr val="FFFFFF"/>
                </a:solidFill>
                <a:latin typeface="Verdana"/>
                <a:cs typeface="Verdana"/>
              </a:rPr>
              <a:t> </a:t>
            </a:r>
            <a:r>
              <a:rPr sz="1800" b="1" spc="-200" dirty="0">
                <a:solidFill>
                  <a:srgbClr val="FFFFFF"/>
                </a:solidFill>
                <a:latin typeface="Verdana"/>
                <a:cs typeface="Verdana"/>
              </a:rPr>
              <a:t>--CWID:</a:t>
            </a:r>
            <a:r>
              <a:rPr sz="1800" b="1" spc="-204" dirty="0">
                <a:solidFill>
                  <a:srgbClr val="FFFFFF"/>
                </a:solidFill>
                <a:latin typeface="Verdana"/>
                <a:cs typeface="Verdana"/>
              </a:rPr>
              <a:t> </a:t>
            </a:r>
            <a:r>
              <a:rPr sz="1800" b="1" spc="-210" dirty="0">
                <a:solidFill>
                  <a:srgbClr val="FFFFFF"/>
                </a:solidFill>
                <a:latin typeface="Verdana"/>
                <a:cs typeface="Verdana"/>
              </a:rPr>
              <a:t>2001</a:t>
            </a:r>
            <a:r>
              <a:rPr lang="en-US" sz="1800" b="1" spc="-210" dirty="0">
                <a:solidFill>
                  <a:srgbClr val="FFFFFF"/>
                </a:solidFill>
                <a:latin typeface="Verdana"/>
                <a:cs typeface="Verdana"/>
              </a:rPr>
              <a:t>8709</a:t>
            </a:r>
            <a:endParaRPr sz="1800" dirty="0">
              <a:latin typeface="Verdana"/>
              <a:cs typeface="Verdana"/>
            </a:endParaRPr>
          </a:p>
          <a:p>
            <a:pPr marR="5080" algn="r">
              <a:lnSpc>
                <a:spcPct val="100000"/>
              </a:lnSpc>
              <a:spcBef>
                <a:spcPts val="840"/>
              </a:spcBef>
            </a:pPr>
            <a:r>
              <a:rPr sz="1800" b="1" spc="-180" dirty="0">
                <a:solidFill>
                  <a:srgbClr val="FFFFFF"/>
                </a:solidFill>
                <a:latin typeface="Verdana"/>
                <a:cs typeface="Verdana"/>
              </a:rPr>
              <a:t>4:</a:t>
            </a:r>
            <a:r>
              <a:rPr lang="en-US" sz="1800" b="1" spc="-180" dirty="0">
                <a:solidFill>
                  <a:srgbClr val="FFFFFF"/>
                </a:solidFill>
                <a:latin typeface="Verdana"/>
                <a:cs typeface="Verdana"/>
              </a:rPr>
              <a:t>BODEPUDI SAHANA</a:t>
            </a:r>
            <a:r>
              <a:rPr sz="1800" b="1" spc="-180" dirty="0">
                <a:solidFill>
                  <a:srgbClr val="FFFFFF"/>
                </a:solidFill>
                <a:latin typeface="Verdana"/>
                <a:cs typeface="Verdana"/>
              </a:rPr>
              <a:t> </a:t>
            </a:r>
            <a:r>
              <a:rPr sz="1800" b="1" spc="-200" dirty="0">
                <a:solidFill>
                  <a:srgbClr val="FFFFFF"/>
                </a:solidFill>
                <a:latin typeface="Verdana"/>
                <a:cs typeface="Verdana"/>
              </a:rPr>
              <a:t>--CWID:</a:t>
            </a:r>
            <a:r>
              <a:rPr sz="1800" b="1" spc="-204" dirty="0">
                <a:solidFill>
                  <a:srgbClr val="FFFFFF"/>
                </a:solidFill>
                <a:latin typeface="Verdana"/>
                <a:cs typeface="Verdana"/>
              </a:rPr>
              <a:t> </a:t>
            </a:r>
            <a:r>
              <a:rPr sz="1800" b="1" spc="-210" dirty="0">
                <a:solidFill>
                  <a:srgbClr val="FFFFFF"/>
                </a:solidFill>
                <a:latin typeface="Verdana"/>
                <a:cs typeface="Verdana"/>
              </a:rPr>
              <a:t>2001</a:t>
            </a:r>
            <a:r>
              <a:rPr lang="en-US" b="1" spc="-210" dirty="0">
                <a:solidFill>
                  <a:srgbClr val="FFFFFF"/>
                </a:solidFill>
                <a:latin typeface="Verdana"/>
                <a:cs typeface="Verdana"/>
              </a:rPr>
              <a:t>9254</a:t>
            </a:r>
          </a:p>
          <a:p>
            <a:pPr marR="5080" algn="r">
              <a:lnSpc>
                <a:spcPct val="100000"/>
              </a:lnSpc>
              <a:spcBef>
                <a:spcPts val="840"/>
              </a:spcBef>
            </a:pPr>
            <a:r>
              <a:rPr lang="en-US" sz="1800" b="1" spc="-210" dirty="0">
                <a:solidFill>
                  <a:srgbClr val="FFFFFF"/>
                </a:solidFill>
                <a:latin typeface="Verdana"/>
                <a:cs typeface="Verdana"/>
              </a:rPr>
              <a:t>5:PRADEEP KUMAR VORUGANTI –CWID:20017757</a:t>
            </a:r>
            <a:endParaRPr sz="1800" dirty="0">
              <a:latin typeface="Verdana"/>
              <a:cs typeface="Verdana"/>
            </a:endParaRPr>
          </a:p>
        </p:txBody>
      </p:sp>
      <p:sp>
        <p:nvSpPr>
          <p:cNvPr id="12" name="object 12"/>
          <p:cNvSpPr/>
          <p:nvPr/>
        </p:nvSpPr>
        <p:spPr>
          <a:xfrm>
            <a:off x="9753600" y="6276713"/>
            <a:ext cx="2187575" cy="277495"/>
          </a:xfrm>
          <a:custGeom>
            <a:avLst/>
            <a:gdLst/>
            <a:ahLst/>
            <a:cxnLst/>
            <a:rect l="l" t="t" r="r" b="b"/>
            <a:pathLst>
              <a:path w="2187575" h="277495">
                <a:moveTo>
                  <a:pt x="2187321" y="0"/>
                </a:moveTo>
                <a:lnTo>
                  <a:pt x="0" y="0"/>
                </a:lnTo>
                <a:lnTo>
                  <a:pt x="0" y="276999"/>
                </a:lnTo>
                <a:lnTo>
                  <a:pt x="2187321" y="276999"/>
                </a:lnTo>
                <a:lnTo>
                  <a:pt x="2187321" y="0"/>
                </a:lnTo>
                <a:close/>
              </a:path>
            </a:pathLst>
          </a:custGeom>
          <a:solidFill>
            <a:srgbClr val="A32537"/>
          </a:solidFill>
        </p:spPr>
        <p:txBody>
          <a:bodyPr wrap="square" lIns="0" tIns="0" rIns="0" bIns="0" rtlCol="0"/>
          <a:lstStyle/>
          <a:p>
            <a:endParaRPr/>
          </a:p>
        </p:txBody>
      </p:sp>
      <p:sp>
        <p:nvSpPr>
          <p:cNvPr id="13" name="object 13"/>
          <p:cNvSpPr txBox="1"/>
          <p:nvPr/>
        </p:nvSpPr>
        <p:spPr>
          <a:xfrm>
            <a:off x="10330815" y="6296659"/>
            <a:ext cx="1556385" cy="197490"/>
          </a:xfrm>
          <a:prstGeom prst="rect">
            <a:avLst/>
          </a:prstGeom>
        </p:spPr>
        <p:txBody>
          <a:bodyPr vert="horz" wrap="square" lIns="0" tIns="12700" rIns="0" bIns="0" rtlCol="0">
            <a:spAutoFit/>
          </a:bodyPr>
          <a:lstStyle/>
          <a:p>
            <a:pPr marL="38100">
              <a:lnSpc>
                <a:spcPct val="100000"/>
              </a:lnSpc>
              <a:spcBef>
                <a:spcPts val="100"/>
              </a:spcBef>
            </a:pPr>
            <a:r>
              <a:rPr sz="1200" b="1" spc="-114" dirty="0">
                <a:solidFill>
                  <a:srgbClr val="FFFFFF"/>
                </a:solidFill>
                <a:latin typeface="Verdana"/>
                <a:cs typeface="Verdana"/>
              </a:rPr>
              <a:t>Date: </a:t>
            </a:r>
            <a:r>
              <a:rPr sz="1200" b="1" spc="-105" dirty="0">
                <a:solidFill>
                  <a:srgbClr val="FFFFFF"/>
                </a:solidFill>
                <a:latin typeface="Verdana"/>
                <a:cs typeface="Verdana"/>
              </a:rPr>
              <a:t>12</a:t>
            </a:r>
            <a:r>
              <a:rPr sz="1200" b="1" spc="-157" baseline="27777" dirty="0">
                <a:solidFill>
                  <a:srgbClr val="FFFFFF"/>
                </a:solidFill>
                <a:latin typeface="Verdana"/>
                <a:cs typeface="Verdana"/>
              </a:rPr>
              <a:t>ht</a:t>
            </a:r>
            <a:r>
              <a:rPr lang="en-US" sz="1200" b="1" spc="-157" baseline="27777" dirty="0">
                <a:solidFill>
                  <a:srgbClr val="FFFFFF"/>
                </a:solidFill>
                <a:latin typeface="Verdana"/>
                <a:cs typeface="Verdana"/>
              </a:rPr>
              <a:t> </a:t>
            </a:r>
            <a:r>
              <a:rPr lang="en-US" sz="1200" b="1" spc="-125" dirty="0">
                <a:solidFill>
                  <a:srgbClr val="FFFFFF"/>
                </a:solidFill>
                <a:latin typeface="Verdana"/>
                <a:cs typeface="Verdana"/>
              </a:rPr>
              <a:t>DEC</a:t>
            </a:r>
            <a:r>
              <a:rPr sz="1200" b="1" spc="-240" dirty="0">
                <a:solidFill>
                  <a:srgbClr val="FFFFFF"/>
                </a:solidFill>
                <a:latin typeface="Verdana"/>
                <a:cs typeface="Verdana"/>
              </a:rPr>
              <a:t> </a:t>
            </a:r>
            <a:r>
              <a:rPr sz="1200" b="1" spc="-130" dirty="0">
                <a:solidFill>
                  <a:srgbClr val="FFFFFF"/>
                </a:solidFill>
                <a:latin typeface="Verdana"/>
                <a:cs typeface="Verdana"/>
              </a:rPr>
              <a:t>2023</a:t>
            </a:r>
            <a:endParaRPr sz="1200" dirty="0">
              <a:latin typeface="Verdana"/>
              <a:cs typeface="Verdan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89716" y="308354"/>
            <a:ext cx="2821940" cy="635000"/>
          </a:xfrm>
          <a:prstGeom prst="rect">
            <a:avLst/>
          </a:prstGeom>
        </p:spPr>
        <p:txBody>
          <a:bodyPr vert="horz" wrap="square" lIns="0" tIns="12700" rIns="0" bIns="0" rtlCol="0">
            <a:spAutoFit/>
          </a:bodyPr>
          <a:lstStyle/>
          <a:p>
            <a:pPr marL="12700">
              <a:lnSpc>
                <a:spcPct val="100000"/>
              </a:lnSpc>
              <a:spcBef>
                <a:spcPts val="100"/>
              </a:spcBef>
            </a:pPr>
            <a:r>
              <a:rPr sz="4000" spc="-200" dirty="0"/>
              <a:t>CONCLUSION</a:t>
            </a:r>
            <a:endParaRPr sz="4000"/>
          </a:p>
        </p:txBody>
      </p:sp>
      <p:sp>
        <p:nvSpPr>
          <p:cNvPr id="4" name="object 4"/>
          <p:cNvSpPr txBox="1">
            <a:spLocks noGrp="1"/>
          </p:cNvSpPr>
          <p:nvPr>
            <p:ph type="sldNum" sz="quarter" idx="7"/>
          </p:nvPr>
        </p:nvSpPr>
        <p:spPr>
          <a:prstGeom prst="rect">
            <a:avLst/>
          </a:prstGeom>
        </p:spPr>
        <p:txBody>
          <a:bodyPr vert="horz" wrap="square" lIns="0" tIns="16510" rIns="0" bIns="0" rtlCol="0">
            <a:spAutoFit/>
          </a:bodyPr>
          <a:lstStyle/>
          <a:p>
            <a:pPr marL="38100">
              <a:lnSpc>
                <a:spcPct val="100000"/>
              </a:lnSpc>
              <a:spcBef>
                <a:spcPts val="130"/>
              </a:spcBef>
            </a:pPr>
            <a:fld id="{81D60167-4931-47E6-BA6A-407CBD079E47}" type="slidenum">
              <a:rPr spc="-135" dirty="0"/>
              <a:t>20</a:t>
            </a:fld>
            <a:endParaRPr spc="-135" dirty="0"/>
          </a:p>
        </p:txBody>
      </p:sp>
      <p:sp>
        <p:nvSpPr>
          <p:cNvPr id="3" name="object 3"/>
          <p:cNvSpPr txBox="1"/>
          <p:nvPr/>
        </p:nvSpPr>
        <p:spPr>
          <a:xfrm>
            <a:off x="530078" y="1623059"/>
            <a:ext cx="10821035" cy="3322703"/>
          </a:xfrm>
          <a:prstGeom prst="rect">
            <a:avLst/>
          </a:prstGeom>
        </p:spPr>
        <p:txBody>
          <a:bodyPr vert="horz" wrap="square" lIns="0" tIns="52069" rIns="0" bIns="0" rtlCol="0">
            <a:spAutoFit/>
          </a:bodyPr>
          <a:lstStyle/>
          <a:p>
            <a:pPr marL="355600" marR="692150" indent="-342900">
              <a:lnSpc>
                <a:spcPts val="2110"/>
              </a:lnSpc>
              <a:spcBef>
                <a:spcPts val="409"/>
              </a:spcBef>
              <a:buClr>
                <a:srgbClr val="E6832E"/>
              </a:buClr>
              <a:buFont typeface="Arial"/>
              <a:buChar char="•"/>
              <a:tabLst>
                <a:tab pos="354965" algn="l"/>
                <a:tab pos="355600" algn="l"/>
              </a:tabLst>
            </a:pPr>
            <a:r>
              <a:rPr lang="en-US" sz="2000" spc="-5" dirty="0">
                <a:solidFill>
                  <a:srgbClr val="A32537"/>
                </a:solidFill>
                <a:latin typeface="Trebuchet MS"/>
                <a:cs typeface="Trebuchet MS"/>
              </a:rPr>
              <a:t>Through detailed data analysis, the research revealed important insights into healthcare fraud practices.</a:t>
            </a:r>
          </a:p>
          <a:p>
            <a:pPr marL="355600" marR="692150" indent="-342900">
              <a:lnSpc>
                <a:spcPts val="2110"/>
              </a:lnSpc>
              <a:spcBef>
                <a:spcPts val="409"/>
              </a:spcBef>
              <a:buClr>
                <a:srgbClr val="E6832E"/>
              </a:buClr>
              <a:buFont typeface="Arial"/>
              <a:buChar char="•"/>
              <a:tabLst>
                <a:tab pos="354965" algn="l"/>
                <a:tab pos="355600" algn="l"/>
              </a:tabLst>
            </a:pPr>
            <a:endParaRPr lang="en-US" sz="2000" spc="-5" dirty="0">
              <a:solidFill>
                <a:srgbClr val="A32537"/>
              </a:solidFill>
              <a:latin typeface="Trebuchet MS"/>
              <a:cs typeface="Trebuchet MS"/>
            </a:endParaRPr>
          </a:p>
          <a:p>
            <a:pPr marL="355600" marR="692150" indent="-342900">
              <a:lnSpc>
                <a:spcPts val="2110"/>
              </a:lnSpc>
              <a:spcBef>
                <a:spcPts val="409"/>
              </a:spcBef>
              <a:buClr>
                <a:srgbClr val="E6832E"/>
              </a:buClr>
              <a:buFont typeface="Arial"/>
              <a:buChar char="•"/>
              <a:tabLst>
                <a:tab pos="354965" algn="l"/>
                <a:tab pos="355600" algn="l"/>
              </a:tabLst>
            </a:pPr>
            <a:r>
              <a:rPr lang="en-US" sz="2000" spc="-5" dirty="0">
                <a:solidFill>
                  <a:srgbClr val="A32537"/>
                </a:solidFill>
                <a:latin typeface="Trebuchet MS"/>
                <a:cs typeface="Trebuchet MS"/>
              </a:rPr>
              <a:t>Despite the limitations, the machine learning model displayed excellent accuracy and predictive skills.</a:t>
            </a:r>
          </a:p>
          <a:p>
            <a:pPr marL="355600" marR="692150" indent="-342900">
              <a:lnSpc>
                <a:spcPts val="2110"/>
              </a:lnSpc>
              <a:spcBef>
                <a:spcPts val="409"/>
              </a:spcBef>
              <a:buClr>
                <a:srgbClr val="E6832E"/>
              </a:buClr>
              <a:buFont typeface="Arial"/>
              <a:buChar char="•"/>
              <a:tabLst>
                <a:tab pos="354965" algn="l"/>
                <a:tab pos="355600" algn="l"/>
              </a:tabLst>
            </a:pPr>
            <a:endParaRPr lang="en-US" sz="2000" spc="-5" dirty="0">
              <a:solidFill>
                <a:srgbClr val="A32537"/>
              </a:solidFill>
              <a:latin typeface="Trebuchet MS"/>
              <a:cs typeface="Trebuchet MS"/>
            </a:endParaRPr>
          </a:p>
          <a:p>
            <a:pPr marL="355600" marR="692150" indent="-342900">
              <a:lnSpc>
                <a:spcPts val="2110"/>
              </a:lnSpc>
              <a:spcBef>
                <a:spcPts val="409"/>
              </a:spcBef>
              <a:buClr>
                <a:srgbClr val="E6832E"/>
              </a:buClr>
              <a:buFont typeface="Arial"/>
              <a:buChar char="•"/>
              <a:tabLst>
                <a:tab pos="354965" algn="l"/>
                <a:tab pos="355600" algn="l"/>
              </a:tabLst>
            </a:pPr>
            <a:r>
              <a:rPr lang="en-US" sz="2000" spc="-5" dirty="0">
                <a:solidFill>
                  <a:srgbClr val="A32537"/>
                </a:solidFill>
                <a:latin typeface="Trebuchet MS"/>
                <a:cs typeface="Trebuchet MS"/>
              </a:rPr>
              <a:t>Recognizing the dynamic nature of healthcare fraud necessitates continual model development and updates.  </a:t>
            </a:r>
          </a:p>
          <a:p>
            <a:pPr marL="355600" marR="692150" indent="-342900">
              <a:lnSpc>
                <a:spcPts val="2110"/>
              </a:lnSpc>
              <a:spcBef>
                <a:spcPts val="409"/>
              </a:spcBef>
              <a:buClr>
                <a:srgbClr val="E6832E"/>
              </a:buClr>
              <a:buFont typeface="Arial"/>
              <a:buChar char="•"/>
              <a:tabLst>
                <a:tab pos="354965" algn="l"/>
                <a:tab pos="355600" algn="l"/>
              </a:tabLst>
            </a:pPr>
            <a:endParaRPr lang="en-US" sz="2000" spc="-5" dirty="0">
              <a:solidFill>
                <a:srgbClr val="A32537"/>
              </a:solidFill>
              <a:latin typeface="Trebuchet MS"/>
              <a:cs typeface="Trebuchet MS"/>
            </a:endParaRPr>
          </a:p>
          <a:p>
            <a:pPr marL="355600" marR="692150" indent="-342900">
              <a:lnSpc>
                <a:spcPts val="2110"/>
              </a:lnSpc>
              <a:spcBef>
                <a:spcPts val="409"/>
              </a:spcBef>
              <a:buClr>
                <a:srgbClr val="E6832E"/>
              </a:buClr>
              <a:buFont typeface="Arial"/>
              <a:buChar char="•"/>
              <a:tabLst>
                <a:tab pos="354965" algn="l"/>
                <a:tab pos="355600" algn="l"/>
              </a:tabLst>
            </a:pPr>
            <a:r>
              <a:rPr lang="en-US" sz="2000" spc="-5" dirty="0">
                <a:solidFill>
                  <a:srgbClr val="A32537"/>
                </a:solidFill>
                <a:latin typeface="Trebuchet MS"/>
                <a:cs typeface="Trebuchet MS"/>
              </a:rPr>
              <a:t>The model's insights aid in informed decision-making and fraud prevention and risk mitigation.</a:t>
            </a:r>
            <a:endParaRPr sz="2000" dirty="0">
              <a:latin typeface="Trebuchet MS"/>
              <a:cs typeface="Trebuchet MS"/>
            </a:endParaRPr>
          </a:p>
        </p:txBody>
      </p:sp>
    </p:spTree>
    <p:extLst>
      <p:ext uri="{BB962C8B-B14F-4D97-AF65-F5344CB8AC3E}">
        <p14:creationId xmlns:p14="http://schemas.microsoft.com/office/powerpoint/2010/main" val="9568936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071866" y="3138932"/>
            <a:ext cx="3380104" cy="848360"/>
          </a:xfrm>
          <a:prstGeom prst="rect">
            <a:avLst/>
          </a:prstGeom>
        </p:spPr>
        <p:txBody>
          <a:bodyPr vert="horz" wrap="square" lIns="0" tIns="12700" rIns="0" bIns="0" rtlCol="0">
            <a:spAutoFit/>
          </a:bodyPr>
          <a:lstStyle/>
          <a:p>
            <a:pPr marL="12700">
              <a:lnSpc>
                <a:spcPct val="100000"/>
              </a:lnSpc>
              <a:spcBef>
                <a:spcPts val="100"/>
              </a:spcBef>
            </a:pPr>
            <a:r>
              <a:rPr sz="5400" spc="-204" dirty="0">
                <a:solidFill>
                  <a:srgbClr val="FFFFFF"/>
                </a:solidFill>
                <a:latin typeface="Trebuchet MS"/>
                <a:cs typeface="Trebuchet MS"/>
              </a:rPr>
              <a:t>THANK</a:t>
            </a:r>
            <a:r>
              <a:rPr sz="5400" spc="-475" dirty="0">
                <a:solidFill>
                  <a:srgbClr val="FFFFFF"/>
                </a:solidFill>
                <a:latin typeface="Trebuchet MS"/>
                <a:cs typeface="Trebuchet MS"/>
              </a:rPr>
              <a:t> </a:t>
            </a:r>
            <a:r>
              <a:rPr sz="5400" b="1" spc="-335" dirty="0">
                <a:solidFill>
                  <a:srgbClr val="FFFFFF"/>
                </a:solidFill>
                <a:latin typeface="Trebuchet MS"/>
                <a:cs typeface="Trebuchet MS"/>
              </a:rPr>
              <a:t>YOU</a:t>
            </a:r>
            <a:endParaRPr sz="5400">
              <a:latin typeface="Trebuchet MS"/>
              <a:cs typeface="Trebuchet MS"/>
            </a:endParaRPr>
          </a:p>
        </p:txBody>
      </p:sp>
      <p:sp>
        <p:nvSpPr>
          <p:cNvPr id="3" name="object 3"/>
          <p:cNvSpPr txBox="1"/>
          <p:nvPr/>
        </p:nvSpPr>
        <p:spPr>
          <a:xfrm>
            <a:off x="7484427" y="5191251"/>
            <a:ext cx="3967479" cy="510540"/>
          </a:xfrm>
          <a:prstGeom prst="rect">
            <a:avLst/>
          </a:prstGeom>
        </p:spPr>
        <p:txBody>
          <a:bodyPr vert="horz" wrap="square" lIns="0" tIns="12700" rIns="0" bIns="0" rtlCol="0">
            <a:spAutoFit/>
          </a:bodyPr>
          <a:lstStyle/>
          <a:p>
            <a:pPr marR="5080" algn="r">
              <a:lnSpc>
                <a:spcPts val="1910"/>
              </a:lnSpc>
              <a:spcBef>
                <a:spcPts val="100"/>
              </a:spcBef>
            </a:pPr>
            <a:r>
              <a:rPr sz="1600" b="1" spc="-160" dirty="0">
                <a:solidFill>
                  <a:srgbClr val="FFFFFF"/>
                </a:solidFill>
                <a:latin typeface="Verdana"/>
                <a:cs typeface="Verdana"/>
              </a:rPr>
              <a:t>Stevens </a:t>
            </a:r>
            <a:r>
              <a:rPr sz="1600" b="1" spc="-150" dirty="0">
                <a:solidFill>
                  <a:srgbClr val="FFFFFF"/>
                </a:solidFill>
                <a:latin typeface="Verdana"/>
                <a:cs typeface="Verdana"/>
              </a:rPr>
              <a:t>Institute of</a:t>
            </a:r>
            <a:r>
              <a:rPr sz="1600" b="1" spc="-204" dirty="0">
                <a:solidFill>
                  <a:srgbClr val="FFFFFF"/>
                </a:solidFill>
                <a:latin typeface="Verdana"/>
                <a:cs typeface="Verdana"/>
              </a:rPr>
              <a:t> </a:t>
            </a:r>
            <a:r>
              <a:rPr sz="1600" b="1" spc="-175" dirty="0">
                <a:solidFill>
                  <a:srgbClr val="FFFFFF"/>
                </a:solidFill>
                <a:latin typeface="Verdana"/>
                <a:cs typeface="Verdana"/>
              </a:rPr>
              <a:t>Technology</a:t>
            </a:r>
            <a:endParaRPr sz="1600" dirty="0">
              <a:latin typeface="Verdana"/>
              <a:cs typeface="Verdana"/>
            </a:endParaRPr>
          </a:p>
          <a:p>
            <a:pPr marR="5080" algn="r">
              <a:lnSpc>
                <a:spcPts val="1910"/>
              </a:lnSpc>
            </a:pPr>
            <a:r>
              <a:rPr sz="1600" spc="-60" dirty="0">
                <a:solidFill>
                  <a:srgbClr val="FFFFFF"/>
                </a:solidFill>
                <a:latin typeface="Verdana"/>
                <a:cs typeface="Verdana"/>
              </a:rPr>
              <a:t>1</a:t>
            </a:r>
            <a:r>
              <a:rPr sz="1600" spc="-190" dirty="0">
                <a:solidFill>
                  <a:srgbClr val="FFFFFF"/>
                </a:solidFill>
                <a:latin typeface="Verdana"/>
                <a:cs typeface="Verdana"/>
              </a:rPr>
              <a:t> </a:t>
            </a:r>
            <a:r>
              <a:rPr sz="1600" spc="-80" dirty="0">
                <a:solidFill>
                  <a:srgbClr val="FFFFFF"/>
                </a:solidFill>
                <a:latin typeface="Verdana"/>
                <a:cs typeface="Verdana"/>
              </a:rPr>
              <a:t>Castle</a:t>
            </a:r>
            <a:r>
              <a:rPr sz="1600" spc="-200" dirty="0">
                <a:solidFill>
                  <a:srgbClr val="FFFFFF"/>
                </a:solidFill>
                <a:latin typeface="Verdana"/>
                <a:cs typeface="Verdana"/>
              </a:rPr>
              <a:t> </a:t>
            </a:r>
            <a:r>
              <a:rPr sz="1600" spc="-60" dirty="0">
                <a:solidFill>
                  <a:srgbClr val="FFFFFF"/>
                </a:solidFill>
                <a:latin typeface="Verdana"/>
                <a:cs typeface="Verdana"/>
              </a:rPr>
              <a:t>Point</a:t>
            </a:r>
            <a:r>
              <a:rPr sz="1600" spc="-190" dirty="0">
                <a:solidFill>
                  <a:srgbClr val="FFFFFF"/>
                </a:solidFill>
                <a:latin typeface="Verdana"/>
                <a:cs typeface="Verdana"/>
              </a:rPr>
              <a:t> </a:t>
            </a:r>
            <a:r>
              <a:rPr sz="1600" spc="-90" dirty="0">
                <a:solidFill>
                  <a:srgbClr val="FFFFFF"/>
                </a:solidFill>
                <a:latin typeface="Verdana"/>
                <a:cs typeface="Verdana"/>
              </a:rPr>
              <a:t>Terrace,</a:t>
            </a:r>
            <a:r>
              <a:rPr sz="1600" spc="-195" dirty="0">
                <a:solidFill>
                  <a:srgbClr val="FFFFFF"/>
                </a:solidFill>
                <a:latin typeface="Verdana"/>
                <a:cs typeface="Verdana"/>
              </a:rPr>
              <a:t> </a:t>
            </a:r>
            <a:r>
              <a:rPr sz="1600" spc="-95" dirty="0">
                <a:solidFill>
                  <a:srgbClr val="FFFFFF"/>
                </a:solidFill>
                <a:latin typeface="Verdana"/>
                <a:cs typeface="Verdana"/>
              </a:rPr>
              <a:t>Hoboken,</a:t>
            </a:r>
            <a:r>
              <a:rPr sz="1600" spc="-190" dirty="0">
                <a:solidFill>
                  <a:srgbClr val="FFFFFF"/>
                </a:solidFill>
                <a:latin typeface="Verdana"/>
                <a:cs typeface="Verdana"/>
              </a:rPr>
              <a:t> </a:t>
            </a:r>
            <a:r>
              <a:rPr sz="1600" spc="5" dirty="0">
                <a:solidFill>
                  <a:srgbClr val="FFFFFF"/>
                </a:solidFill>
                <a:latin typeface="Verdana"/>
                <a:cs typeface="Verdana"/>
              </a:rPr>
              <a:t>NJ</a:t>
            </a:r>
            <a:r>
              <a:rPr sz="1600" spc="-200" dirty="0">
                <a:solidFill>
                  <a:srgbClr val="FFFFFF"/>
                </a:solidFill>
                <a:latin typeface="Verdana"/>
                <a:cs typeface="Verdana"/>
              </a:rPr>
              <a:t> </a:t>
            </a:r>
            <a:r>
              <a:rPr sz="1600" spc="-60" dirty="0">
                <a:solidFill>
                  <a:srgbClr val="FFFFFF"/>
                </a:solidFill>
                <a:latin typeface="Verdana"/>
                <a:cs typeface="Verdana"/>
              </a:rPr>
              <a:t>07030</a:t>
            </a:r>
            <a:endParaRPr sz="1600" dirty="0">
              <a:latin typeface="Verdana"/>
              <a:cs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1303" y="262634"/>
            <a:ext cx="4359275" cy="635000"/>
          </a:xfrm>
          <a:prstGeom prst="rect">
            <a:avLst/>
          </a:prstGeom>
        </p:spPr>
        <p:txBody>
          <a:bodyPr vert="horz" wrap="square" lIns="0" tIns="12700" rIns="0" bIns="0" rtlCol="0">
            <a:spAutoFit/>
          </a:bodyPr>
          <a:lstStyle/>
          <a:p>
            <a:pPr marL="12700">
              <a:lnSpc>
                <a:spcPct val="100000"/>
              </a:lnSpc>
              <a:spcBef>
                <a:spcPts val="100"/>
              </a:spcBef>
            </a:pPr>
            <a:r>
              <a:rPr sz="4000" spc="-385" dirty="0"/>
              <a:t>TABLE </a:t>
            </a:r>
            <a:r>
              <a:rPr sz="4000" spc="-310" dirty="0"/>
              <a:t>OF</a:t>
            </a:r>
            <a:r>
              <a:rPr sz="4000" spc="-290" dirty="0"/>
              <a:t> </a:t>
            </a:r>
            <a:r>
              <a:rPr sz="4000" spc="-250" dirty="0"/>
              <a:t>CONTENTS</a:t>
            </a:r>
            <a:endParaRPr sz="4000"/>
          </a:p>
        </p:txBody>
      </p:sp>
      <p:sp>
        <p:nvSpPr>
          <p:cNvPr id="6" name="object 6"/>
          <p:cNvSpPr txBox="1">
            <a:spLocks noGrp="1"/>
          </p:cNvSpPr>
          <p:nvPr>
            <p:ph type="sldNum" sz="quarter" idx="7"/>
          </p:nvPr>
        </p:nvSpPr>
        <p:spPr>
          <a:prstGeom prst="rect">
            <a:avLst/>
          </a:prstGeom>
        </p:spPr>
        <p:txBody>
          <a:bodyPr vert="horz" wrap="square" lIns="0" tIns="16510" rIns="0" bIns="0" rtlCol="0">
            <a:spAutoFit/>
          </a:bodyPr>
          <a:lstStyle/>
          <a:p>
            <a:pPr marL="38100">
              <a:lnSpc>
                <a:spcPct val="100000"/>
              </a:lnSpc>
              <a:spcBef>
                <a:spcPts val="130"/>
              </a:spcBef>
            </a:pPr>
            <a:fld id="{81D60167-4931-47E6-BA6A-407CBD079E47}" type="slidenum">
              <a:rPr spc="-135" dirty="0"/>
              <a:t>3</a:t>
            </a:fld>
            <a:endParaRPr spc="-135" dirty="0"/>
          </a:p>
        </p:txBody>
      </p:sp>
      <p:sp>
        <p:nvSpPr>
          <p:cNvPr id="3" name="object 3"/>
          <p:cNvSpPr txBox="1"/>
          <p:nvPr/>
        </p:nvSpPr>
        <p:spPr>
          <a:xfrm>
            <a:off x="609600" y="1295400"/>
            <a:ext cx="9891737" cy="3626634"/>
          </a:xfrm>
          <a:prstGeom prst="rect">
            <a:avLst/>
          </a:prstGeom>
        </p:spPr>
        <p:txBody>
          <a:bodyPr vert="horz" wrap="square" lIns="0" tIns="35560" rIns="0" bIns="0" rtlCol="0">
            <a:spAutoFit/>
          </a:bodyPr>
          <a:lstStyle/>
          <a:p>
            <a:pPr marL="241300" indent="-228600">
              <a:lnSpc>
                <a:spcPct val="100000"/>
              </a:lnSpc>
              <a:spcBef>
                <a:spcPts val="280"/>
              </a:spcBef>
              <a:buClr>
                <a:srgbClr val="E6832E"/>
              </a:buClr>
              <a:buSzPct val="102325"/>
              <a:buFont typeface="Wingdings"/>
              <a:buChar char=""/>
              <a:tabLst>
                <a:tab pos="241300" algn="l"/>
              </a:tabLst>
            </a:pPr>
            <a:r>
              <a:rPr sz="3225" spc="-195" baseline="1291" dirty="0">
                <a:solidFill>
                  <a:srgbClr val="A32537"/>
                </a:solidFill>
                <a:latin typeface="Verdana"/>
                <a:cs typeface="Verdana"/>
              </a:rPr>
              <a:t>OVERVIEW</a:t>
            </a:r>
            <a:endParaRPr sz="3225" baseline="1291" dirty="0">
              <a:latin typeface="Verdana"/>
              <a:cs typeface="Verdana"/>
            </a:endParaRPr>
          </a:p>
          <a:p>
            <a:pPr marL="241300" indent="-228600">
              <a:lnSpc>
                <a:spcPct val="100000"/>
              </a:lnSpc>
              <a:spcBef>
                <a:spcPts val="225"/>
              </a:spcBef>
              <a:buClr>
                <a:srgbClr val="E6832E"/>
              </a:buClr>
              <a:buSzPct val="102325"/>
              <a:buFont typeface="Wingdings"/>
              <a:buChar char=""/>
              <a:tabLst>
                <a:tab pos="241300" algn="l"/>
              </a:tabLst>
            </a:pPr>
            <a:r>
              <a:rPr lang="en-US" sz="3225" spc="-202" baseline="1291" dirty="0">
                <a:solidFill>
                  <a:srgbClr val="A32537"/>
                </a:solidFill>
                <a:latin typeface="Verdana"/>
                <a:cs typeface="Verdana"/>
              </a:rPr>
              <a:t>DATASET</a:t>
            </a:r>
            <a:endParaRPr sz="3225" baseline="1291" dirty="0">
              <a:latin typeface="Verdana"/>
              <a:cs typeface="Verdana"/>
            </a:endParaRPr>
          </a:p>
          <a:p>
            <a:pPr marL="241300" indent="-228600">
              <a:lnSpc>
                <a:spcPct val="100000"/>
              </a:lnSpc>
              <a:spcBef>
                <a:spcPts val="300"/>
              </a:spcBef>
              <a:buClr>
                <a:srgbClr val="E6832E"/>
              </a:buClr>
              <a:buSzPct val="102325"/>
              <a:buFont typeface="Wingdings"/>
              <a:buChar char=""/>
              <a:tabLst>
                <a:tab pos="241300" algn="l"/>
              </a:tabLst>
            </a:pPr>
            <a:r>
              <a:rPr lang="en-US" sz="3225" spc="-150" baseline="1291" dirty="0">
                <a:solidFill>
                  <a:srgbClr val="A32537"/>
                </a:solidFill>
                <a:latin typeface="Verdana"/>
                <a:cs typeface="Verdana"/>
              </a:rPr>
              <a:t>PROJECT METHODOLOGY</a:t>
            </a:r>
            <a:endParaRPr sz="3225" baseline="1291" dirty="0">
              <a:latin typeface="Verdana"/>
              <a:cs typeface="Verdana"/>
            </a:endParaRPr>
          </a:p>
          <a:p>
            <a:pPr marL="241300" indent="-228600">
              <a:lnSpc>
                <a:spcPct val="100000"/>
              </a:lnSpc>
              <a:spcBef>
                <a:spcPts val="229"/>
              </a:spcBef>
              <a:buClr>
                <a:srgbClr val="E6832E"/>
              </a:buClr>
              <a:buSzPct val="102325"/>
              <a:buFont typeface="Wingdings"/>
              <a:buChar char=""/>
              <a:tabLst>
                <a:tab pos="241300" algn="l"/>
              </a:tabLst>
            </a:pPr>
            <a:r>
              <a:rPr sz="3225" spc="-179" baseline="1291" dirty="0">
                <a:solidFill>
                  <a:srgbClr val="A32537"/>
                </a:solidFill>
                <a:latin typeface="Verdana"/>
                <a:cs typeface="Verdana"/>
              </a:rPr>
              <a:t>DATA</a:t>
            </a:r>
            <a:r>
              <a:rPr sz="3225" spc="-359" baseline="1291" dirty="0">
                <a:solidFill>
                  <a:srgbClr val="A32537"/>
                </a:solidFill>
                <a:latin typeface="Verdana"/>
                <a:cs typeface="Verdana"/>
              </a:rPr>
              <a:t> </a:t>
            </a:r>
            <a:r>
              <a:rPr lang="en-US" sz="3225" spc="-112" baseline="1291" dirty="0">
                <a:solidFill>
                  <a:srgbClr val="A32537"/>
                </a:solidFill>
                <a:latin typeface="Verdana"/>
                <a:cs typeface="Verdana"/>
              </a:rPr>
              <a:t>EXPLORATION</a:t>
            </a:r>
            <a:endParaRPr sz="3225" baseline="1291" dirty="0">
              <a:latin typeface="Verdana"/>
              <a:cs typeface="Verdana"/>
            </a:endParaRPr>
          </a:p>
          <a:p>
            <a:pPr marL="241300" indent="-228600">
              <a:lnSpc>
                <a:spcPct val="100000"/>
              </a:lnSpc>
              <a:spcBef>
                <a:spcPts val="325"/>
              </a:spcBef>
              <a:buClr>
                <a:srgbClr val="E6832E"/>
              </a:buClr>
              <a:buSzPct val="102325"/>
              <a:buFont typeface="Wingdings"/>
              <a:buChar char=""/>
              <a:tabLst>
                <a:tab pos="241300" algn="l"/>
              </a:tabLst>
            </a:pPr>
            <a:r>
              <a:rPr lang="en-US" sz="3225" spc="-179" baseline="1291" dirty="0">
                <a:solidFill>
                  <a:srgbClr val="A32537"/>
                </a:solidFill>
                <a:latin typeface="Verdana"/>
                <a:cs typeface="Verdana"/>
              </a:rPr>
              <a:t>FEATURE ENGINEERING</a:t>
            </a:r>
            <a:endParaRPr sz="3225" baseline="1291" dirty="0">
              <a:latin typeface="Verdana"/>
              <a:cs typeface="Verdana"/>
            </a:endParaRPr>
          </a:p>
          <a:p>
            <a:pPr marL="241300" indent="-228600">
              <a:lnSpc>
                <a:spcPct val="100000"/>
              </a:lnSpc>
              <a:spcBef>
                <a:spcPts val="225"/>
              </a:spcBef>
              <a:buClr>
                <a:srgbClr val="E6832E"/>
              </a:buClr>
              <a:buSzPct val="102325"/>
              <a:buFont typeface="Wingdings"/>
              <a:buChar char=""/>
              <a:tabLst>
                <a:tab pos="241300" algn="l"/>
              </a:tabLst>
            </a:pPr>
            <a:r>
              <a:rPr lang="en-US" sz="3225" spc="-97" baseline="1291" dirty="0">
                <a:solidFill>
                  <a:srgbClr val="A32537"/>
                </a:solidFill>
                <a:latin typeface="Verdana"/>
                <a:cs typeface="Verdana"/>
              </a:rPr>
              <a:t>MACHINE LEARNING ALGORITHMS USED</a:t>
            </a:r>
            <a:endParaRPr sz="3225" baseline="1291" dirty="0">
              <a:latin typeface="Verdana"/>
              <a:cs typeface="Verdana"/>
            </a:endParaRPr>
          </a:p>
          <a:p>
            <a:pPr marL="241300" indent="-228600">
              <a:lnSpc>
                <a:spcPct val="100000"/>
              </a:lnSpc>
              <a:spcBef>
                <a:spcPts val="300"/>
              </a:spcBef>
              <a:buClr>
                <a:srgbClr val="E6832E"/>
              </a:buClr>
              <a:buSzPct val="102325"/>
              <a:buFont typeface="Wingdings"/>
              <a:buChar char=""/>
              <a:tabLst>
                <a:tab pos="241300" algn="l"/>
              </a:tabLst>
            </a:pPr>
            <a:r>
              <a:rPr lang="en-US" sz="3225" spc="-165" baseline="1291" dirty="0">
                <a:solidFill>
                  <a:srgbClr val="A32537"/>
                </a:solidFill>
                <a:latin typeface="Verdana"/>
                <a:cs typeface="Verdana"/>
              </a:rPr>
              <a:t>RESULTS</a:t>
            </a:r>
            <a:endParaRPr sz="3225" baseline="1291" dirty="0">
              <a:latin typeface="Verdana"/>
              <a:cs typeface="Verdana"/>
            </a:endParaRPr>
          </a:p>
          <a:p>
            <a:pPr marL="241300" indent="-228600">
              <a:lnSpc>
                <a:spcPct val="100000"/>
              </a:lnSpc>
              <a:spcBef>
                <a:spcPts val="229"/>
              </a:spcBef>
              <a:buClr>
                <a:srgbClr val="E6832E"/>
              </a:buClr>
              <a:buSzPct val="102325"/>
              <a:buFont typeface="Wingdings"/>
              <a:buChar char=""/>
              <a:tabLst>
                <a:tab pos="241300" algn="l"/>
              </a:tabLst>
            </a:pPr>
            <a:r>
              <a:rPr lang="en-US" sz="3225" spc="-142" baseline="1291" dirty="0">
                <a:solidFill>
                  <a:srgbClr val="A32537"/>
                </a:solidFill>
                <a:latin typeface="Verdana"/>
                <a:cs typeface="Verdana"/>
              </a:rPr>
              <a:t>CHALLENGES FACED AND LIMITATIONS</a:t>
            </a:r>
            <a:endParaRPr sz="3225" baseline="1291" dirty="0">
              <a:latin typeface="Verdana"/>
              <a:cs typeface="Verdana"/>
            </a:endParaRPr>
          </a:p>
          <a:p>
            <a:pPr marL="241300" indent="-228600">
              <a:lnSpc>
                <a:spcPct val="100000"/>
              </a:lnSpc>
              <a:spcBef>
                <a:spcPts val="325"/>
              </a:spcBef>
              <a:buClr>
                <a:srgbClr val="E6832E"/>
              </a:buClr>
              <a:buSzPct val="102325"/>
              <a:buFont typeface="Wingdings"/>
              <a:buChar char=""/>
              <a:tabLst>
                <a:tab pos="241300" algn="l"/>
              </a:tabLst>
            </a:pPr>
            <a:r>
              <a:rPr lang="en-US" sz="3225" spc="-225" baseline="1291" dirty="0">
                <a:solidFill>
                  <a:srgbClr val="A32537"/>
                </a:solidFill>
                <a:latin typeface="Verdana"/>
                <a:cs typeface="Verdana"/>
              </a:rPr>
              <a:t>NEXT STEPS</a:t>
            </a:r>
            <a:endParaRPr sz="3225" baseline="1291" dirty="0">
              <a:latin typeface="Verdana"/>
              <a:cs typeface="Verdana"/>
            </a:endParaRPr>
          </a:p>
          <a:p>
            <a:pPr marL="241300" indent="-228600">
              <a:lnSpc>
                <a:spcPct val="100000"/>
              </a:lnSpc>
              <a:spcBef>
                <a:spcPts val="225"/>
              </a:spcBef>
              <a:buClr>
                <a:srgbClr val="E6832E"/>
              </a:buClr>
              <a:buSzPct val="102325"/>
              <a:buFont typeface="Wingdings"/>
              <a:buChar char=""/>
              <a:tabLst>
                <a:tab pos="241300" algn="l"/>
              </a:tabLst>
            </a:pPr>
            <a:r>
              <a:rPr lang="en-US" sz="3225" spc="-127" baseline="1291" dirty="0">
                <a:solidFill>
                  <a:srgbClr val="A32537"/>
                </a:solidFill>
                <a:latin typeface="Verdana"/>
                <a:cs typeface="Verdana"/>
              </a:rPr>
              <a:t>CONCLUSION</a:t>
            </a:r>
            <a:endParaRPr sz="3225" baseline="1291" dirty="0">
              <a:latin typeface="Verdana"/>
              <a:cs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58707" y="308354"/>
            <a:ext cx="7284084" cy="635000"/>
          </a:xfrm>
          <a:prstGeom prst="rect">
            <a:avLst/>
          </a:prstGeom>
        </p:spPr>
        <p:txBody>
          <a:bodyPr vert="horz" wrap="square" lIns="0" tIns="12700" rIns="0" bIns="0" rtlCol="0">
            <a:spAutoFit/>
          </a:bodyPr>
          <a:lstStyle/>
          <a:p>
            <a:pPr marL="12700" algn="ctr">
              <a:lnSpc>
                <a:spcPct val="100000"/>
              </a:lnSpc>
              <a:spcBef>
                <a:spcPts val="100"/>
              </a:spcBef>
            </a:pPr>
            <a:r>
              <a:rPr sz="4000" spc="-165" dirty="0"/>
              <a:t>OVERVIEW</a:t>
            </a:r>
            <a:endParaRPr sz="4000" dirty="0"/>
          </a:p>
        </p:txBody>
      </p:sp>
      <p:sp>
        <p:nvSpPr>
          <p:cNvPr id="4" name="object 4"/>
          <p:cNvSpPr txBox="1">
            <a:spLocks noGrp="1"/>
          </p:cNvSpPr>
          <p:nvPr>
            <p:ph type="sldNum" sz="quarter" idx="7"/>
          </p:nvPr>
        </p:nvSpPr>
        <p:spPr>
          <a:prstGeom prst="rect">
            <a:avLst/>
          </a:prstGeom>
        </p:spPr>
        <p:txBody>
          <a:bodyPr vert="horz" wrap="square" lIns="0" tIns="16510" rIns="0" bIns="0" rtlCol="0">
            <a:spAutoFit/>
          </a:bodyPr>
          <a:lstStyle/>
          <a:p>
            <a:pPr marL="38100">
              <a:lnSpc>
                <a:spcPct val="100000"/>
              </a:lnSpc>
              <a:spcBef>
                <a:spcPts val="130"/>
              </a:spcBef>
            </a:pPr>
            <a:fld id="{81D60167-4931-47E6-BA6A-407CBD079E47}" type="slidenum">
              <a:rPr spc="-135" dirty="0"/>
              <a:t>4</a:t>
            </a:fld>
            <a:endParaRPr spc="-135" dirty="0"/>
          </a:p>
        </p:txBody>
      </p:sp>
      <p:sp>
        <p:nvSpPr>
          <p:cNvPr id="3" name="object 3"/>
          <p:cNvSpPr txBox="1">
            <a:spLocks noGrp="1"/>
          </p:cNvSpPr>
          <p:nvPr>
            <p:ph type="body" idx="1"/>
          </p:nvPr>
        </p:nvSpPr>
        <p:spPr>
          <a:xfrm>
            <a:off x="508388" y="1684020"/>
            <a:ext cx="11175222" cy="3993401"/>
          </a:xfrm>
          <a:prstGeom prst="rect">
            <a:avLst/>
          </a:prstGeom>
        </p:spPr>
        <p:txBody>
          <a:bodyPr vert="horz" wrap="square" lIns="0" tIns="12700" rIns="0" bIns="0" rtlCol="0">
            <a:spAutoFit/>
          </a:bodyPr>
          <a:lstStyle/>
          <a:p>
            <a:pPr marL="570229" indent="-342900">
              <a:lnSpc>
                <a:spcPct val="100000"/>
              </a:lnSpc>
              <a:spcBef>
                <a:spcPts val="100"/>
              </a:spcBef>
              <a:buFont typeface="Arial" panose="020B0604020202020204" pitchFamily="34" charset="0"/>
              <a:buChar char="•"/>
            </a:pPr>
            <a:r>
              <a:rPr lang="en-US" spc="20" dirty="0"/>
              <a:t>Healthcare fraud is a serious obstacle  maintaining the integrity of medical systems and providing equitable access to resources. Fraudulent actions can cause significant financial losses, have an influence on patient care, and destroy faith in healthcare institutions. </a:t>
            </a:r>
          </a:p>
          <a:p>
            <a:pPr marL="570229" indent="-342900">
              <a:lnSpc>
                <a:spcPct val="100000"/>
              </a:lnSpc>
              <a:spcBef>
                <a:spcPts val="100"/>
              </a:spcBef>
              <a:buFont typeface="Arial" panose="020B0604020202020204" pitchFamily="34" charset="0"/>
              <a:buChar char="•"/>
            </a:pPr>
            <a:endParaRPr lang="en-US" spc="20" dirty="0"/>
          </a:p>
          <a:p>
            <a:pPr marL="570229" indent="-342900">
              <a:lnSpc>
                <a:spcPct val="100000"/>
              </a:lnSpc>
              <a:spcBef>
                <a:spcPts val="100"/>
              </a:spcBef>
              <a:buFont typeface="Arial" panose="020B0604020202020204" pitchFamily="34" charset="0"/>
              <a:buChar char="•"/>
            </a:pPr>
            <a:r>
              <a:rPr lang="en-US" spc="20" dirty="0"/>
              <a:t>The Provider Fraud Detection Project is a data-driven program aimed at addressing and mitigating fraud inside the Medicare system, which is an important element of the greater healthcare landscape.</a:t>
            </a:r>
          </a:p>
          <a:p>
            <a:pPr marL="227329">
              <a:lnSpc>
                <a:spcPct val="100000"/>
              </a:lnSpc>
              <a:spcBef>
                <a:spcPts val="100"/>
              </a:spcBef>
            </a:pPr>
            <a:endParaRPr lang="en-US" spc="20" dirty="0"/>
          </a:p>
          <a:p>
            <a:pPr marL="570229" indent="-342900">
              <a:lnSpc>
                <a:spcPct val="100000"/>
              </a:lnSpc>
              <a:spcBef>
                <a:spcPts val="100"/>
              </a:spcBef>
              <a:buFont typeface="Arial" panose="020B0604020202020204" pitchFamily="34" charset="0"/>
              <a:buChar char="•"/>
            </a:pPr>
            <a:r>
              <a:rPr lang="en-US" spc="20" dirty="0"/>
              <a:t>Over the next few slides, we’ll be discussing - </a:t>
            </a:r>
            <a:endParaRPr lang="en-US" sz="2000" spc="20" dirty="0"/>
          </a:p>
          <a:p>
            <a:pPr marL="1027429" lvl="1" indent="-342900">
              <a:spcBef>
                <a:spcPts val="100"/>
              </a:spcBef>
              <a:buFont typeface="Arial" panose="020B0604020202020204" pitchFamily="34" charset="0"/>
              <a:buChar char="•"/>
            </a:pPr>
            <a:r>
              <a:rPr lang="en-US" b="1" dirty="0"/>
              <a:t>Significance of Fraud Detection in Healthcare</a:t>
            </a:r>
          </a:p>
          <a:p>
            <a:pPr marL="1027429" lvl="1" indent="-342900">
              <a:spcBef>
                <a:spcPts val="100"/>
              </a:spcBef>
              <a:buFont typeface="Arial" panose="020B0604020202020204" pitchFamily="34" charset="0"/>
              <a:buChar char="•"/>
            </a:pPr>
            <a:r>
              <a:rPr lang="en-US" b="1" dirty="0"/>
              <a:t>Objectives and Goals of this Project</a:t>
            </a:r>
          </a:p>
          <a:p>
            <a:pPr marL="1027429" lvl="1" indent="-342900">
              <a:spcBef>
                <a:spcPts val="100"/>
              </a:spcBef>
              <a:buFont typeface="Arial" panose="020B0604020202020204" pitchFamily="34" charset="0"/>
              <a:buChar char="•"/>
            </a:pPr>
            <a:r>
              <a:rPr lang="en-US" b="1" dirty="0"/>
              <a:t>Broader Implications for Healthcare Sector</a:t>
            </a:r>
          </a:p>
          <a:p>
            <a:pPr marL="1027429" lvl="1" indent="-342900">
              <a:spcBef>
                <a:spcPts val="100"/>
              </a:spcBef>
              <a:buFont typeface="Arial" panose="020B0604020202020204" pitchFamily="34" charset="0"/>
              <a:buChar char="•"/>
            </a:pPr>
            <a:r>
              <a:rPr lang="en-US" b="1" dirty="0"/>
              <a:t>Audience Engagement – Why it affects all of us?</a:t>
            </a:r>
            <a:endParaRPr lang="en-US" dirty="0"/>
          </a:p>
        </p:txBody>
      </p:sp>
      <p:pic>
        <p:nvPicPr>
          <p:cNvPr id="6" name="Picture 5">
            <a:extLst>
              <a:ext uri="{FF2B5EF4-FFF2-40B4-BE49-F238E27FC236}">
                <a16:creationId xmlns:a16="http://schemas.microsoft.com/office/drawing/2014/main" id="{F5679127-86EF-EA16-A50E-F8A96D56626D}"/>
              </a:ext>
            </a:extLst>
          </p:cNvPr>
          <p:cNvPicPr>
            <a:picLocks noChangeAspect="1"/>
          </p:cNvPicPr>
          <p:nvPr/>
        </p:nvPicPr>
        <p:blipFill>
          <a:blip r:embed="rId2"/>
          <a:stretch>
            <a:fillRect/>
          </a:stretch>
        </p:blipFill>
        <p:spPr>
          <a:xfrm>
            <a:off x="7391400" y="4038600"/>
            <a:ext cx="2101273" cy="19812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97645" y="308354"/>
            <a:ext cx="7409180" cy="635000"/>
          </a:xfrm>
          <a:prstGeom prst="rect">
            <a:avLst/>
          </a:prstGeom>
        </p:spPr>
        <p:txBody>
          <a:bodyPr vert="horz" wrap="square" lIns="0" tIns="12700" rIns="0" bIns="0" rtlCol="0">
            <a:spAutoFit/>
          </a:bodyPr>
          <a:lstStyle/>
          <a:p>
            <a:pPr marL="12700" algn="ctr">
              <a:lnSpc>
                <a:spcPct val="100000"/>
              </a:lnSpc>
              <a:spcBef>
                <a:spcPts val="100"/>
              </a:spcBef>
            </a:pPr>
            <a:r>
              <a:rPr lang="en-US" sz="4000" spc="-150" dirty="0"/>
              <a:t>DATASET</a:t>
            </a:r>
            <a:endParaRPr sz="4000" dirty="0"/>
          </a:p>
        </p:txBody>
      </p:sp>
      <p:sp>
        <p:nvSpPr>
          <p:cNvPr id="6" name="object 6"/>
          <p:cNvSpPr txBox="1">
            <a:spLocks noGrp="1"/>
          </p:cNvSpPr>
          <p:nvPr>
            <p:ph type="sldNum" sz="quarter" idx="7"/>
          </p:nvPr>
        </p:nvSpPr>
        <p:spPr>
          <a:prstGeom prst="rect">
            <a:avLst/>
          </a:prstGeom>
        </p:spPr>
        <p:txBody>
          <a:bodyPr vert="horz" wrap="square" lIns="0" tIns="16510" rIns="0" bIns="0" rtlCol="0">
            <a:spAutoFit/>
          </a:bodyPr>
          <a:lstStyle/>
          <a:p>
            <a:pPr marL="38100">
              <a:lnSpc>
                <a:spcPct val="100000"/>
              </a:lnSpc>
              <a:spcBef>
                <a:spcPts val="130"/>
              </a:spcBef>
            </a:pPr>
            <a:fld id="{81D60167-4931-47E6-BA6A-407CBD079E47}" type="slidenum">
              <a:rPr spc="-135" dirty="0"/>
              <a:t>5</a:t>
            </a:fld>
            <a:endParaRPr spc="-135" dirty="0"/>
          </a:p>
        </p:txBody>
      </p:sp>
      <p:sp>
        <p:nvSpPr>
          <p:cNvPr id="3" name="object 3"/>
          <p:cNvSpPr txBox="1"/>
          <p:nvPr/>
        </p:nvSpPr>
        <p:spPr>
          <a:xfrm>
            <a:off x="551395" y="1676400"/>
            <a:ext cx="10901680" cy="5592300"/>
          </a:xfrm>
          <a:prstGeom prst="rect">
            <a:avLst/>
          </a:prstGeom>
        </p:spPr>
        <p:txBody>
          <a:bodyPr vert="horz" wrap="square" lIns="0" tIns="45720" rIns="0" bIns="0" rtlCol="0">
            <a:spAutoFit/>
          </a:bodyPr>
          <a:lstStyle/>
          <a:p>
            <a:pPr marL="355600" marR="5080" indent="-342900">
              <a:lnSpc>
                <a:spcPct val="89000"/>
              </a:lnSpc>
              <a:spcBef>
                <a:spcPts val="360"/>
              </a:spcBef>
              <a:buClr>
                <a:srgbClr val="E6832E"/>
              </a:buClr>
              <a:buFont typeface="Arial"/>
              <a:buChar char="•"/>
              <a:tabLst>
                <a:tab pos="354965" algn="l"/>
                <a:tab pos="355600" algn="l"/>
              </a:tabLst>
            </a:pPr>
            <a:r>
              <a:rPr lang="en-US" sz="2000" dirty="0">
                <a:solidFill>
                  <a:srgbClr val="A32537"/>
                </a:solidFill>
                <a:latin typeface="Trebuchet MS"/>
                <a:cs typeface="Trebuchet MS"/>
              </a:rPr>
              <a:t>To analyze healthcare interactions inside the Medicare system fully, our project employs a multi-faceted dataset methodology. Among the datasets are:</a:t>
            </a:r>
          </a:p>
          <a:p>
            <a:pPr marL="812800" marR="5080" lvl="1" indent="-342900">
              <a:lnSpc>
                <a:spcPct val="89000"/>
              </a:lnSpc>
              <a:spcBef>
                <a:spcPts val="360"/>
              </a:spcBef>
              <a:buClr>
                <a:srgbClr val="E6832E"/>
              </a:buClr>
              <a:buFont typeface="Arial"/>
              <a:buChar char="•"/>
              <a:tabLst>
                <a:tab pos="354965" algn="l"/>
                <a:tab pos="355600" algn="l"/>
              </a:tabLst>
            </a:pPr>
            <a:r>
              <a:rPr lang="en-US" sz="2000" dirty="0">
                <a:solidFill>
                  <a:srgbClr val="A32537"/>
                </a:solidFill>
                <a:latin typeface="Trebuchet MS"/>
                <a:cs typeface="Trebuchet MS"/>
              </a:rPr>
              <a:t>Inpatient Data - </a:t>
            </a:r>
          </a:p>
          <a:p>
            <a:pPr marL="469900" marR="5080" lvl="1">
              <a:lnSpc>
                <a:spcPct val="89000"/>
              </a:lnSpc>
              <a:spcBef>
                <a:spcPts val="360"/>
              </a:spcBef>
              <a:buClr>
                <a:srgbClr val="E6832E"/>
              </a:buClr>
              <a:tabLst>
                <a:tab pos="354965" algn="l"/>
                <a:tab pos="355600" algn="l"/>
              </a:tabLst>
            </a:pPr>
            <a:r>
              <a:rPr lang="en-US" sz="2000" dirty="0">
                <a:solidFill>
                  <a:srgbClr val="A32537"/>
                </a:solidFill>
                <a:latin typeface="Trebuchet MS"/>
                <a:cs typeface="Trebuchet MS"/>
              </a:rPr>
              <a:t>			Claims information for admitted patients.</a:t>
            </a:r>
          </a:p>
          <a:p>
            <a:pPr marL="469900" marR="5080" lvl="1">
              <a:lnSpc>
                <a:spcPct val="89000"/>
              </a:lnSpc>
              <a:spcBef>
                <a:spcPts val="360"/>
              </a:spcBef>
              <a:buClr>
                <a:srgbClr val="E6832E"/>
              </a:buClr>
              <a:tabLst>
                <a:tab pos="354965" algn="l"/>
                <a:tab pos="355600" algn="l"/>
              </a:tabLst>
            </a:pPr>
            <a:r>
              <a:rPr lang="en-US" sz="2000" dirty="0">
                <a:solidFill>
                  <a:srgbClr val="A32537"/>
                </a:solidFill>
                <a:latin typeface="Trebuchet MS"/>
                <a:cs typeface="Trebuchet MS"/>
              </a:rPr>
              <a:t>			Additional information about admission and discharge dates, as well as 			admit diagnostic codes.</a:t>
            </a:r>
          </a:p>
          <a:p>
            <a:pPr marL="812800" marR="5080" lvl="1" indent="-342900">
              <a:lnSpc>
                <a:spcPct val="89000"/>
              </a:lnSpc>
              <a:spcBef>
                <a:spcPts val="360"/>
              </a:spcBef>
              <a:buClr>
                <a:srgbClr val="E6832E"/>
              </a:buClr>
              <a:buFont typeface="Arial" panose="020B0604020202020204" pitchFamily="34" charset="0"/>
              <a:buChar char="•"/>
              <a:tabLst>
                <a:tab pos="354965" algn="l"/>
                <a:tab pos="355600" algn="l"/>
              </a:tabLst>
            </a:pPr>
            <a:r>
              <a:rPr lang="en-US" sz="2000" dirty="0">
                <a:solidFill>
                  <a:srgbClr val="A32537"/>
                </a:solidFill>
                <a:latin typeface="Trebuchet MS"/>
                <a:cs typeface="Trebuchet MS"/>
              </a:rPr>
              <a:t>Outpatient Data - </a:t>
            </a:r>
          </a:p>
          <a:p>
            <a:pPr marL="2755900" marR="5080" lvl="6">
              <a:lnSpc>
                <a:spcPct val="89000"/>
              </a:lnSpc>
              <a:spcBef>
                <a:spcPts val="360"/>
              </a:spcBef>
              <a:buClr>
                <a:srgbClr val="E6832E"/>
              </a:buClr>
              <a:tabLst>
                <a:tab pos="354965" algn="l"/>
                <a:tab pos="355600" algn="l"/>
              </a:tabLst>
            </a:pPr>
            <a:r>
              <a:rPr lang="en-US" sz="2000" dirty="0">
                <a:solidFill>
                  <a:srgbClr val="A32537"/>
                </a:solidFill>
                <a:latin typeface="Trebuchet MS"/>
                <a:cs typeface="Trebuchet MS"/>
              </a:rPr>
              <a:t>Information on claims for patients who visit hospitals without being admitted.</a:t>
            </a:r>
          </a:p>
          <a:p>
            <a:pPr marL="812800" marR="5080" lvl="1" indent="-342900">
              <a:lnSpc>
                <a:spcPct val="89000"/>
              </a:lnSpc>
              <a:spcBef>
                <a:spcPts val="360"/>
              </a:spcBef>
              <a:buClr>
                <a:srgbClr val="E6832E"/>
              </a:buClr>
              <a:buFont typeface="Arial" panose="020B0604020202020204" pitchFamily="34" charset="0"/>
              <a:buChar char="•"/>
              <a:tabLst>
                <a:tab pos="354965" algn="l"/>
                <a:tab pos="355600" algn="l"/>
              </a:tabLst>
            </a:pPr>
            <a:r>
              <a:rPr lang="en-US" sz="2000" dirty="0">
                <a:solidFill>
                  <a:srgbClr val="A32537"/>
                </a:solidFill>
                <a:latin typeface="Trebuchet MS"/>
                <a:cs typeface="Trebuchet MS"/>
              </a:rPr>
              <a:t>Beneficiary Information - </a:t>
            </a:r>
          </a:p>
          <a:p>
            <a:pPr marL="2755900" marR="5080" lvl="6">
              <a:lnSpc>
                <a:spcPct val="89000"/>
              </a:lnSpc>
              <a:spcBef>
                <a:spcPts val="360"/>
              </a:spcBef>
              <a:buClr>
                <a:srgbClr val="E6832E"/>
              </a:buClr>
              <a:tabLst>
                <a:tab pos="354965" algn="l"/>
                <a:tab pos="355600" algn="l"/>
              </a:tabLst>
            </a:pPr>
            <a:r>
              <a:rPr lang="en-US" sz="2000" dirty="0">
                <a:solidFill>
                  <a:srgbClr val="A32537"/>
                </a:solidFill>
                <a:latin typeface="Trebuchet MS"/>
                <a:cs typeface="Trebuchet MS"/>
              </a:rPr>
              <a:t>KYC information such as health conditions, region, and so forth.</a:t>
            </a:r>
          </a:p>
          <a:p>
            <a:pPr marL="812800" marR="5080" lvl="1" indent="-342900">
              <a:lnSpc>
                <a:spcPct val="89000"/>
              </a:lnSpc>
              <a:spcBef>
                <a:spcPts val="360"/>
              </a:spcBef>
              <a:buClr>
                <a:srgbClr val="E6832E"/>
              </a:buClr>
              <a:buFont typeface="Arial" panose="020B0604020202020204" pitchFamily="34" charset="0"/>
              <a:buChar char="•"/>
              <a:tabLst>
                <a:tab pos="354965" algn="l"/>
                <a:tab pos="355600" algn="l"/>
              </a:tabLst>
            </a:pPr>
            <a:endParaRPr lang="en-US" sz="2000" dirty="0">
              <a:solidFill>
                <a:srgbClr val="A32537"/>
              </a:solidFill>
              <a:latin typeface="Trebuchet MS"/>
              <a:cs typeface="Trebuchet MS"/>
            </a:endParaRPr>
          </a:p>
          <a:p>
            <a:pPr marL="469900" marR="5080" lvl="1">
              <a:lnSpc>
                <a:spcPct val="89000"/>
              </a:lnSpc>
              <a:spcBef>
                <a:spcPts val="360"/>
              </a:spcBef>
              <a:buClr>
                <a:srgbClr val="E6832E"/>
              </a:buClr>
              <a:tabLst>
                <a:tab pos="354965" algn="l"/>
                <a:tab pos="355600" algn="l"/>
              </a:tabLst>
            </a:pPr>
            <a:r>
              <a:rPr lang="en-US" sz="2000" dirty="0">
                <a:solidFill>
                  <a:srgbClr val="A32537"/>
                </a:solidFill>
                <a:latin typeface="Trebuchet MS"/>
                <a:cs typeface="Trebuchet MS"/>
              </a:rPr>
              <a:t>These datasets provide a detailed understanding of healthcare claims and beneficiary demographics, which is necessary for effective fraud detection in our project.</a:t>
            </a:r>
            <a:endParaRPr lang="en-US" sz="2000" dirty="0">
              <a:latin typeface="Trebuchet MS"/>
              <a:cs typeface="Trebuchet MS"/>
            </a:endParaRPr>
          </a:p>
          <a:p>
            <a:pPr marL="812800" marR="5080" lvl="1" indent="-342900">
              <a:lnSpc>
                <a:spcPct val="89000"/>
              </a:lnSpc>
              <a:spcBef>
                <a:spcPts val="360"/>
              </a:spcBef>
              <a:buClr>
                <a:srgbClr val="E6832E"/>
              </a:buClr>
              <a:buFont typeface="Arial" panose="020B0604020202020204" pitchFamily="34" charset="0"/>
              <a:buChar char="•"/>
              <a:tabLst>
                <a:tab pos="354965" algn="l"/>
                <a:tab pos="355600" algn="l"/>
              </a:tabLst>
            </a:pPr>
            <a:endParaRPr lang="en-US" sz="2000" dirty="0">
              <a:solidFill>
                <a:srgbClr val="A32537"/>
              </a:solidFill>
              <a:latin typeface="Trebuchet MS"/>
              <a:cs typeface="Trebuchet MS"/>
            </a:endParaRPr>
          </a:p>
          <a:p>
            <a:pPr marL="2755900" marR="5080" lvl="6">
              <a:lnSpc>
                <a:spcPct val="89000"/>
              </a:lnSpc>
              <a:spcBef>
                <a:spcPts val="360"/>
              </a:spcBef>
              <a:buClr>
                <a:srgbClr val="E6832E"/>
              </a:buClr>
              <a:tabLst>
                <a:tab pos="354965" algn="l"/>
                <a:tab pos="355600" algn="l"/>
              </a:tabLst>
            </a:pPr>
            <a:endParaRPr lang="en-US" sz="2000" dirty="0">
              <a:solidFill>
                <a:srgbClr val="A32537"/>
              </a:solidFill>
              <a:latin typeface="Trebuchet MS"/>
              <a:cs typeface="Trebuchet MS"/>
            </a:endParaRPr>
          </a:p>
          <a:p>
            <a:pPr marL="2755900" marR="5080" lvl="6">
              <a:lnSpc>
                <a:spcPct val="89000"/>
              </a:lnSpc>
              <a:spcBef>
                <a:spcPts val="360"/>
              </a:spcBef>
              <a:buClr>
                <a:srgbClr val="E6832E"/>
              </a:buClr>
              <a:tabLst>
                <a:tab pos="354965" algn="l"/>
                <a:tab pos="355600" algn="l"/>
              </a:tabLst>
            </a:pPr>
            <a:endParaRPr lang="en-US" sz="2000" dirty="0">
              <a:solidFill>
                <a:srgbClr val="A32537"/>
              </a:solidFill>
              <a:latin typeface="Trebuchet MS"/>
              <a:cs typeface="Trebuchet MS"/>
            </a:endParaRPr>
          </a:p>
          <a:p>
            <a:pPr marL="2755900" marR="5080" lvl="6">
              <a:lnSpc>
                <a:spcPct val="89000"/>
              </a:lnSpc>
              <a:spcBef>
                <a:spcPts val="360"/>
              </a:spcBef>
              <a:buClr>
                <a:srgbClr val="E6832E"/>
              </a:buClr>
              <a:tabLst>
                <a:tab pos="354965" algn="l"/>
                <a:tab pos="355600" algn="l"/>
              </a:tabLst>
            </a:pPr>
            <a:endParaRPr lang="en-US" sz="2000" dirty="0">
              <a:solidFill>
                <a:srgbClr val="A32537"/>
              </a:solidFill>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97645" y="308354"/>
            <a:ext cx="7409180" cy="635000"/>
          </a:xfrm>
          <a:prstGeom prst="rect">
            <a:avLst/>
          </a:prstGeom>
        </p:spPr>
        <p:txBody>
          <a:bodyPr vert="horz" wrap="square" lIns="0" tIns="12700" rIns="0" bIns="0" rtlCol="0">
            <a:spAutoFit/>
          </a:bodyPr>
          <a:lstStyle/>
          <a:p>
            <a:pPr marL="12700" algn="ctr">
              <a:lnSpc>
                <a:spcPct val="100000"/>
              </a:lnSpc>
              <a:spcBef>
                <a:spcPts val="100"/>
              </a:spcBef>
            </a:pPr>
            <a:r>
              <a:rPr lang="en-US" sz="4000" spc="-150" dirty="0"/>
              <a:t>DATASET</a:t>
            </a:r>
            <a:endParaRPr sz="4000" dirty="0"/>
          </a:p>
        </p:txBody>
      </p:sp>
      <p:sp>
        <p:nvSpPr>
          <p:cNvPr id="6" name="object 6"/>
          <p:cNvSpPr txBox="1">
            <a:spLocks noGrp="1"/>
          </p:cNvSpPr>
          <p:nvPr>
            <p:ph type="sldNum" sz="quarter" idx="7"/>
          </p:nvPr>
        </p:nvSpPr>
        <p:spPr>
          <a:prstGeom prst="rect">
            <a:avLst/>
          </a:prstGeom>
        </p:spPr>
        <p:txBody>
          <a:bodyPr vert="horz" wrap="square" lIns="0" tIns="16510" rIns="0" bIns="0" rtlCol="0">
            <a:spAutoFit/>
          </a:bodyPr>
          <a:lstStyle/>
          <a:p>
            <a:pPr marL="38100">
              <a:lnSpc>
                <a:spcPct val="100000"/>
              </a:lnSpc>
              <a:spcBef>
                <a:spcPts val="130"/>
              </a:spcBef>
            </a:pPr>
            <a:fld id="{81D60167-4931-47E6-BA6A-407CBD079E47}" type="slidenum">
              <a:rPr spc="-135" dirty="0"/>
              <a:t>6</a:t>
            </a:fld>
            <a:endParaRPr spc="-135" dirty="0"/>
          </a:p>
        </p:txBody>
      </p:sp>
      <p:sp>
        <p:nvSpPr>
          <p:cNvPr id="3" name="object 3"/>
          <p:cNvSpPr txBox="1"/>
          <p:nvPr/>
        </p:nvSpPr>
        <p:spPr>
          <a:xfrm>
            <a:off x="609600" y="972901"/>
            <a:ext cx="4800600" cy="4959306"/>
          </a:xfrm>
          <a:prstGeom prst="rect">
            <a:avLst/>
          </a:prstGeom>
        </p:spPr>
        <p:txBody>
          <a:bodyPr vert="horz" wrap="square" lIns="0" tIns="45720" rIns="0" bIns="0" rtlCol="0">
            <a:spAutoFit/>
          </a:bodyPr>
          <a:lstStyle/>
          <a:p>
            <a:pPr marL="355600" marR="5080" indent="-342900">
              <a:lnSpc>
                <a:spcPct val="89000"/>
              </a:lnSpc>
              <a:spcBef>
                <a:spcPts val="360"/>
              </a:spcBef>
              <a:buClr>
                <a:srgbClr val="E6832E"/>
              </a:buClr>
              <a:buFont typeface="Arial"/>
              <a:buChar char="•"/>
              <a:tabLst>
                <a:tab pos="354965" algn="l"/>
                <a:tab pos="355600" algn="l"/>
              </a:tabLst>
            </a:pPr>
            <a:r>
              <a:rPr lang="en-US" sz="2000" dirty="0">
                <a:solidFill>
                  <a:srgbClr val="A32537"/>
                </a:solidFill>
                <a:latin typeface="Trebuchet MS"/>
                <a:cs typeface="Trebuchet MS"/>
              </a:rPr>
              <a:t>Inpatient Dataset –</a:t>
            </a:r>
          </a:p>
          <a:p>
            <a:pPr marL="812800" marR="5080" lvl="1" indent="-342900">
              <a:lnSpc>
                <a:spcPct val="89000"/>
              </a:lnSpc>
              <a:spcBef>
                <a:spcPts val="360"/>
              </a:spcBef>
              <a:buClr>
                <a:srgbClr val="E6832E"/>
              </a:buClr>
              <a:buFont typeface="Arial"/>
              <a:buChar char="•"/>
              <a:tabLst>
                <a:tab pos="354965" algn="l"/>
                <a:tab pos="355600" algn="l"/>
              </a:tabLst>
            </a:pPr>
            <a:r>
              <a:rPr lang="en-US" sz="2000" dirty="0">
                <a:solidFill>
                  <a:srgbClr val="A32537"/>
                </a:solidFill>
                <a:latin typeface="Trebuchet MS"/>
                <a:cs typeface="Trebuchet MS"/>
              </a:rPr>
              <a:t>The inpatient dataset offers information on healthcare claims filed for Medicare patients admitted to hospitals. </a:t>
            </a:r>
          </a:p>
          <a:p>
            <a:pPr marL="812800" marR="5080" lvl="1" indent="-342900">
              <a:lnSpc>
                <a:spcPct val="89000"/>
              </a:lnSpc>
              <a:spcBef>
                <a:spcPts val="360"/>
              </a:spcBef>
              <a:buClr>
                <a:srgbClr val="E6832E"/>
              </a:buClr>
              <a:buFont typeface="Arial"/>
              <a:buChar char="•"/>
              <a:tabLst>
                <a:tab pos="354965" algn="l"/>
                <a:tab pos="355600" algn="l"/>
              </a:tabLst>
            </a:pPr>
            <a:endParaRPr lang="en-US" sz="2000" dirty="0">
              <a:solidFill>
                <a:srgbClr val="A32537"/>
              </a:solidFill>
              <a:latin typeface="Trebuchet MS"/>
              <a:cs typeface="Trebuchet MS"/>
            </a:endParaRPr>
          </a:p>
          <a:p>
            <a:pPr marL="812800" marR="5080" lvl="1" indent="-342900">
              <a:lnSpc>
                <a:spcPct val="89000"/>
              </a:lnSpc>
              <a:spcBef>
                <a:spcPts val="360"/>
              </a:spcBef>
              <a:buClr>
                <a:srgbClr val="E6832E"/>
              </a:buClr>
              <a:buFont typeface="Arial"/>
              <a:buChar char="•"/>
              <a:tabLst>
                <a:tab pos="354965" algn="l"/>
                <a:tab pos="355600" algn="l"/>
              </a:tabLst>
            </a:pPr>
            <a:r>
              <a:rPr lang="en-US" sz="2000" dirty="0">
                <a:solidFill>
                  <a:srgbClr val="A32537"/>
                </a:solidFill>
                <a:latin typeface="Trebuchet MS"/>
                <a:cs typeface="Trebuchet MS"/>
              </a:rPr>
              <a:t>Admission and discharge dates, admit diagnostic codes, and other information particular to patients' hospital stays are all relevant columns.</a:t>
            </a:r>
          </a:p>
          <a:p>
            <a:pPr marL="812800" marR="5080" lvl="1" indent="-342900">
              <a:lnSpc>
                <a:spcPct val="89000"/>
              </a:lnSpc>
              <a:spcBef>
                <a:spcPts val="360"/>
              </a:spcBef>
              <a:buClr>
                <a:srgbClr val="E6832E"/>
              </a:buClr>
              <a:buFont typeface="Arial"/>
              <a:buChar char="•"/>
              <a:tabLst>
                <a:tab pos="354965" algn="l"/>
                <a:tab pos="355600" algn="l"/>
              </a:tabLst>
            </a:pPr>
            <a:endParaRPr lang="en-US" sz="2000" dirty="0">
              <a:solidFill>
                <a:srgbClr val="A32537"/>
              </a:solidFill>
              <a:latin typeface="Trebuchet MS"/>
              <a:cs typeface="Trebuchet MS"/>
            </a:endParaRPr>
          </a:p>
          <a:p>
            <a:pPr marL="812800" marR="5080" lvl="1" indent="-342900">
              <a:lnSpc>
                <a:spcPct val="89000"/>
              </a:lnSpc>
              <a:spcBef>
                <a:spcPts val="360"/>
              </a:spcBef>
              <a:buClr>
                <a:srgbClr val="E6832E"/>
              </a:buClr>
              <a:buFont typeface="Arial"/>
              <a:buChar char="•"/>
              <a:tabLst>
                <a:tab pos="354965" algn="l"/>
                <a:tab pos="355600" algn="l"/>
              </a:tabLst>
            </a:pPr>
            <a:r>
              <a:rPr lang="en-US" sz="2000" dirty="0">
                <a:solidFill>
                  <a:srgbClr val="A32537"/>
                </a:solidFill>
                <a:latin typeface="Trebuchet MS"/>
                <a:cs typeface="Trebuchet MS"/>
              </a:rPr>
              <a:t>This dataset is critical for identifying possibly fraudulent actions inside hospital admissions by studying the patterns and features of inpatient claims.</a:t>
            </a:r>
          </a:p>
        </p:txBody>
      </p:sp>
      <p:pic>
        <p:nvPicPr>
          <p:cNvPr id="7" name="Picture 6">
            <a:extLst>
              <a:ext uri="{FF2B5EF4-FFF2-40B4-BE49-F238E27FC236}">
                <a16:creationId xmlns:a16="http://schemas.microsoft.com/office/drawing/2014/main" id="{0F1AB89E-359E-E443-4193-C83EDAF0699C}"/>
              </a:ext>
            </a:extLst>
          </p:cNvPr>
          <p:cNvPicPr>
            <a:picLocks noChangeAspect="1"/>
          </p:cNvPicPr>
          <p:nvPr/>
        </p:nvPicPr>
        <p:blipFill>
          <a:blip r:embed="rId2"/>
          <a:stretch>
            <a:fillRect/>
          </a:stretch>
        </p:blipFill>
        <p:spPr>
          <a:xfrm>
            <a:off x="6400800" y="1002448"/>
            <a:ext cx="4602087" cy="5638800"/>
          </a:xfrm>
          <a:prstGeom prst="rect">
            <a:avLst/>
          </a:prstGeom>
        </p:spPr>
      </p:pic>
    </p:spTree>
    <p:extLst>
      <p:ext uri="{BB962C8B-B14F-4D97-AF65-F5344CB8AC3E}">
        <p14:creationId xmlns:p14="http://schemas.microsoft.com/office/powerpoint/2010/main" val="2172870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97645" y="308354"/>
            <a:ext cx="7409180" cy="635000"/>
          </a:xfrm>
          <a:prstGeom prst="rect">
            <a:avLst/>
          </a:prstGeom>
        </p:spPr>
        <p:txBody>
          <a:bodyPr vert="horz" wrap="square" lIns="0" tIns="12700" rIns="0" bIns="0" rtlCol="0">
            <a:spAutoFit/>
          </a:bodyPr>
          <a:lstStyle/>
          <a:p>
            <a:pPr marL="12700" algn="ctr">
              <a:lnSpc>
                <a:spcPct val="100000"/>
              </a:lnSpc>
              <a:spcBef>
                <a:spcPts val="100"/>
              </a:spcBef>
            </a:pPr>
            <a:r>
              <a:rPr lang="en-US" sz="4000" spc="-150" dirty="0"/>
              <a:t>DATASET</a:t>
            </a:r>
            <a:endParaRPr sz="4000" dirty="0"/>
          </a:p>
        </p:txBody>
      </p:sp>
      <p:sp>
        <p:nvSpPr>
          <p:cNvPr id="6" name="object 6"/>
          <p:cNvSpPr txBox="1">
            <a:spLocks noGrp="1"/>
          </p:cNvSpPr>
          <p:nvPr>
            <p:ph type="sldNum" sz="quarter" idx="7"/>
          </p:nvPr>
        </p:nvSpPr>
        <p:spPr>
          <a:prstGeom prst="rect">
            <a:avLst/>
          </a:prstGeom>
        </p:spPr>
        <p:txBody>
          <a:bodyPr vert="horz" wrap="square" lIns="0" tIns="16510" rIns="0" bIns="0" rtlCol="0">
            <a:spAutoFit/>
          </a:bodyPr>
          <a:lstStyle/>
          <a:p>
            <a:pPr marL="38100">
              <a:lnSpc>
                <a:spcPct val="100000"/>
              </a:lnSpc>
              <a:spcBef>
                <a:spcPts val="130"/>
              </a:spcBef>
            </a:pPr>
            <a:fld id="{81D60167-4931-47E6-BA6A-407CBD079E47}" type="slidenum">
              <a:rPr spc="-135" dirty="0"/>
              <a:t>7</a:t>
            </a:fld>
            <a:endParaRPr spc="-135" dirty="0"/>
          </a:p>
        </p:txBody>
      </p:sp>
      <p:sp>
        <p:nvSpPr>
          <p:cNvPr id="3" name="object 3"/>
          <p:cNvSpPr txBox="1"/>
          <p:nvPr/>
        </p:nvSpPr>
        <p:spPr>
          <a:xfrm>
            <a:off x="609600" y="972901"/>
            <a:ext cx="4800600" cy="4959306"/>
          </a:xfrm>
          <a:prstGeom prst="rect">
            <a:avLst/>
          </a:prstGeom>
        </p:spPr>
        <p:txBody>
          <a:bodyPr vert="horz" wrap="square" lIns="0" tIns="45720" rIns="0" bIns="0" rtlCol="0">
            <a:spAutoFit/>
          </a:bodyPr>
          <a:lstStyle/>
          <a:p>
            <a:pPr marL="355600" marR="5080" indent="-342900">
              <a:lnSpc>
                <a:spcPct val="89000"/>
              </a:lnSpc>
              <a:spcBef>
                <a:spcPts val="360"/>
              </a:spcBef>
              <a:buClr>
                <a:srgbClr val="E6832E"/>
              </a:buClr>
              <a:buFont typeface="Arial"/>
              <a:buChar char="•"/>
              <a:tabLst>
                <a:tab pos="354965" algn="l"/>
                <a:tab pos="355600" algn="l"/>
              </a:tabLst>
            </a:pPr>
            <a:r>
              <a:rPr lang="en-US" sz="2000" dirty="0">
                <a:solidFill>
                  <a:srgbClr val="A32537"/>
                </a:solidFill>
                <a:latin typeface="Trebuchet MS"/>
                <a:cs typeface="Trebuchet MS"/>
              </a:rPr>
              <a:t>Outpatient Dataset –</a:t>
            </a:r>
          </a:p>
          <a:p>
            <a:pPr marL="812800" marR="5080" lvl="1" indent="-342900">
              <a:lnSpc>
                <a:spcPct val="89000"/>
              </a:lnSpc>
              <a:spcBef>
                <a:spcPts val="360"/>
              </a:spcBef>
              <a:buClr>
                <a:srgbClr val="E6832E"/>
              </a:buClr>
              <a:buFont typeface="Arial"/>
              <a:buChar char="•"/>
              <a:tabLst>
                <a:tab pos="354965" algn="l"/>
                <a:tab pos="355600" algn="l"/>
              </a:tabLst>
            </a:pPr>
            <a:r>
              <a:rPr lang="en-US" sz="2000" dirty="0">
                <a:solidFill>
                  <a:srgbClr val="A32537"/>
                </a:solidFill>
                <a:latin typeface="Trebuchet MS"/>
                <a:cs typeface="Trebuchet MS"/>
              </a:rPr>
              <a:t>The outpatient dataset contains information on healthcare claims made by patients who visit hospitals but are not admitted.</a:t>
            </a:r>
          </a:p>
          <a:p>
            <a:pPr marL="812800" marR="5080" lvl="1" indent="-342900">
              <a:lnSpc>
                <a:spcPct val="89000"/>
              </a:lnSpc>
              <a:spcBef>
                <a:spcPts val="360"/>
              </a:spcBef>
              <a:buClr>
                <a:srgbClr val="E6832E"/>
              </a:buClr>
              <a:buFont typeface="Arial"/>
              <a:buChar char="•"/>
              <a:tabLst>
                <a:tab pos="354965" algn="l"/>
                <a:tab pos="355600" algn="l"/>
              </a:tabLst>
            </a:pPr>
            <a:endParaRPr lang="en-US" sz="2000" dirty="0">
              <a:solidFill>
                <a:srgbClr val="A32537"/>
              </a:solidFill>
              <a:latin typeface="Trebuchet MS"/>
              <a:cs typeface="Trebuchet MS"/>
            </a:endParaRPr>
          </a:p>
          <a:p>
            <a:pPr marL="812800" marR="5080" lvl="1" indent="-342900">
              <a:lnSpc>
                <a:spcPct val="89000"/>
              </a:lnSpc>
              <a:spcBef>
                <a:spcPts val="360"/>
              </a:spcBef>
              <a:buClr>
                <a:srgbClr val="E6832E"/>
              </a:buClr>
              <a:buFont typeface="Arial"/>
              <a:buChar char="•"/>
              <a:tabLst>
                <a:tab pos="354965" algn="l"/>
                <a:tab pos="355600" algn="l"/>
              </a:tabLst>
            </a:pPr>
            <a:r>
              <a:rPr lang="en-US" sz="2000" dirty="0">
                <a:solidFill>
                  <a:srgbClr val="A32537"/>
                </a:solidFill>
                <a:latin typeface="Trebuchet MS"/>
                <a:cs typeface="Trebuchet MS"/>
              </a:rPr>
              <a:t>Columns that stand out include information on procedures performed, diagnosis codes, dates of service, and associated expenditure.</a:t>
            </a:r>
          </a:p>
          <a:p>
            <a:pPr marL="812800" marR="5080" lvl="1" indent="-342900">
              <a:lnSpc>
                <a:spcPct val="89000"/>
              </a:lnSpc>
              <a:spcBef>
                <a:spcPts val="360"/>
              </a:spcBef>
              <a:buClr>
                <a:srgbClr val="E6832E"/>
              </a:buClr>
              <a:buFont typeface="Arial"/>
              <a:buChar char="•"/>
              <a:tabLst>
                <a:tab pos="354965" algn="l"/>
                <a:tab pos="355600" algn="l"/>
              </a:tabLst>
            </a:pPr>
            <a:endParaRPr lang="en-US" sz="2000" dirty="0">
              <a:solidFill>
                <a:srgbClr val="A32537"/>
              </a:solidFill>
              <a:latin typeface="Trebuchet MS"/>
              <a:cs typeface="Trebuchet MS"/>
            </a:endParaRPr>
          </a:p>
          <a:p>
            <a:pPr marL="812800" marR="5080" lvl="1" indent="-342900">
              <a:lnSpc>
                <a:spcPct val="89000"/>
              </a:lnSpc>
              <a:spcBef>
                <a:spcPts val="360"/>
              </a:spcBef>
              <a:buClr>
                <a:srgbClr val="E6832E"/>
              </a:buClr>
              <a:buFont typeface="Arial"/>
              <a:buChar char="•"/>
              <a:tabLst>
                <a:tab pos="354965" algn="l"/>
                <a:tab pos="355600" algn="l"/>
              </a:tabLst>
            </a:pPr>
            <a:r>
              <a:rPr lang="en-US" sz="2000" dirty="0">
                <a:solidFill>
                  <a:srgbClr val="A32537"/>
                </a:solidFill>
                <a:latin typeface="Trebuchet MS"/>
                <a:cs typeface="Trebuchet MS"/>
              </a:rPr>
              <a:t>Outpatient data analysis provides insights into patterns of service utilization, potential anomalies, and behaviors suggestive of fraudulent activity. </a:t>
            </a:r>
          </a:p>
        </p:txBody>
      </p:sp>
      <p:pic>
        <p:nvPicPr>
          <p:cNvPr id="5" name="Picture 4">
            <a:extLst>
              <a:ext uri="{FF2B5EF4-FFF2-40B4-BE49-F238E27FC236}">
                <a16:creationId xmlns:a16="http://schemas.microsoft.com/office/drawing/2014/main" id="{9CDED134-8A7E-F5C5-99D1-5974C71813B3}"/>
              </a:ext>
            </a:extLst>
          </p:cNvPr>
          <p:cNvPicPr>
            <a:picLocks noChangeAspect="1"/>
          </p:cNvPicPr>
          <p:nvPr/>
        </p:nvPicPr>
        <p:blipFill>
          <a:blip r:embed="rId2"/>
          <a:stretch>
            <a:fillRect/>
          </a:stretch>
        </p:blipFill>
        <p:spPr>
          <a:xfrm>
            <a:off x="5486400" y="972901"/>
            <a:ext cx="5260605" cy="5500575"/>
          </a:xfrm>
          <a:prstGeom prst="rect">
            <a:avLst/>
          </a:prstGeom>
        </p:spPr>
      </p:pic>
    </p:spTree>
    <p:extLst>
      <p:ext uri="{BB962C8B-B14F-4D97-AF65-F5344CB8AC3E}">
        <p14:creationId xmlns:p14="http://schemas.microsoft.com/office/powerpoint/2010/main" val="1424210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97645" y="308354"/>
            <a:ext cx="7409180" cy="635000"/>
          </a:xfrm>
          <a:prstGeom prst="rect">
            <a:avLst/>
          </a:prstGeom>
        </p:spPr>
        <p:txBody>
          <a:bodyPr vert="horz" wrap="square" lIns="0" tIns="12700" rIns="0" bIns="0" rtlCol="0">
            <a:spAutoFit/>
          </a:bodyPr>
          <a:lstStyle/>
          <a:p>
            <a:pPr marL="12700" algn="ctr">
              <a:lnSpc>
                <a:spcPct val="100000"/>
              </a:lnSpc>
              <a:spcBef>
                <a:spcPts val="100"/>
              </a:spcBef>
            </a:pPr>
            <a:r>
              <a:rPr lang="en-US" sz="4000" spc="-150" dirty="0"/>
              <a:t>DATASET</a:t>
            </a:r>
            <a:endParaRPr sz="4000" dirty="0"/>
          </a:p>
        </p:txBody>
      </p:sp>
      <p:sp>
        <p:nvSpPr>
          <p:cNvPr id="6" name="object 6"/>
          <p:cNvSpPr txBox="1">
            <a:spLocks noGrp="1"/>
          </p:cNvSpPr>
          <p:nvPr>
            <p:ph type="sldNum" sz="quarter" idx="7"/>
          </p:nvPr>
        </p:nvSpPr>
        <p:spPr>
          <a:prstGeom prst="rect">
            <a:avLst/>
          </a:prstGeom>
        </p:spPr>
        <p:txBody>
          <a:bodyPr vert="horz" wrap="square" lIns="0" tIns="16510" rIns="0" bIns="0" rtlCol="0">
            <a:spAutoFit/>
          </a:bodyPr>
          <a:lstStyle/>
          <a:p>
            <a:pPr marL="38100">
              <a:lnSpc>
                <a:spcPct val="100000"/>
              </a:lnSpc>
              <a:spcBef>
                <a:spcPts val="130"/>
              </a:spcBef>
            </a:pPr>
            <a:fld id="{81D60167-4931-47E6-BA6A-407CBD079E47}" type="slidenum">
              <a:rPr spc="-135" dirty="0"/>
              <a:t>8</a:t>
            </a:fld>
            <a:endParaRPr spc="-135" dirty="0"/>
          </a:p>
        </p:txBody>
      </p:sp>
      <p:sp>
        <p:nvSpPr>
          <p:cNvPr id="3" name="object 3"/>
          <p:cNvSpPr txBox="1"/>
          <p:nvPr/>
        </p:nvSpPr>
        <p:spPr>
          <a:xfrm>
            <a:off x="609600" y="972901"/>
            <a:ext cx="4800600" cy="4137543"/>
          </a:xfrm>
          <a:prstGeom prst="rect">
            <a:avLst/>
          </a:prstGeom>
        </p:spPr>
        <p:txBody>
          <a:bodyPr vert="horz" wrap="square" lIns="0" tIns="45720" rIns="0" bIns="0" rtlCol="0">
            <a:spAutoFit/>
          </a:bodyPr>
          <a:lstStyle/>
          <a:p>
            <a:pPr marL="355600" marR="5080" indent="-342900">
              <a:lnSpc>
                <a:spcPct val="89000"/>
              </a:lnSpc>
              <a:spcBef>
                <a:spcPts val="360"/>
              </a:spcBef>
              <a:buClr>
                <a:srgbClr val="E6832E"/>
              </a:buClr>
              <a:buFont typeface="Arial"/>
              <a:buChar char="•"/>
              <a:tabLst>
                <a:tab pos="354965" algn="l"/>
                <a:tab pos="355600" algn="l"/>
              </a:tabLst>
            </a:pPr>
            <a:r>
              <a:rPr lang="en-US" sz="2000" dirty="0">
                <a:solidFill>
                  <a:srgbClr val="A32537"/>
                </a:solidFill>
                <a:latin typeface="Trebuchet MS"/>
                <a:cs typeface="Trebuchet MS"/>
              </a:rPr>
              <a:t>Beneficiary Dataset –</a:t>
            </a:r>
          </a:p>
          <a:p>
            <a:pPr marL="812800" marR="5080" lvl="1" indent="-342900">
              <a:lnSpc>
                <a:spcPct val="89000"/>
              </a:lnSpc>
              <a:spcBef>
                <a:spcPts val="360"/>
              </a:spcBef>
              <a:buClr>
                <a:srgbClr val="E6832E"/>
              </a:buClr>
              <a:buFont typeface="Arial"/>
              <a:buChar char="•"/>
              <a:tabLst>
                <a:tab pos="354965" algn="l"/>
                <a:tab pos="355600" algn="l"/>
              </a:tabLst>
            </a:pPr>
            <a:r>
              <a:rPr lang="en-US" sz="2000" dirty="0">
                <a:solidFill>
                  <a:srgbClr val="A32537"/>
                </a:solidFill>
                <a:latin typeface="Trebuchet MS"/>
                <a:cs typeface="Trebuchet MS"/>
              </a:rPr>
              <a:t>Contains important KYC (Know Your Customer) information for Medicare beneficiaries.</a:t>
            </a:r>
          </a:p>
          <a:p>
            <a:pPr marL="812800" marR="5080" lvl="1" indent="-342900">
              <a:lnSpc>
                <a:spcPct val="89000"/>
              </a:lnSpc>
              <a:spcBef>
                <a:spcPts val="360"/>
              </a:spcBef>
              <a:buClr>
                <a:srgbClr val="E6832E"/>
              </a:buClr>
              <a:buFont typeface="Arial"/>
              <a:buChar char="•"/>
              <a:tabLst>
                <a:tab pos="354965" algn="l"/>
                <a:tab pos="355600" algn="l"/>
              </a:tabLst>
            </a:pPr>
            <a:endParaRPr lang="en-US" sz="2000" dirty="0">
              <a:solidFill>
                <a:srgbClr val="A32537"/>
              </a:solidFill>
              <a:latin typeface="Trebuchet MS"/>
              <a:cs typeface="Trebuchet MS"/>
            </a:endParaRPr>
          </a:p>
          <a:p>
            <a:pPr marL="812800" marR="5080" lvl="1" indent="-342900">
              <a:lnSpc>
                <a:spcPct val="89000"/>
              </a:lnSpc>
              <a:spcBef>
                <a:spcPts val="360"/>
              </a:spcBef>
              <a:buClr>
                <a:srgbClr val="E6832E"/>
              </a:buClr>
              <a:buFont typeface="Arial"/>
              <a:buChar char="•"/>
              <a:tabLst>
                <a:tab pos="354965" algn="l"/>
                <a:tab pos="355600" algn="l"/>
              </a:tabLst>
            </a:pPr>
            <a:r>
              <a:rPr lang="en-US" sz="2000" dirty="0">
                <a:solidFill>
                  <a:srgbClr val="A32537"/>
                </a:solidFill>
                <a:latin typeface="Trebuchet MS"/>
                <a:cs typeface="Trebuchet MS"/>
              </a:rPr>
              <a:t>There are columns for health conditions, area, date of birth (DOB), and date of death (DOD).</a:t>
            </a:r>
          </a:p>
          <a:p>
            <a:pPr marL="812800" marR="5080" lvl="1" indent="-342900">
              <a:lnSpc>
                <a:spcPct val="89000"/>
              </a:lnSpc>
              <a:spcBef>
                <a:spcPts val="360"/>
              </a:spcBef>
              <a:buClr>
                <a:srgbClr val="E6832E"/>
              </a:buClr>
              <a:buFont typeface="Arial"/>
              <a:buChar char="•"/>
              <a:tabLst>
                <a:tab pos="354965" algn="l"/>
                <a:tab pos="355600" algn="l"/>
              </a:tabLst>
            </a:pPr>
            <a:endParaRPr lang="en-US" sz="2000" dirty="0">
              <a:solidFill>
                <a:srgbClr val="A32537"/>
              </a:solidFill>
              <a:latin typeface="Trebuchet MS"/>
              <a:cs typeface="Trebuchet MS"/>
            </a:endParaRPr>
          </a:p>
          <a:p>
            <a:pPr marL="812800" marR="5080" lvl="1" indent="-342900">
              <a:lnSpc>
                <a:spcPct val="89000"/>
              </a:lnSpc>
              <a:spcBef>
                <a:spcPts val="360"/>
              </a:spcBef>
              <a:buClr>
                <a:srgbClr val="E6832E"/>
              </a:buClr>
              <a:buFont typeface="Arial"/>
              <a:buChar char="•"/>
              <a:tabLst>
                <a:tab pos="354965" algn="l"/>
                <a:tab pos="355600" algn="l"/>
              </a:tabLst>
            </a:pPr>
            <a:r>
              <a:rPr lang="en-US" sz="2000" dirty="0">
                <a:solidFill>
                  <a:srgbClr val="A32537"/>
                </a:solidFill>
                <a:latin typeface="Trebuchet MS"/>
                <a:cs typeface="Trebuchet MS"/>
              </a:rPr>
              <a:t>Provides critical demographic insights for understanding beneficiary characteristics and their impact on healthcare interactions.</a:t>
            </a:r>
          </a:p>
        </p:txBody>
      </p:sp>
      <p:pic>
        <p:nvPicPr>
          <p:cNvPr id="7" name="Picture 6">
            <a:extLst>
              <a:ext uri="{FF2B5EF4-FFF2-40B4-BE49-F238E27FC236}">
                <a16:creationId xmlns:a16="http://schemas.microsoft.com/office/drawing/2014/main" id="{92A65E39-280E-CCD3-CBB9-7809C0BB36B9}"/>
              </a:ext>
            </a:extLst>
          </p:cNvPr>
          <p:cNvPicPr>
            <a:picLocks noChangeAspect="1"/>
          </p:cNvPicPr>
          <p:nvPr/>
        </p:nvPicPr>
        <p:blipFill>
          <a:blip r:embed="rId2"/>
          <a:stretch>
            <a:fillRect/>
          </a:stretch>
        </p:blipFill>
        <p:spPr>
          <a:xfrm>
            <a:off x="5606398" y="990600"/>
            <a:ext cx="5976002" cy="5634386"/>
          </a:xfrm>
          <a:prstGeom prst="rect">
            <a:avLst/>
          </a:prstGeom>
        </p:spPr>
      </p:pic>
    </p:spTree>
    <p:extLst>
      <p:ext uri="{BB962C8B-B14F-4D97-AF65-F5344CB8AC3E}">
        <p14:creationId xmlns:p14="http://schemas.microsoft.com/office/powerpoint/2010/main" val="2737310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91000" y="228600"/>
            <a:ext cx="3514446" cy="628377"/>
          </a:xfrm>
          <a:prstGeom prst="rect">
            <a:avLst/>
          </a:prstGeom>
        </p:spPr>
        <p:txBody>
          <a:bodyPr vert="horz" wrap="square" lIns="0" tIns="12700" rIns="0" bIns="0" rtlCol="0">
            <a:spAutoFit/>
          </a:bodyPr>
          <a:lstStyle/>
          <a:p>
            <a:pPr marL="12700">
              <a:lnSpc>
                <a:spcPct val="100000"/>
              </a:lnSpc>
              <a:spcBef>
                <a:spcPts val="100"/>
              </a:spcBef>
            </a:pPr>
            <a:r>
              <a:rPr lang="en-US" sz="4000" spc="-285" dirty="0"/>
              <a:t>METHODOLOGY</a:t>
            </a:r>
            <a:endParaRPr lang="en-US" sz="4000" dirty="0"/>
          </a:p>
        </p:txBody>
      </p:sp>
      <p:sp>
        <p:nvSpPr>
          <p:cNvPr id="4" name="object 4"/>
          <p:cNvSpPr txBox="1">
            <a:spLocks noGrp="1"/>
          </p:cNvSpPr>
          <p:nvPr>
            <p:ph type="sldNum" sz="quarter" idx="7"/>
          </p:nvPr>
        </p:nvSpPr>
        <p:spPr>
          <a:prstGeom prst="rect">
            <a:avLst/>
          </a:prstGeom>
        </p:spPr>
        <p:txBody>
          <a:bodyPr vert="horz" wrap="square" lIns="0" tIns="16510" rIns="0" bIns="0" rtlCol="0">
            <a:spAutoFit/>
          </a:bodyPr>
          <a:lstStyle/>
          <a:p>
            <a:pPr marL="38100">
              <a:lnSpc>
                <a:spcPct val="100000"/>
              </a:lnSpc>
              <a:spcBef>
                <a:spcPts val="130"/>
              </a:spcBef>
            </a:pPr>
            <a:fld id="{81D60167-4931-47E6-BA6A-407CBD079E47}" type="slidenum">
              <a:rPr spc="-135" dirty="0"/>
              <a:t>9</a:t>
            </a:fld>
            <a:endParaRPr spc="-135" dirty="0"/>
          </a:p>
        </p:txBody>
      </p:sp>
      <p:sp>
        <p:nvSpPr>
          <p:cNvPr id="3" name="object 3"/>
          <p:cNvSpPr txBox="1"/>
          <p:nvPr/>
        </p:nvSpPr>
        <p:spPr>
          <a:xfrm>
            <a:off x="762000" y="897528"/>
            <a:ext cx="10509885" cy="5552802"/>
          </a:xfrm>
          <a:prstGeom prst="rect">
            <a:avLst/>
          </a:prstGeom>
        </p:spPr>
        <p:txBody>
          <a:bodyPr vert="horz" wrap="square" lIns="0" tIns="88900" rIns="0" bIns="0" rtlCol="0">
            <a:spAutoFit/>
          </a:bodyPr>
          <a:lstStyle/>
          <a:p>
            <a:pPr marL="241300" indent="-228600">
              <a:lnSpc>
                <a:spcPct val="100000"/>
              </a:lnSpc>
              <a:spcBef>
                <a:spcPts val="700"/>
              </a:spcBef>
              <a:buClr>
                <a:srgbClr val="E6832E"/>
              </a:buClr>
              <a:buFont typeface="Wingdings"/>
              <a:buChar char=""/>
              <a:tabLst>
                <a:tab pos="241300" algn="l"/>
              </a:tabLst>
            </a:pPr>
            <a:r>
              <a:rPr lang="en-US" sz="1900" spc="100" dirty="0">
                <a:solidFill>
                  <a:srgbClr val="A32537"/>
                </a:solidFill>
                <a:latin typeface="Trebuchet MS"/>
                <a:cs typeface="Trebuchet MS"/>
              </a:rPr>
              <a:t>The Provider Fraud Detection Project's success is based on a well-defined methodology:</a:t>
            </a:r>
          </a:p>
          <a:p>
            <a:pPr marL="698500" lvl="1" indent="-228600">
              <a:spcBef>
                <a:spcPts val="700"/>
              </a:spcBef>
              <a:buClr>
                <a:srgbClr val="E6832E"/>
              </a:buClr>
              <a:buFont typeface="Wingdings"/>
              <a:buChar char=""/>
              <a:tabLst>
                <a:tab pos="241300" algn="l"/>
              </a:tabLst>
            </a:pPr>
            <a:r>
              <a:rPr lang="en-US" sz="1900" spc="100" dirty="0">
                <a:solidFill>
                  <a:srgbClr val="A32537"/>
                </a:solidFill>
                <a:latin typeface="Trebuchet MS"/>
                <a:cs typeface="Trebuchet MS"/>
              </a:rPr>
              <a:t>Loading and Preprocessing of Data:</a:t>
            </a:r>
          </a:p>
          <a:p>
            <a:pPr marL="1155700" lvl="2" indent="-228600">
              <a:spcBef>
                <a:spcPts val="700"/>
              </a:spcBef>
              <a:buClr>
                <a:srgbClr val="E6832E"/>
              </a:buClr>
              <a:buFont typeface="Wingdings"/>
              <a:buChar char=""/>
              <a:tabLst>
                <a:tab pos="241300" algn="l"/>
              </a:tabLst>
            </a:pPr>
            <a:r>
              <a:rPr lang="en-US" sz="1900" spc="100" dirty="0">
                <a:solidFill>
                  <a:srgbClr val="A32537"/>
                </a:solidFill>
                <a:latin typeface="Trebuchet MS"/>
                <a:cs typeface="Trebuchet MS"/>
              </a:rPr>
              <a:t>The first dataset is loaded.</a:t>
            </a:r>
          </a:p>
          <a:p>
            <a:pPr marL="1155700" lvl="2" indent="-228600">
              <a:spcBef>
                <a:spcPts val="700"/>
              </a:spcBef>
              <a:buClr>
                <a:srgbClr val="E6832E"/>
              </a:buClr>
              <a:buFont typeface="Wingdings"/>
              <a:buChar char=""/>
              <a:tabLst>
                <a:tab pos="241300" algn="l"/>
              </a:tabLst>
            </a:pPr>
            <a:r>
              <a:rPr lang="en-US" sz="1900" spc="100" dirty="0">
                <a:solidFill>
                  <a:srgbClr val="A32537"/>
                </a:solidFill>
                <a:latin typeface="Trebuchet MS"/>
                <a:cs typeface="Trebuchet MS"/>
              </a:rPr>
              <a:t>Filling in blanks and standardizing formats.</a:t>
            </a:r>
          </a:p>
          <a:p>
            <a:pPr marL="698500" lvl="1" indent="-228600">
              <a:spcBef>
                <a:spcPts val="700"/>
              </a:spcBef>
              <a:buClr>
                <a:srgbClr val="E6832E"/>
              </a:buClr>
              <a:buFont typeface="Wingdings"/>
              <a:buChar char=""/>
              <a:tabLst>
                <a:tab pos="241300" algn="l"/>
              </a:tabLst>
            </a:pPr>
            <a:r>
              <a:rPr lang="en-US" sz="1900" spc="100" dirty="0">
                <a:solidFill>
                  <a:srgbClr val="A32537"/>
                </a:solidFill>
                <a:latin typeface="Trebuchet MS"/>
                <a:cs typeface="Trebuchet MS"/>
              </a:rPr>
              <a:t>EDA (Exploratory Data Analysis):</a:t>
            </a:r>
          </a:p>
          <a:p>
            <a:pPr marL="1155700" lvl="2" indent="-228600">
              <a:spcBef>
                <a:spcPts val="700"/>
              </a:spcBef>
              <a:buClr>
                <a:srgbClr val="E6832E"/>
              </a:buClr>
              <a:buFont typeface="Wingdings"/>
              <a:buChar char=""/>
              <a:tabLst>
                <a:tab pos="241300" algn="l"/>
              </a:tabLst>
            </a:pPr>
            <a:r>
              <a:rPr lang="en-US" sz="1900" spc="100" dirty="0">
                <a:solidFill>
                  <a:srgbClr val="A32537"/>
                </a:solidFill>
                <a:latin typeface="Trebuchet MS"/>
                <a:cs typeface="Trebuchet MS"/>
              </a:rPr>
              <a:t>Extensive investigation using descriptive statistics and visualizations.\</a:t>
            </a:r>
          </a:p>
          <a:p>
            <a:pPr marL="1155700" lvl="2" indent="-228600">
              <a:spcBef>
                <a:spcPts val="700"/>
              </a:spcBef>
              <a:buClr>
                <a:srgbClr val="E6832E"/>
              </a:buClr>
              <a:buFont typeface="Wingdings"/>
              <a:buChar char=""/>
              <a:tabLst>
                <a:tab pos="241300" algn="l"/>
              </a:tabLst>
            </a:pPr>
            <a:r>
              <a:rPr lang="en-US" sz="1900" spc="100" dirty="0">
                <a:solidFill>
                  <a:srgbClr val="A32537"/>
                </a:solidFill>
                <a:latin typeface="Trebuchet MS"/>
                <a:cs typeface="Trebuchet MS"/>
              </a:rPr>
              <a:t>A foundation for developing hypotheses.</a:t>
            </a:r>
          </a:p>
          <a:p>
            <a:pPr marL="698500" lvl="1" indent="-228600">
              <a:spcBef>
                <a:spcPts val="700"/>
              </a:spcBef>
              <a:buClr>
                <a:srgbClr val="E6832E"/>
              </a:buClr>
              <a:buFont typeface="Wingdings"/>
              <a:buChar char=""/>
              <a:tabLst>
                <a:tab pos="241300" algn="l"/>
              </a:tabLst>
            </a:pPr>
            <a:r>
              <a:rPr lang="en-US" sz="1900" spc="100" dirty="0">
                <a:solidFill>
                  <a:srgbClr val="A32537"/>
                </a:solidFill>
                <a:latin typeface="Trebuchet MS"/>
                <a:cs typeface="Trebuchet MS"/>
              </a:rPr>
              <a:t>Feature Engineering: </a:t>
            </a:r>
          </a:p>
          <a:p>
            <a:pPr marL="1155700" lvl="2" indent="-228600">
              <a:spcBef>
                <a:spcPts val="700"/>
              </a:spcBef>
              <a:buClr>
                <a:srgbClr val="E6832E"/>
              </a:buClr>
              <a:buFont typeface="Wingdings"/>
              <a:buChar char=""/>
              <a:tabLst>
                <a:tab pos="241300" algn="l"/>
              </a:tabLst>
            </a:pPr>
            <a:r>
              <a:rPr lang="en-US" sz="1900" spc="100" dirty="0">
                <a:solidFill>
                  <a:srgbClr val="A32537"/>
                </a:solidFill>
                <a:latin typeface="Trebuchet MS"/>
                <a:cs typeface="Trebuchet MS"/>
              </a:rPr>
              <a:t>Developing additional features to improve the forecasting capacity of the model.</a:t>
            </a:r>
          </a:p>
          <a:p>
            <a:pPr marL="1155700" lvl="2" indent="-228600">
              <a:spcBef>
                <a:spcPts val="700"/>
              </a:spcBef>
              <a:buClr>
                <a:srgbClr val="E6832E"/>
              </a:buClr>
              <a:buFont typeface="Wingdings"/>
              <a:buChar char=""/>
              <a:tabLst>
                <a:tab pos="241300" algn="l"/>
              </a:tabLst>
            </a:pPr>
            <a:r>
              <a:rPr lang="en-US" sz="1900" spc="100" dirty="0">
                <a:solidFill>
                  <a:srgbClr val="A32537"/>
                </a:solidFill>
                <a:latin typeface="Trebuchet MS"/>
                <a:cs typeface="Trebuchet MS"/>
              </a:rPr>
              <a:t>Repurposing current features to gain valuable information.</a:t>
            </a:r>
          </a:p>
          <a:p>
            <a:pPr marL="698500" lvl="1" indent="-228600">
              <a:spcBef>
                <a:spcPts val="700"/>
              </a:spcBef>
              <a:buClr>
                <a:srgbClr val="E6832E"/>
              </a:buClr>
              <a:buFont typeface="Wingdings"/>
              <a:buChar char=""/>
              <a:tabLst>
                <a:tab pos="241300" algn="l"/>
              </a:tabLst>
            </a:pPr>
            <a:r>
              <a:rPr lang="en-US" sz="1900" spc="100" dirty="0">
                <a:solidFill>
                  <a:srgbClr val="A32537"/>
                </a:solidFill>
                <a:latin typeface="Trebuchet MS"/>
                <a:cs typeface="Trebuchet MS"/>
              </a:rPr>
              <a:t>Machine Learning Algorithm: - </a:t>
            </a:r>
          </a:p>
          <a:p>
            <a:pPr marL="1155700" lvl="2" indent="-228600">
              <a:spcBef>
                <a:spcPts val="700"/>
              </a:spcBef>
              <a:buClr>
                <a:srgbClr val="E6832E"/>
              </a:buClr>
              <a:buFont typeface="Wingdings"/>
              <a:buChar char=""/>
              <a:tabLst>
                <a:tab pos="241300" algn="l"/>
              </a:tabLst>
            </a:pPr>
            <a:r>
              <a:rPr lang="en-US" sz="1900" spc="100" dirty="0">
                <a:solidFill>
                  <a:srgbClr val="A32537"/>
                </a:solidFill>
                <a:latin typeface="Trebuchet MS"/>
                <a:cs typeface="Trebuchet MS"/>
              </a:rPr>
              <a:t>The use of a specific algorithm for predictive modelling.</a:t>
            </a:r>
          </a:p>
          <a:p>
            <a:pPr marL="1155700" lvl="2" indent="-228600">
              <a:spcBef>
                <a:spcPts val="700"/>
              </a:spcBef>
              <a:buClr>
                <a:srgbClr val="E6832E"/>
              </a:buClr>
              <a:buFont typeface="Wingdings"/>
              <a:buChar char=""/>
              <a:tabLst>
                <a:tab pos="241300" algn="l"/>
              </a:tabLst>
            </a:pPr>
            <a:r>
              <a:rPr lang="en-US" sz="1900" spc="100" dirty="0">
                <a:solidFill>
                  <a:srgbClr val="A32537"/>
                </a:solidFill>
                <a:latin typeface="Trebuchet MS"/>
                <a:cs typeface="Trebuchet MS"/>
              </a:rPr>
              <a:t>Algorithm selection based on dataset properties and project objectives.</a:t>
            </a:r>
            <a:endParaRPr lang="en-US" sz="1900" dirty="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409</TotalTime>
  <Words>1361</Words>
  <Application>Microsoft Macintosh PowerPoint</Application>
  <PresentationFormat>Widescreen</PresentationFormat>
  <Paragraphs>181</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Trebuchet MS</vt:lpstr>
      <vt:lpstr>Verdana</vt:lpstr>
      <vt:lpstr>Wingdings</vt:lpstr>
      <vt:lpstr>Office Theme</vt:lpstr>
      <vt:lpstr>2023-S MIS-637-B</vt:lpstr>
      <vt:lpstr>GROUP-4  FINAL PRESENTATION</vt:lpstr>
      <vt:lpstr>TABLE OF CONTENTS</vt:lpstr>
      <vt:lpstr>OVERVIEW</vt:lpstr>
      <vt:lpstr>DATASET</vt:lpstr>
      <vt:lpstr>DATASET</vt:lpstr>
      <vt:lpstr>DATASET</vt:lpstr>
      <vt:lpstr>DATASET</vt:lpstr>
      <vt:lpstr>METHODOLOGY</vt:lpstr>
      <vt:lpstr>METHODOLOGY</vt:lpstr>
      <vt:lpstr>DATA EXPLORATION</vt:lpstr>
      <vt:lpstr>DATA EXPLORATION</vt:lpstr>
      <vt:lpstr>DATA EXPLORATION</vt:lpstr>
      <vt:lpstr>FEATURE ENGINEERING</vt:lpstr>
      <vt:lpstr>CHOOSING ALGORITHM</vt:lpstr>
      <vt:lpstr>RESULTS</vt:lpstr>
      <vt:lpstr>RESULTS</vt:lpstr>
      <vt:lpstr>RESULTS</vt:lpstr>
      <vt:lpstr>CHALLENGES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2023-S MIS-637-WS</dc:title>
  <cp:lastModifiedBy>Shivam Ranjan</cp:lastModifiedBy>
  <cp:revision>4</cp:revision>
  <dcterms:created xsi:type="dcterms:W3CDTF">2023-12-10T07:02:00Z</dcterms:created>
  <dcterms:modified xsi:type="dcterms:W3CDTF">2023-12-17T23:40:53Z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2023-05-12T00:00:00Z</vt:filetime>
  </property>
  <property fmtid="{D5CDD505-2E9C-101B-9397-08002B2CF9AE}" pid="3" name="LastSaved">
    <vt:filetime>2023-12-10T00:00:00Z</vt:filetime>
  </property>
  <property fmtid="{D5CDD505-2E9C-101B-9397-08002B2CF9AE}" pid="4" name="MSIP_Label_a73fd474-4f3c-44ed-88fb-5cc4bd2471bf_Enabled">
    <vt:lpwstr>true</vt:lpwstr>
  </property>
  <property fmtid="{D5CDD505-2E9C-101B-9397-08002B2CF9AE}" pid="5" name="MSIP_Label_a73fd474-4f3c-44ed-88fb-5cc4bd2471bf_SetDate">
    <vt:lpwstr>2023-12-12T23:39:09Z</vt:lpwstr>
  </property>
  <property fmtid="{D5CDD505-2E9C-101B-9397-08002B2CF9AE}" pid="6" name="MSIP_Label_a73fd474-4f3c-44ed-88fb-5cc4bd2471bf_Method">
    <vt:lpwstr>Standard</vt:lpwstr>
  </property>
  <property fmtid="{D5CDD505-2E9C-101B-9397-08002B2CF9AE}" pid="7" name="MSIP_Label_a73fd474-4f3c-44ed-88fb-5cc4bd2471bf_Name">
    <vt:lpwstr>defa4170-0d19-0005-0004-bc88714345d2</vt:lpwstr>
  </property>
  <property fmtid="{D5CDD505-2E9C-101B-9397-08002B2CF9AE}" pid="8" name="MSIP_Label_a73fd474-4f3c-44ed-88fb-5cc4bd2471bf_SiteId">
    <vt:lpwstr>8d1a69ec-03b5-4345-ae21-dad112f5fb4f</vt:lpwstr>
  </property>
  <property fmtid="{D5CDD505-2E9C-101B-9397-08002B2CF9AE}" pid="9" name="MSIP_Label_a73fd474-4f3c-44ed-88fb-5cc4bd2471bf_ActionId">
    <vt:lpwstr>456eb6a8-1d0f-412c-ba38-9f945e647043</vt:lpwstr>
  </property>
  <property fmtid="{D5CDD505-2E9C-101B-9397-08002B2CF9AE}" pid="10" name="MSIP_Label_a73fd474-4f3c-44ed-88fb-5cc4bd2471bf_ContentBits">
    <vt:lpwstr>0</vt:lpwstr>
  </property>
</Properties>
</file>