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embeddedFontLst>
    <p:embeddedFont>
      <p:font typeface="Roboto"/>
      <p:regular r:id="rId26"/>
      <p:bold r:id="rId27"/>
      <p:italic r:id="rId28"/>
      <p:boldItalic r:id="rId29"/>
    </p:embeddedFont>
    <p:embeddedFont>
      <p:font typeface="Poppins"/>
      <p:regular r:id="rId30"/>
      <p:bold r:id="rId31"/>
      <p:italic r:id="rId32"/>
      <p:boldItalic r:id="rId33"/>
    </p:embeddedFont>
    <p:embeddedFont>
      <p:font typeface="Poppins Light"/>
      <p:regular r:id="rId34"/>
      <p:bold r:id="rId35"/>
      <p:italic r:id="rId36"/>
      <p:boldItalic r:id="rId37"/>
    </p:embeddedFont>
    <p:embeddedFont>
      <p:font typeface="Poppins SemiBold"/>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12">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12"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oppinsSemiBold-italic.fntdata"/><Relationship Id="rId20" Type="http://schemas.openxmlformats.org/officeDocument/2006/relationships/slide" Target="slides/slide15.xml"/><Relationship Id="rId41" Type="http://schemas.openxmlformats.org/officeDocument/2006/relationships/font" Target="fonts/PoppinsSemiBold-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bold.fntdata"/><Relationship Id="rId30" Type="http://schemas.openxmlformats.org/officeDocument/2006/relationships/font" Target="fonts/Poppins-regular.fntdata"/><Relationship Id="rId11" Type="http://schemas.openxmlformats.org/officeDocument/2006/relationships/slide" Target="slides/slide6.xml"/><Relationship Id="rId33" Type="http://schemas.openxmlformats.org/officeDocument/2006/relationships/font" Target="fonts/Poppins-boldItalic.fntdata"/><Relationship Id="rId10" Type="http://schemas.openxmlformats.org/officeDocument/2006/relationships/slide" Target="slides/slide5.xml"/><Relationship Id="rId32" Type="http://schemas.openxmlformats.org/officeDocument/2006/relationships/font" Target="fonts/Poppins-italic.fntdata"/><Relationship Id="rId13" Type="http://schemas.openxmlformats.org/officeDocument/2006/relationships/slide" Target="slides/slide8.xml"/><Relationship Id="rId35" Type="http://schemas.openxmlformats.org/officeDocument/2006/relationships/font" Target="fonts/PoppinsLight-bold.fntdata"/><Relationship Id="rId12" Type="http://schemas.openxmlformats.org/officeDocument/2006/relationships/slide" Target="slides/slide7.xml"/><Relationship Id="rId34" Type="http://schemas.openxmlformats.org/officeDocument/2006/relationships/font" Target="fonts/PoppinsLight-regular.fntdata"/><Relationship Id="rId15" Type="http://schemas.openxmlformats.org/officeDocument/2006/relationships/slide" Target="slides/slide10.xml"/><Relationship Id="rId37" Type="http://schemas.openxmlformats.org/officeDocument/2006/relationships/font" Target="fonts/PoppinsLight-boldItalic.fntdata"/><Relationship Id="rId14" Type="http://schemas.openxmlformats.org/officeDocument/2006/relationships/slide" Target="slides/slide9.xml"/><Relationship Id="rId36" Type="http://schemas.openxmlformats.org/officeDocument/2006/relationships/font" Target="fonts/PoppinsLight-italic.fntdata"/><Relationship Id="rId17" Type="http://schemas.openxmlformats.org/officeDocument/2006/relationships/slide" Target="slides/slide12.xml"/><Relationship Id="rId39" Type="http://schemas.openxmlformats.org/officeDocument/2006/relationships/font" Target="fonts/PoppinsSemiBold-bold.fntdata"/><Relationship Id="rId16" Type="http://schemas.openxmlformats.org/officeDocument/2006/relationships/slide" Target="slides/slide11.xml"/><Relationship Id="rId38" Type="http://schemas.openxmlformats.org/officeDocument/2006/relationships/font" Target="fonts/PoppinsSemiBold-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15" name="Google Shape;21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085e9948e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085e9948e8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g1085e9948e8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07dfbe16f8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07dfbe16f8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g107dfbe16f8_0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07dfbe16f8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07dfbe16f8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107dfbe16f8_0_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07dfbe16f8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07dfbe16f8_0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g107dfbe16f8_0_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07dfbe16f8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07dfbe16f8_0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g107dfbe16f8_0_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cfed438409_2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54" name="Google Shape;254;gcfed438409_2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cfed438409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cfed438409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cfed438409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cfed438409_2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cfed438409_2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gcfed438409_2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cfed438409_2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cfed438409_2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gcfed438409_2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fed438409_1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fed438409_1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gcfed438409_1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82f216abc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82f216abc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1082f216abc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cfed438409_1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cfed438409_1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cfed438409_1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cfed438409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gcfed438409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7b1c55d98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7b1c55d98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107b1c55d98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6" name="Shape 16"/>
        <p:cNvGrpSpPr/>
        <p:nvPr/>
      </p:nvGrpSpPr>
      <p:grpSpPr>
        <a:xfrm>
          <a:off x="0" y="0"/>
          <a:ext cx="0" cy="0"/>
          <a:chOff x="0" y="0"/>
          <a:chExt cx="0" cy="0"/>
        </a:xfrm>
      </p:grpSpPr>
      <p:sp>
        <p:nvSpPr>
          <p:cNvPr id="17" name="Google Shape;17;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Lato Black"/>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2"/>
          <p:cNvSpPr/>
          <p:nvPr>
            <p:ph idx="2" type="pic"/>
          </p:nvPr>
        </p:nvSpPr>
        <p:spPr>
          <a:xfrm>
            <a:off x="0" y="1"/>
            <a:ext cx="121920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oppins Light"/>
                <a:ea typeface="Poppins Light"/>
                <a:cs typeface="Poppins Light"/>
                <a:sym typeface="Poppins Ligh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oppins Light"/>
                <a:ea typeface="Poppins Light"/>
                <a:cs typeface="Poppins Light"/>
                <a:sym typeface="Poppins Ligh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oppins Light"/>
                <a:ea typeface="Poppins Light"/>
                <a:cs typeface="Poppins Light"/>
                <a:sym typeface="Poppins Ligh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
                                        </p:tgtEl>
                                        <p:attrNameLst>
                                          <p:attrName>style.visibility</p:attrName>
                                        </p:attrNameLst>
                                      </p:cBhvr>
                                      <p:to>
                                        <p:strVal val="visible"/>
                                      </p:to>
                                    </p:set>
                                    <p:animEffect filter="fade" transition="in">
                                      <p:cBhvr>
                                        <p:cTn dur="500"/>
                                        <p:tgtEl>
                                          <p:spTgt spid="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Picture">
  <p:cSld name="6 Picture">
    <p:spTree>
      <p:nvGrpSpPr>
        <p:cNvPr id="47" name="Shape 47"/>
        <p:cNvGrpSpPr/>
        <p:nvPr/>
      </p:nvGrpSpPr>
      <p:grpSpPr>
        <a:xfrm>
          <a:off x="0" y="0"/>
          <a:ext cx="0" cy="0"/>
          <a:chOff x="0" y="0"/>
          <a:chExt cx="0" cy="0"/>
        </a:xfrm>
      </p:grpSpPr>
      <p:sp>
        <p:nvSpPr>
          <p:cNvPr id="48" name="Google Shape;48;p11"/>
          <p:cNvSpPr txBox="1"/>
          <p:nvPr>
            <p:ph type="title"/>
          </p:nvPr>
        </p:nvSpPr>
        <p:spPr>
          <a:xfrm>
            <a:off x="628650" y="685800"/>
            <a:ext cx="6315075" cy="9144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800"/>
              <a:buFont typeface="Lato Black"/>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49" name="Google Shape;49;p11"/>
          <p:cNvCxnSpPr/>
          <p:nvPr/>
        </p:nvCxnSpPr>
        <p:spPr>
          <a:xfrm>
            <a:off x="730940" y="2233289"/>
            <a:ext cx="932760" cy="0"/>
          </a:xfrm>
          <a:prstGeom prst="straightConnector1">
            <a:avLst/>
          </a:prstGeom>
          <a:noFill/>
          <a:ln cap="flat" cmpd="sng" w="12700">
            <a:solidFill>
              <a:schemeClr val="dk1"/>
            </a:solidFill>
            <a:prstDash val="solid"/>
            <a:miter lim="800000"/>
            <a:headEnd len="sm" w="sm" type="none"/>
            <a:tailEnd len="sm" w="sm" type="none"/>
          </a:ln>
        </p:spPr>
      </p:cxnSp>
      <p:sp>
        <p:nvSpPr>
          <p:cNvPr id="50" name="Google Shape;50;p11"/>
          <p:cNvSpPr txBox="1"/>
          <p:nvPr>
            <p:ph idx="1" type="body"/>
          </p:nvPr>
        </p:nvSpPr>
        <p:spPr>
          <a:xfrm>
            <a:off x="628650" y="1504950"/>
            <a:ext cx="5029200" cy="714375"/>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dk1"/>
              </a:buClr>
              <a:buSzPts val="1400"/>
              <a:buNone/>
              <a:defRPr sz="1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1"/>
          <p:cNvSpPr/>
          <p:nvPr>
            <p:ph idx="2" type="pic"/>
          </p:nvPr>
        </p:nvSpPr>
        <p:spPr>
          <a:xfrm>
            <a:off x="5923222" y="1511365"/>
            <a:ext cx="1828800" cy="22860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None/>
              <a:defRPr/>
            </a:lvl1pPr>
          </a:lstStyle>
          <a:p/>
        </p:txBody>
      </p:sp>
      <p:sp>
        <p:nvSpPr>
          <p:cNvPr id="52" name="Google Shape;52;p11"/>
          <p:cNvSpPr/>
          <p:nvPr>
            <p:ph idx="3" type="pic"/>
          </p:nvPr>
        </p:nvSpPr>
        <p:spPr>
          <a:xfrm>
            <a:off x="7830824" y="1511365"/>
            <a:ext cx="1828800" cy="22860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None/>
              <a:defRPr/>
            </a:lvl1pPr>
          </a:lstStyle>
          <a:p/>
        </p:txBody>
      </p:sp>
      <p:sp>
        <p:nvSpPr>
          <p:cNvPr id="53" name="Google Shape;53;p11"/>
          <p:cNvSpPr/>
          <p:nvPr>
            <p:ph idx="4" type="pic"/>
          </p:nvPr>
        </p:nvSpPr>
        <p:spPr>
          <a:xfrm>
            <a:off x="9739217" y="1511365"/>
            <a:ext cx="1828800" cy="22860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None/>
              <a:defRPr/>
            </a:lvl1pPr>
          </a:lstStyle>
          <a:p/>
        </p:txBody>
      </p:sp>
      <p:sp>
        <p:nvSpPr>
          <p:cNvPr id="54" name="Google Shape;54;p11"/>
          <p:cNvSpPr/>
          <p:nvPr>
            <p:ph idx="5" type="pic"/>
          </p:nvPr>
        </p:nvSpPr>
        <p:spPr>
          <a:xfrm>
            <a:off x="5923222" y="3885261"/>
            <a:ext cx="1828800" cy="22860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None/>
              <a:defRPr/>
            </a:lvl1pPr>
          </a:lstStyle>
          <a:p/>
        </p:txBody>
      </p:sp>
      <p:sp>
        <p:nvSpPr>
          <p:cNvPr id="55" name="Google Shape;55;p11"/>
          <p:cNvSpPr/>
          <p:nvPr>
            <p:ph idx="6" type="pic"/>
          </p:nvPr>
        </p:nvSpPr>
        <p:spPr>
          <a:xfrm>
            <a:off x="7830824" y="3885261"/>
            <a:ext cx="1828800" cy="22860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None/>
              <a:defRPr/>
            </a:lvl1pPr>
          </a:lstStyle>
          <a:p/>
        </p:txBody>
      </p:sp>
      <p:sp>
        <p:nvSpPr>
          <p:cNvPr id="56" name="Google Shape;56;p11"/>
          <p:cNvSpPr/>
          <p:nvPr>
            <p:ph idx="7" type="pic"/>
          </p:nvPr>
        </p:nvSpPr>
        <p:spPr>
          <a:xfrm>
            <a:off x="9739217" y="3885261"/>
            <a:ext cx="1828800" cy="22860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None/>
              <a:defRPr/>
            </a:lvl1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8"/>
                                        </p:tgtEl>
                                        <p:attrNameLst>
                                          <p:attrName>style.visibility</p:attrName>
                                        </p:attrNameLst>
                                      </p:cBhvr>
                                      <p:to>
                                        <p:strVal val="visible"/>
                                      </p:to>
                                    </p:set>
                                    <p:animEffect filter="fade" transition="in">
                                      <p:cBhvr>
                                        <p:cTn dur="500"/>
                                        <p:tgtEl>
                                          <p:spTgt spid="4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0">
                                            <p:txEl>
                                              <p:pRg end="0" st="0"/>
                                            </p:txEl>
                                          </p:spTgt>
                                        </p:tgtEl>
                                        <p:attrNameLst>
                                          <p:attrName>style.visibility</p:attrName>
                                        </p:attrNameLst>
                                      </p:cBhvr>
                                      <p:to>
                                        <p:strVal val="visible"/>
                                      </p:to>
                                    </p:set>
                                    <p:animEffect filter="fade" transition="in">
                                      <p:cBhvr>
                                        <p:cTn dur="500"/>
                                        <p:tgtEl>
                                          <p:spTgt spid="50">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0">
                                            <p:txEl>
                                              <p:pRg end="1" st="1"/>
                                            </p:txEl>
                                          </p:spTgt>
                                        </p:tgtEl>
                                        <p:attrNameLst>
                                          <p:attrName>style.visibility</p:attrName>
                                        </p:attrNameLst>
                                      </p:cBhvr>
                                      <p:to>
                                        <p:strVal val="visible"/>
                                      </p:to>
                                    </p:set>
                                    <p:animEffect filter="fade" transition="in">
                                      <p:cBhvr>
                                        <p:cTn dur="500"/>
                                        <p:tgtEl>
                                          <p:spTgt spid="50">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50">
                                            <p:txEl>
                                              <p:pRg end="2" st="2"/>
                                            </p:txEl>
                                          </p:spTgt>
                                        </p:tgtEl>
                                        <p:attrNameLst>
                                          <p:attrName>style.visibility</p:attrName>
                                        </p:attrNameLst>
                                      </p:cBhvr>
                                      <p:to>
                                        <p:strVal val="visible"/>
                                      </p:to>
                                    </p:set>
                                    <p:animEffect filter="fade" transition="in">
                                      <p:cBhvr>
                                        <p:cTn dur="500"/>
                                        <p:tgtEl>
                                          <p:spTgt spid="50">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0">
                                            <p:txEl>
                                              <p:pRg end="3" st="3"/>
                                            </p:txEl>
                                          </p:spTgt>
                                        </p:tgtEl>
                                        <p:attrNameLst>
                                          <p:attrName>style.visibility</p:attrName>
                                        </p:attrNameLst>
                                      </p:cBhvr>
                                      <p:to>
                                        <p:strVal val="visible"/>
                                      </p:to>
                                    </p:set>
                                    <p:animEffect filter="fade" transition="in">
                                      <p:cBhvr>
                                        <p:cTn dur="500"/>
                                        <p:tgtEl>
                                          <p:spTgt spid="50">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50">
                                            <p:txEl>
                                              <p:pRg end="4" st="4"/>
                                            </p:txEl>
                                          </p:spTgt>
                                        </p:tgtEl>
                                        <p:attrNameLst>
                                          <p:attrName>style.visibility</p:attrName>
                                        </p:attrNameLst>
                                      </p:cBhvr>
                                      <p:to>
                                        <p:strVal val="visible"/>
                                      </p:to>
                                    </p:set>
                                    <p:animEffect filter="fade" transition="in">
                                      <p:cBhvr>
                                        <p:cTn dur="500"/>
                                        <p:tgtEl>
                                          <p:spTgt spid="50">
                                            <p:txEl>
                                              <p:pRg end="4" st="4"/>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50">
                                            <p:txEl>
                                              <p:pRg end="5" st="5"/>
                                            </p:txEl>
                                          </p:spTgt>
                                        </p:tgtEl>
                                        <p:attrNameLst>
                                          <p:attrName>style.visibility</p:attrName>
                                        </p:attrNameLst>
                                      </p:cBhvr>
                                      <p:to>
                                        <p:strVal val="visible"/>
                                      </p:to>
                                    </p:set>
                                    <p:animEffect filter="fade" transition="in">
                                      <p:cBhvr>
                                        <p:cTn dur="500"/>
                                        <p:tgtEl>
                                          <p:spTgt spid="50">
                                            <p:txEl>
                                              <p:pRg end="5" st="5"/>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50">
                                            <p:txEl>
                                              <p:pRg end="6" st="6"/>
                                            </p:txEl>
                                          </p:spTgt>
                                        </p:tgtEl>
                                        <p:attrNameLst>
                                          <p:attrName>style.visibility</p:attrName>
                                        </p:attrNameLst>
                                      </p:cBhvr>
                                      <p:to>
                                        <p:strVal val="visible"/>
                                      </p:to>
                                    </p:set>
                                    <p:animEffect filter="fade" transition="in">
                                      <p:cBhvr>
                                        <p:cTn dur="500"/>
                                        <p:tgtEl>
                                          <p:spTgt spid="50">
                                            <p:txEl>
                                              <p:pRg end="6" st="6"/>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50">
                                            <p:txEl>
                                              <p:pRg end="7" st="7"/>
                                            </p:txEl>
                                          </p:spTgt>
                                        </p:tgtEl>
                                        <p:attrNameLst>
                                          <p:attrName>style.visibility</p:attrName>
                                        </p:attrNameLst>
                                      </p:cBhvr>
                                      <p:to>
                                        <p:strVal val="visible"/>
                                      </p:to>
                                    </p:set>
                                    <p:animEffect filter="fade" transition="in">
                                      <p:cBhvr>
                                        <p:cTn dur="500"/>
                                        <p:tgtEl>
                                          <p:spTgt spid="50">
                                            <p:txEl>
                                              <p:pRg end="7" st="7"/>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50">
                                            <p:txEl>
                                              <p:pRg end="8" st="8"/>
                                            </p:txEl>
                                          </p:spTgt>
                                        </p:tgtEl>
                                        <p:attrNameLst>
                                          <p:attrName>style.visibility</p:attrName>
                                        </p:attrNameLst>
                                      </p:cBhvr>
                                      <p:to>
                                        <p:strVal val="visible"/>
                                      </p:to>
                                    </p:set>
                                    <p:animEffect filter="fade" transition="in">
                                      <p:cBhvr>
                                        <p:cTn dur="500"/>
                                        <p:tgtEl>
                                          <p:spTgt spid="50">
                                            <p:txEl>
                                              <p:pRg end="8" st="8"/>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49"/>
                                        </p:tgtEl>
                                        <p:attrNameLst>
                                          <p:attrName>style.visibility</p:attrName>
                                        </p:attrNameLst>
                                      </p:cBhvr>
                                      <p:to>
                                        <p:strVal val="visible"/>
                                      </p:to>
                                    </p:set>
                                    <p:animEffect filter="fade" transition="in">
                                      <p:cBhvr>
                                        <p:cTn dur="500"/>
                                        <p:tgtEl>
                                          <p:spTgt spid="49"/>
                                        </p:tgtEl>
                                      </p:cBhvr>
                                    </p:animEffect>
                                  </p:childTnLst>
                                </p:cTn>
                              </p:par>
                            </p:childTnLst>
                          </p:cTn>
                        </p:par>
                        <p:par>
                          <p:cTn fill="hold">
                            <p:stCondLst>
                              <p:cond delay="5500"/>
                            </p:stCondLst>
                            <p:childTnLst>
                              <p:par>
                                <p:cTn fill="hold" nodeType="afterEffect" presetClass="entr" presetID="2" presetSubtype="1">
                                  <p:stCondLst>
                                    <p:cond delay="0"/>
                                  </p:stCondLst>
                                  <p:childTnLst>
                                    <p:set>
                                      <p:cBhvr>
                                        <p:cTn dur="1" fill="hold">
                                          <p:stCondLst>
                                            <p:cond delay="0"/>
                                          </p:stCondLst>
                                        </p:cTn>
                                        <p:tgtEl>
                                          <p:spTgt spid="51"/>
                                        </p:tgtEl>
                                        <p:attrNameLst>
                                          <p:attrName>style.visibility</p:attrName>
                                        </p:attrNameLst>
                                      </p:cBhvr>
                                      <p:to>
                                        <p:strVal val="visible"/>
                                      </p:to>
                                    </p:set>
                                    <p:anim calcmode="lin" valueType="num">
                                      <p:cBhvr additive="base">
                                        <p:cTn dur="500"/>
                                        <p:tgtEl>
                                          <p:spTgt spid="5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p:tgtEl>
                                          <p:spTgt spid="5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p:tgtEl>
                                          <p:spTgt spid="5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p:tgtEl>
                                          <p:spTgt spid="5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p:tgtEl>
                                          <p:spTgt spid="5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p:tgtEl>
                                          <p:spTgt spid="5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on Left">
  <p:cSld name="Picture on Left">
    <p:spTree>
      <p:nvGrpSpPr>
        <p:cNvPr id="57" name="Shape 57"/>
        <p:cNvGrpSpPr/>
        <p:nvPr/>
      </p:nvGrpSpPr>
      <p:grpSpPr>
        <a:xfrm>
          <a:off x="0" y="0"/>
          <a:ext cx="0" cy="0"/>
          <a:chOff x="0" y="0"/>
          <a:chExt cx="0" cy="0"/>
        </a:xfrm>
      </p:grpSpPr>
      <p:sp>
        <p:nvSpPr>
          <p:cNvPr id="58" name="Google Shape;58;p12"/>
          <p:cNvSpPr txBox="1"/>
          <p:nvPr>
            <p:ph type="title"/>
          </p:nvPr>
        </p:nvSpPr>
        <p:spPr>
          <a:xfrm>
            <a:off x="4456256" y="685800"/>
            <a:ext cx="6315075" cy="9144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800"/>
              <a:buFont typeface="Lato Black"/>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60" name="Google Shape;60;p12"/>
          <p:cNvCxnSpPr/>
          <p:nvPr/>
        </p:nvCxnSpPr>
        <p:spPr>
          <a:xfrm>
            <a:off x="4558546" y="2233289"/>
            <a:ext cx="932760" cy="0"/>
          </a:xfrm>
          <a:prstGeom prst="straightConnector1">
            <a:avLst/>
          </a:prstGeom>
          <a:noFill/>
          <a:ln cap="flat" cmpd="sng" w="12700">
            <a:solidFill>
              <a:schemeClr val="dk1"/>
            </a:solidFill>
            <a:prstDash val="solid"/>
            <a:miter lim="800000"/>
            <a:headEnd len="sm" w="sm" type="none"/>
            <a:tailEnd len="sm" w="sm" type="none"/>
          </a:ln>
        </p:spPr>
      </p:cxnSp>
      <p:sp>
        <p:nvSpPr>
          <p:cNvPr id="61" name="Google Shape;61;p12"/>
          <p:cNvSpPr txBox="1"/>
          <p:nvPr>
            <p:ph idx="1" type="body"/>
          </p:nvPr>
        </p:nvSpPr>
        <p:spPr>
          <a:xfrm>
            <a:off x="4456256" y="1504950"/>
            <a:ext cx="5029200" cy="714375"/>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dk1"/>
              </a:buClr>
              <a:buSzPts val="1400"/>
              <a:buNone/>
              <a:defRPr sz="1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2"/>
          <p:cNvSpPr/>
          <p:nvPr>
            <p:ph idx="2" type="pic"/>
          </p:nvPr>
        </p:nvSpPr>
        <p:spPr>
          <a:xfrm>
            <a:off x="-1" y="0"/>
            <a:ext cx="4144889" cy="68580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None/>
              <a:defRPr/>
            </a:lvl1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p:tgtEl>
                                          <p:spTgt spid="62"/>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8"/>
                                        </p:tgtEl>
                                        <p:attrNameLst>
                                          <p:attrName>style.visibility</p:attrName>
                                        </p:attrNameLst>
                                      </p:cBhvr>
                                      <p:to>
                                        <p:strVal val="visible"/>
                                      </p:to>
                                    </p:set>
                                    <p:animEffect filter="fade" transition="in">
                                      <p:cBhvr>
                                        <p:cTn dur="500"/>
                                        <p:tgtEl>
                                          <p:spTgt spid="5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1">
                                            <p:txEl>
                                              <p:pRg end="0" st="0"/>
                                            </p:txEl>
                                          </p:spTgt>
                                        </p:tgtEl>
                                        <p:attrNameLst>
                                          <p:attrName>style.visibility</p:attrName>
                                        </p:attrNameLst>
                                      </p:cBhvr>
                                      <p:to>
                                        <p:strVal val="visible"/>
                                      </p:to>
                                    </p:set>
                                    <p:animEffect filter="fade" transition="in">
                                      <p:cBhvr>
                                        <p:cTn dur="500"/>
                                        <p:tgtEl>
                                          <p:spTgt spid="61">
                                            <p:txEl>
                                              <p:pRg end="0" st="0"/>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61">
                                            <p:txEl>
                                              <p:pRg end="1" st="1"/>
                                            </p:txEl>
                                          </p:spTgt>
                                        </p:tgtEl>
                                        <p:attrNameLst>
                                          <p:attrName>style.visibility</p:attrName>
                                        </p:attrNameLst>
                                      </p:cBhvr>
                                      <p:to>
                                        <p:strVal val="visible"/>
                                      </p:to>
                                    </p:set>
                                    <p:animEffect filter="fade" transition="in">
                                      <p:cBhvr>
                                        <p:cTn dur="500"/>
                                        <p:tgtEl>
                                          <p:spTgt spid="61">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61">
                                            <p:txEl>
                                              <p:pRg end="2" st="2"/>
                                            </p:txEl>
                                          </p:spTgt>
                                        </p:tgtEl>
                                        <p:attrNameLst>
                                          <p:attrName>style.visibility</p:attrName>
                                        </p:attrNameLst>
                                      </p:cBhvr>
                                      <p:to>
                                        <p:strVal val="visible"/>
                                      </p:to>
                                    </p:set>
                                    <p:animEffect filter="fade" transition="in">
                                      <p:cBhvr>
                                        <p:cTn dur="500"/>
                                        <p:tgtEl>
                                          <p:spTgt spid="61">
                                            <p:txEl>
                                              <p:pRg end="2" st="2"/>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61">
                                            <p:txEl>
                                              <p:pRg end="3" st="3"/>
                                            </p:txEl>
                                          </p:spTgt>
                                        </p:tgtEl>
                                        <p:attrNameLst>
                                          <p:attrName>style.visibility</p:attrName>
                                        </p:attrNameLst>
                                      </p:cBhvr>
                                      <p:to>
                                        <p:strVal val="visible"/>
                                      </p:to>
                                    </p:set>
                                    <p:animEffect filter="fade" transition="in">
                                      <p:cBhvr>
                                        <p:cTn dur="500"/>
                                        <p:tgtEl>
                                          <p:spTgt spid="61">
                                            <p:txEl>
                                              <p:pRg end="3" st="3"/>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61">
                                            <p:txEl>
                                              <p:pRg end="4" st="4"/>
                                            </p:txEl>
                                          </p:spTgt>
                                        </p:tgtEl>
                                        <p:attrNameLst>
                                          <p:attrName>style.visibility</p:attrName>
                                        </p:attrNameLst>
                                      </p:cBhvr>
                                      <p:to>
                                        <p:strVal val="visible"/>
                                      </p:to>
                                    </p:set>
                                    <p:animEffect filter="fade" transition="in">
                                      <p:cBhvr>
                                        <p:cTn dur="500"/>
                                        <p:tgtEl>
                                          <p:spTgt spid="61">
                                            <p:txEl>
                                              <p:pRg end="4" st="4"/>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61">
                                            <p:txEl>
                                              <p:pRg end="5" st="5"/>
                                            </p:txEl>
                                          </p:spTgt>
                                        </p:tgtEl>
                                        <p:attrNameLst>
                                          <p:attrName>style.visibility</p:attrName>
                                        </p:attrNameLst>
                                      </p:cBhvr>
                                      <p:to>
                                        <p:strVal val="visible"/>
                                      </p:to>
                                    </p:set>
                                    <p:animEffect filter="fade" transition="in">
                                      <p:cBhvr>
                                        <p:cTn dur="500"/>
                                        <p:tgtEl>
                                          <p:spTgt spid="61">
                                            <p:txEl>
                                              <p:pRg end="5" st="5"/>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61">
                                            <p:txEl>
                                              <p:pRg end="6" st="6"/>
                                            </p:txEl>
                                          </p:spTgt>
                                        </p:tgtEl>
                                        <p:attrNameLst>
                                          <p:attrName>style.visibility</p:attrName>
                                        </p:attrNameLst>
                                      </p:cBhvr>
                                      <p:to>
                                        <p:strVal val="visible"/>
                                      </p:to>
                                    </p:set>
                                    <p:animEffect filter="fade" transition="in">
                                      <p:cBhvr>
                                        <p:cTn dur="500"/>
                                        <p:tgtEl>
                                          <p:spTgt spid="61">
                                            <p:txEl>
                                              <p:pRg end="6" st="6"/>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61">
                                            <p:txEl>
                                              <p:pRg end="7" st="7"/>
                                            </p:txEl>
                                          </p:spTgt>
                                        </p:tgtEl>
                                        <p:attrNameLst>
                                          <p:attrName>style.visibility</p:attrName>
                                        </p:attrNameLst>
                                      </p:cBhvr>
                                      <p:to>
                                        <p:strVal val="visible"/>
                                      </p:to>
                                    </p:set>
                                    <p:animEffect filter="fade" transition="in">
                                      <p:cBhvr>
                                        <p:cTn dur="500"/>
                                        <p:tgtEl>
                                          <p:spTgt spid="61">
                                            <p:txEl>
                                              <p:pRg end="7" st="7"/>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61">
                                            <p:txEl>
                                              <p:pRg end="8" st="8"/>
                                            </p:txEl>
                                          </p:spTgt>
                                        </p:tgtEl>
                                        <p:attrNameLst>
                                          <p:attrName>style.visibility</p:attrName>
                                        </p:attrNameLst>
                                      </p:cBhvr>
                                      <p:to>
                                        <p:strVal val="visible"/>
                                      </p:to>
                                    </p:set>
                                    <p:animEffect filter="fade" transition="in">
                                      <p:cBhvr>
                                        <p:cTn dur="500"/>
                                        <p:tgtEl>
                                          <p:spTgt spid="61">
                                            <p:txEl>
                                              <p:pRg end="8" st="8"/>
                                            </p:txEl>
                                          </p:spTgt>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60"/>
                                        </p:tgtEl>
                                        <p:attrNameLst>
                                          <p:attrName>style.visibility</p:attrName>
                                        </p:attrNameLst>
                                      </p:cBhvr>
                                      <p:to>
                                        <p:strVal val="visible"/>
                                      </p:to>
                                    </p:set>
                                    <p:animEffect filter="fade" transition="in">
                                      <p:cBhvr>
                                        <p:cTn dur="500"/>
                                        <p:tgtEl>
                                          <p:spTgt spid="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rtphone">
  <p:cSld name="Smartphone">
    <p:spTree>
      <p:nvGrpSpPr>
        <p:cNvPr id="63" name="Shape 63"/>
        <p:cNvGrpSpPr/>
        <p:nvPr/>
      </p:nvGrpSpPr>
      <p:grpSpPr>
        <a:xfrm>
          <a:off x="0" y="0"/>
          <a:ext cx="0" cy="0"/>
          <a:chOff x="0" y="0"/>
          <a:chExt cx="0" cy="0"/>
        </a:xfrm>
      </p:grpSpPr>
      <p:sp>
        <p:nvSpPr>
          <p:cNvPr id="64" name="Google Shape;64;p13"/>
          <p:cNvSpPr/>
          <p:nvPr>
            <p:ph idx="2" type="pic"/>
          </p:nvPr>
        </p:nvSpPr>
        <p:spPr>
          <a:xfrm>
            <a:off x="2641618" y="1616916"/>
            <a:ext cx="2095482" cy="378693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oppins Light"/>
                <a:ea typeface="Poppins Light"/>
                <a:cs typeface="Poppins Light"/>
                <a:sym typeface="Poppins Ligh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oppins Light"/>
                <a:ea typeface="Poppins Light"/>
                <a:cs typeface="Poppins Light"/>
                <a:sym typeface="Poppins Ligh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oppins Light"/>
                <a:ea typeface="Poppins Light"/>
                <a:cs typeface="Poppins Light"/>
                <a:sym typeface="Poppins Ligh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9pPr>
          </a:lstStyle>
          <a:p/>
        </p:txBody>
      </p:sp>
      <p:cxnSp>
        <p:nvCxnSpPr>
          <p:cNvPr id="65" name="Google Shape;65;p13"/>
          <p:cNvCxnSpPr/>
          <p:nvPr/>
        </p:nvCxnSpPr>
        <p:spPr>
          <a:xfrm>
            <a:off x="5390026" y="2233289"/>
            <a:ext cx="932760" cy="0"/>
          </a:xfrm>
          <a:prstGeom prst="straightConnector1">
            <a:avLst/>
          </a:prstGeom>
          <a:noFill/>
          <a:ln cap="flat" cmpd="sng" w="12700">
            <a:solidFill>
              <a:schemeClr val="dk1"/>
            </a:solidFill>
            <a:prstDash val="solid"/>
            <a:miter lim="800000"/>
            <a:headEnd len="sm" w="sm" type="none"/>
            <a:tailEnd len="sm" w="sm" type="none"/>
          </a:ln>
        </p:spPr>
      </p:cxnSp>
      <p:sp>
        <p:nvSpPr>
          <p:cNvPr id="66" name="Google Shape;66;p13"/>
          <p:cNvSpPr txBox="1"/>
          <p:nvPr>
            <p:ph idx="1" type="body"/>
          </p:nvPr>
        </p:nvSpPr>
        <p:spPr>
          <a:xfrm>
            <a:off x="5287736" y="1504950"/>
            <a:ext cx="5029200" cy="714375"/>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dk1"/>
              </a:buClr>
              <a:buSzPts val="1400"/>
              <a:buNone/>
              <a:defRPr sz="1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13"/>
          <p:cNvSpPr/>
          <p:nvPr>
            <p:ph idx="3" type="pic"/>
          </p:nvPr>
        </p:nvSpPr>
        <p:spPr>
          <a:xfrm>
            <a:off x="740479" y="1503847"/>
            <a:ext cx="2193221" cy="399207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oppins Light"/>
                <a:ea typeface="Poppins Light"/>
                <a:cs typeface="Poppins Light"/>
                <a:sym typeface="Poppins Ligh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oppins Light"/>
                <a:ea typeface="Poppins Light"/>
                <a:cs typeface="Poppins Light"/>
                <a:sym typeface="Poppins Ligh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oppins Light"/>
                <a:ea typeface="Poppins Light"/>
                <a:cs typeface="Poppins Light"/>
                <a:sym typeface="Poppins Ligh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9pPr>
          </a:lstStyle>
          <a:p/>
        </p:txBody>
      </p:sp>
      <p:sp>
        <p:nvSpPr>
          <p:cNvPr id="68" name="Google Shape;68;p13"/>
          <p:cNvSpPr/>
          <p:nvPr/>
        </p:nvSpPr>
        <p:spPr>
          <a:xfrm>
            <a:off x="1" y="-6430"/>
            <a:ext cx="12192000" cy="1620300"/>
          </a:xfrm>
          <a:prstGeom prst="rect">
            <a:avLst/>
          </a:prstGeom>
          <a:solidFill>
            <a:srgbClr val="0045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Poppins Light"/>
              <a:ea typeface="Poppins Light"/>
              <a:cs typeface="Poppins Light"/>
              <a:sym typeface="Poppins Light"/>
            </a:endParaRPr>
          </a:p>
        </p:txBody>
      </p:sp>
      <p:pic>
        <p:nvPicPr>
          <p:cNvPr id="69" name="Google Shape;69;p13"/>
          <p:cNvPicPr preferRelativeResize="0"/>
          <p:nvPr/>
        </p:nvPicPr>
        <p:blipFill rotWithShape="1">
          <a:blip r:embed="rId2">
            <a:alphaModFix/>
          </a:blip>
          <a:srcRect b="38529" l="0" r="0" t="-5805"/>
          <a:stretch/>
        </p:blipFill>
        <p:spPr>
          <a:xfrm>
            <a:off x="8457287" y="-227614"/>
            <a:ext cx="3843806" cy="1802636"/>
          </a:xfrm>
          <a:prstGeom prst="rect">
            <a:avLst/>
          </a:prstGeom>
          <a:noFill/>
          <a:ln>
            <a:noFill/>
          </a:ln>
        </p:spPr>
      </p:pic>
      <p:cxnSp>
        <p:nvCxnSpPr>
          <p:cNvPr id="70" name="Google Shape;70;p13"/>
          <p:cNvCxnSpPr/>
          <p:nvPr/>
        </p:nvCxnSpPr>
        <p:spPr>
          <a:xfrm>
            <a:off x="5163240" y="1141132"/>
            <a:ext cx="932700" cy="0"/>
          </a:xfrm>
          <a:prstGeom prst="straightConnector1">
            <a:avLst/>
          </a:prstGeom>
          <a:noFill/>
          <a:ln cap="flat" cmpd="sng" w="12700">
            <a:solidFill>
              <a:srgbClr val="FFFFFF"/>
            </a:solidFill>
            <a:prstDash val="solid"/>
            <a:miter lim="800000"/>
            <a:headEnd len="sm" w="sm" type="none"/>
            <a:tailEnd len="sm" w="sm" type="none"/>
          </a:ln>
        </p:spPr>
      </p:cxnSp>
      <p:sp>
        <p:nvSpPr>
          <p:cNvPr id="71" name="Google Shape;71;p13"/>
          <p:cNvSpPr txBox="1"/>
          <p:nvPr/>
        </p:nvSpPr>
        <p:spPr>
          <a:xfrm>
            <a:off x="1110350" y="346525"/>
            <a:ext cx="9830100" cy="6660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None/>
            </a:pPr>
            <a:r>
              <a:t/>
            </a:r>
            <a:endParaRPr sz="4000">
              <a:solidFill>
                <a:srgbClr val="FFFFFF"/>
              </a:solidFill>
              <a:latin typeface="Poppins SemiBold"/>
              <a:ea typeface="Poppins SemiBold"/>
              <a:cs typeface="Poppins SemiBold"/>
              <a:sym typeface="Poppins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6">
                                            <p:txEl>
                                              <p:pRg end="0" st="0"/>
                                            </p:txEl>
                                          </p:spTgt>
                                        </p:tgtEl>
                                        <p:attrNameLst>
                                          <p:attrName>style.visibility</p:attrName>
                                        </p:attrNameLst>
                                      </p:cBhvr>
                                      <p:to>
                                        <p:strVal val="visible"/>
                                      </p:to>
                                    </p:set>
                                    <p:animEffect filter="fade" transition="in">
                                      <p:cBhvr>
                                        <p:cTn dur="500"/>
                                        <p:tgtEl>
                                          <p:spTgt spid="66">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6">
                                            <p:txEl>
                                              <p:pRg end="1" st="1"/>
                                            </p:txEl>
                                          </p:spTgt>
                                        </p:tgtEl>
                                        <p:attrNameLst>
                                          <p:attrName>style.visibility</p:attrName>
                                        </p:attrNameLst>
                                      </p:cBhvr>
                                      <p:to>
                                        <p:strVal val="visible"/>
                                      </p:to>
                                    </p:set>
                                    <p:animEffect filter="fade" transition="in">
                                      <p:cBhvr>
                                        <p:cTn dur="500"/>
                                        <p:tgtEl>
                                          <p:spTgt spid="66">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6">
                                            <p:txEl>
                                              <p:pRg end="2" st="2"/>
                                            </p:txEl>
                                          </p:spTgt>
                                        </p:tgtEl>
                                        <p:attrNameLst>
                                          <p:attrName>style.visibility</p:attrName>
                                        </p:attrNameLst>
                                      </p:cBhvr>
                                      <p:to>
                                        <p:strVal val="visible"/>
                                      </p:to>
                                    </p:set>
                                    <p:animEffect filter="fade" transition="in">
                                      <p:cBhvr>
                                        <p:cTn dur="500"/>
                                        <p:tgtEl>
                                          <p:spTgt spid="66">
                                            <p:txEl>
                                              <p:pRg end="2" st="2"/>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66">
                                            <p:txEl>
                                              <p:pRg end="3" st="3"/>
                                            </p:txEl>
                                          </p:spTgt>
                                        </p:tgtEl>
                                        <p:attrNameLst>
                                          <p:attrName>style.visibility</p:attrName>
                                        </p:attrNameLst>
                                      </p:cBhvr>
                                      <p:to>
                                        <p:strVal val="visible"/>
                                      </p:to>
                                    </p:set>
                                    <p:animEffect filter="fade" transition="in">
                                      <p:cBhvr>
                                        <p:cTn dur="500"/>
                                        <p:tgtEl>
                                          <p:spTgt spid="66">
                                            <p:txEl>
                                              <p:pRg end="3" st="3"/>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66">
                                            <p:txEl>
                                              <p:pRg end="4" st="4"/>
                                            </p:txEl>
                                          </p:spTgt>
                                        </p:tgtEl>
                                        <p:attrNameLst>
                                          <p:attrName>style.visibility</p:attrName>
                                        </p:attrNameLst>
                                      </p:cBhvr>
                                      <p:to>
                                        <p:strVal val="visible"/>
                                      </p:to>
                                    </p:set>
                                    <p:animEffect filter="fade" transition="in">
                                      <p:cBhvr>
                                        <p:cTn dur="500"/>
                                        <p:tgtEl>
                                          <p:spTgt spid="66">
                                            <p:txEl>
                                              <p:pRg end="4" st="4"/>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66">
                                            <p:txEl>
                                              <p:pRg end="5" st="5"/>
                                            </p:txEl>
                                          </p:spTgt>
                                        </p:tgtEl>
                                        <p:attrNameLst>
                                          <p:attrName>style.visibility</p:attrName>
                                        </p:attrNameLst>
                                      </p:cBhvr>
                                      <p:to>
                                        <p:strVal val="visible"/>
                                      </p:to>
                                    </p:set>
                                    <p:animEffect filter="fade" transition="in">
                                      <p:cBhvr>
                                        <p:cTn dur="500"/>
                                        <p:tgtEl>
                                          <p:spTgt spid="66">
                                            <p:txEl>
                                              <p:pRg end="5" st="5"/>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66">
                                            <p:txEl>
                                              <p:pRg end="6" st="6"/>
                                            </p:txEl>
                                          </p:spTgt>
                                        </p:tgtEl>
                                        <p:attrNameLst>
                                          <p:attrName>style.visibility</p:attrName>
                                        </p:attrNameLst>
                                      </p:cBhvr>
                                      <p:to>
                                        <p:strVal val="visible"/>
                                      </p:to>
                                    </p:set>
                                    <p:animEffect filter="fade" transition="in">
                                      <p:cBhvr>
                                        <p:cTn dur="500"/>
                                        <p:tgtEl>
                                          <p:spTgt spid="66">
                                            <p:txEl>
                                              <p:pRg end="6" st="6"/>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66">
                                            <p:txEl>
                                              <p:pRg end="7" st="7"/>
                                            </p:txEl>
                                          </p:spTgt>
                                        </p:tgtEl>
                                        <p:attrNameLst>
                                          <p:attrName>style.visibility</p:attrName>
                                        </p:attrNameLst>
                                      </p:cBhvr>
                                      <p:to>
                                        <p:strVal val="visible"/>
                                      </p:to>
                                    </p:set>
                                    <p:animEffect filter="fade" transition="in">
                                      <p:cBhvr>
                                        <p:cTn dur="500"/>
                                        <p:tgtEl>
                                          <p:spTgt spid="66">
                                            <p:txEl>
                                              <p:pRg end="7" st="7"/>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66">
                                            <p:txEl>
                                              <p:pRg end="8" st="8"/>
                                            </p:txEl>
                                          </p:spTgt>
                                        </p:tgtEl>
                                        <p:attrNameLst>
                                          <p:attrName>style.visibility</p:attrName>
                                        </p:attrNameLst>
                                      </p:cBhvr>
                                      <p:to>
                                        <p:strVal val="visible"/>
                                      </p:to>
                                    </p:set>
                                    <p:animEffect filter="fade" transition="in">
                                      <p:cBhvr>
                                        <p:cTn dur="500"/>
                                        <p:tgtEl>
                                          <p:spTgt spid="66">
                                            <p:txEl>
                                              <p:pRg end="8" st="8"/>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500"/>
                                        <p:tgtEl>
                                          <p:spTgt spid="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saic Picture">
  <p:cSld name="Mosaic Picture">
    <p:spTree>
      <p:nvGrpSpPr>
        <p:cNvPr id="72" name="Shape 72"/>
        <p:cNvGrpSpPr/>
        <p:nvPr/>
      </p:nvGrpSpPr>
      <p:grpSpPr>
        <a:xfrm>
          <a:off x="0" y="0"/>
          <a:ext cx="0" cy="0"/>
          <a:chOff x="0" y="0"/>
          <a:chExt cx="0" cy="0"/>
        </a:xfrm>
      </p:grpSpPr>
      <p:sp>
        <p:nvSpPr>
          <p:cNvPr id="73" name="Google Shape;73;p14"/>
          <p:cNvSpPr txBox="1"/>
          <p:nvPr>
            <p:ph type="title"/>
          </p:nvPr>
        </p:nvSpPr>
        <p:spPr>
          <a:xfrm>
            <a:off x="628650" y="1254125"/>
            <a:ext cx="6315075" cy="9144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800"/>
              <a:buFont typeface="Lato Black"/>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74" name="Google Shape;74;p14"/>
          <p:cNvCxnSpPr/>
          <p:nvPr/>
        </p:nvCxnSpPr>
        <p:spPr>
          <a:xfrm>
            <a:off x="730940" y="2801614"/>
            <a:ext cx="932760" cy="0"/>
          </a:xfrm>
          <a:prstGeom prst="straightConnector1">
            <a:avLst/>
          </a:prstGeom>
          <a:noFill/>
          <a:ln cap="flat" cmpd="sng" w="12700">
            <a:solidFill>
              <a:schemeClr val="dk1"/>
            </a:solidFill>
            <a:prstDash val="solid"/>
            <a:miter lim="800000"/>
            <a:headEnd len="sm" w="sm" type="none"/>
            <a:tailEnd len="sm" w="sm" type="none"/>
          </a:ln>
        </p:spPr>
      </p:cxnSp>
      <p:sp>
        <p:nvSpPr>
          <p:cNvPr id="75" name="Google Shape;75;p14"/>
          <p:cNvSpPr txBox="1"/>
          <p:nvPr>
            <p:ph idx="1" type="body"/>
          </p:nvPr>
        </p:nvSpPr>
        <p:spPr>
          <a:xfrm>
            <a:off x="628650" y="2073275"/>
            <a:ext cx="5029200" cy="714375"/>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dk1"/>
              </a:buClr>
              <a:buSzPts val="1400"/>
              <a:buNone/>
              <a:defRPr sz="1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4"/>
          <p:cNvSpPr/>
          <p:nvPr>
            <p:ph idx="2" type="pic"/>
          </p:nvPr>
        </p:nvSpPr>
        <p:spPr>
          <a:xfrm>
            <a:off x="5541818" y="2286000"/>
            <a:ext cx="2216727" cy="22860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None/>
              <a:defRPr/>
            </a:lvl1pPr>
          </a:lstStyle>
          <a:p/>
        </p:txBody>
      </p:sp>
      <p:sp>
        <p:nvSpPr>
          <p:cNvPr id="77" name="Google Shape;77;p14"/>
          <p:cNvSpPr/>
          <p:nvPr>
            <p:ph idx="3" type="pic"/>
          </p:nvPr>
        </p:nvSpPr>
        <p:spPr>
          <a:xfrm>
            <a:off x="5541818" y="4572000"/>
            <a:ext cx="2216700" cy="2286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a:lvl1pPr>
          </a:lstStyle>
          <a:p/>
        </p:txBody>
      </p:sp>
      <p:sp>
        <p:nvSpPr>
          <p:cNvPr id="78" name="Google Shape;78;p14"/>
          <p:cNvSpPr/>
          <p:nvPr>
            <p:ph idx="4" type="pic"/>
          </p:nvPr>
        </p:nvSpPr>
        <p:spPr>
          <a:xfrm>
            <a:off x="9975273" y="0"/>
            <a:ext cx="2216727" cy="22860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None/>
              <a:defRPr/>
            </a:lvl1pPr>
          </a:lstStyle>
          <a:p/>
        </p:txBody>
      </p:sp>
      <p:sp>
        <p:nvSpPr>
          <p:cNvPr id="79" name="Google Shape;79;p14"/>
          <p:cNvSpPr/>
          <p:nvPr>
            <p:ph idx="5" type="pic"/>
          </p:nvPr>
        </p:nvSpPr>
        <p:spPr>
          <a:xfrm>
            <a:off x="7758546" y="0"/>
            <a:ext cx="2216727" cy="22860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None/>
              <a:defRPr/>
            </a:lvl1pPr>
          </a:lstStyle>
          <a:p/>
        </p:txBody>
      </p:sp>
      <p:sp>
        <p:nvSpPr>
          <p:cNvPr id="80" name="Google Shape;80;p14"/>
          <p:cNvSpPr/>
          <p:nvPr>
            <p:ph idx="6" type="pic"/>
          </p:nvPr>
        </p:nvSpPr>
        <p:spPr>
          <a:xfrm>
            <a:off x="9975273" y="2286000"/>
            <a:ext cx="2216727" cy="22860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None/>
              <a:defRPr/>
            </a:lvl1pPr>
          </a:lstStyle>
          <a:p/>
        </p:txBody>
      </p:sp>
      <p:sp>
        <p:nvSpPr>
          <p:cNvPr id="81" name="Google Shape;81;p14"/>
          <p:cNvSpPr/>
          <p:nvPr>
            <p:ph idx="7" type="pic"/>
          </p:nvPr>
        </p:nvSpPr>
        <p:spPr>
          <a:xfrm>
            <a:off x="7758546" y="2286000"/>
            <a:ext cx="2216727" cy="22860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None/>
              <a:defRPr/>
            </a:lvl1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500"/>
                                        <p:tgtEl>
                                          <p:spTgt spid="7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75">
                                            <p:txEl>
                                              <p:pRg end="0" st="0"/>
                                            </p:txEl>
                                          </p:spTgt>
                                        </p:tgtEl>
                                        <p:attrNameLst>
                                          <p:attrName>style.visibility</p:attrName>
                                        </p:attrNameLst>
                                      </p:cBhvr>
                                      <p:to>
                                        <p:strVal val="visible"/>
                                      </p:to>
                                    </p:set>
                                    <p:animEffect filter="fade" transition="in">
                                      <p:cBhvr>
                                        <p:cTn dur="500"/>
                                        <p:tgtEl>
                                          <p:spTgt spid="75">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5">
                                            <p:txEl>
                                              <p:pRg end="1" st="1"/>
                                            </p:txEl>
                                          </p:spTgt>
                                        </p:tgtEl>
                                        <p:attrNameLst>
                                          <p:attrName>style.visibility</p:attrName>
                                        </p:attrNameLst>
                                      </p:cBhvr>
                                      <p:to>
                                        <p:strVal val="visible"/>
                                      </p:to>
                                    </p:set>
                                    <p:animEffect filter="fade" transition="in">
                                      <p:cBhvr>
                                        <p:cTn dur="500"/>
                                        <p:tgtEl>
                                          <p:spTgt spid="75">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75">
                                            <p:txEl>
                                              <p:pRg end="2" st="2"/>
                                            </p:txEl>
                                          </p:spTgt>
                                        </p:tgtEl>
                                        <p:attrNameLst>
                                          <p:attrName>style.visibility</p:attrName>
                                        </p:attrNameLst>
                                      </p:cBhvr>
                                      <p:to>
                                        <p:strVal val="visible"/>
                                      </p:to>
                                    </p:set>
                                    <p:animEffect filter="fade" transition="in">
                                      <p:cBhvr>
                                        <p:cTn dur="500"/>
                                        <p:tgtEl>
                                          <p:spTgt spid="75">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75">
                                            <p:txEl>
                                              <p:pRg end="3" st="3"/>
                                            </p:txEl>
                                          </p:spTgt>
                                        </p:tgtEl>
                                        <p:attrNameLst>
                                          <p:attrName>style.visibility</p:attrName>
                                        </p:attrNameLst>
                                      </p:cBhvr>
                                      <p:to>
                                        <p:strVal val="visible"/>
                                      </p:to>
                                    </p:set>
                                    <p:animEffect filter="fade" transition="in">
                                      <p:cBhvr>
                                        <p:cTn dur="500"/>
                                        <p:tgtEl>
                                          <p:spTgt spid="75">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75">
                                            <p:txEl>
                                              <p:pRg end="4" st="4"/>
                                            </p:txEl>
                                          </p:spTgt>
                                        </p:tgtEl>
                                        <p:attrNameLst>
                                          <p:attrName>style.visibility</p:attrName>
                                        </p:attrNameLst>
                                      </p:cBhvr>
                                      <p:to>
                                        <p:strVal val="visible"/>
                                      </p:to>
                                    </p:set>
                                    <p:animEffect filter="fade" transition="in">
                                      <p:cBhvr>
                                        <p:cTn dur="500"/>
                                        <p:tgtEl>
                                          <p:spTgt spid="75">
                                            <p:txEl>
                                              <p:pRg end="4" st="4"/>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75">
                                            <p:txEl>
                                              <p:pRg end="5" st="5"/>
                                            </p:txEl>
                                          </p:spTgt>
                                        </p:tgtEl>
                                        <p:attrNameLst>
                                          <p:attrName>style.visibility</p:attrName>
                                        </p:attrNameLst>
                                      </p:cBhvr>
                                      <p:to>
                                        <p:strVal val="visible"/>
                                      </p:to>
                                    </p:set>
                                    <p:animEffect filter="fade" transition="in">
                                      <p:cBhvr>
                                        <p:cTn dur="500"/>
                                        <p:tgtEl>
                                          <p:spTgt spid="75">
                                            <p:txEl>
                                              <p:pRg end="5" st="5"/>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75">
                                            <p:txEl>
                                              <p:pRg end="6" st="6"/>
                                            </p:txEl>
                                          </p:spTgt>
                                        </p:tgtEl>
                                        <p:attrNameLst>
                                          <p:attrName>style.visibility</p:attrName>
                                        </p:attrNameLst>
                                      </p:cBhvr>
                                      <p:to>
                                        <p:strVal val="visible"/>
                                      </p:to>
                                    </p:set>
                                    <p:animEffect filter="fade" transition="in">
                                      <p:cBhvr>
                                        <p:cTn dur="500"/>
                                        <p:tgtEl>
                                          <p:spTgt spid="75">
                                            <p:txEl>
                                              <p:pRg end="6" st="6"/>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75">
                                            <p:txEl>
                                              <p:pRg end="7" st="7"/>
                                            </p:txEl>
                                          </p:spTgt>
                                        </p:tgtEl>
                                        <p:attrNameLst>
                                          <p:attrName>style.visibility</p:attrName>
                                        </p:attrNameLst>
                                      </p:cBhvr>
                                      <p:to>
                                        <p:strVal val="visible"/>
                                      </p:to>
                                    </p:set>
                                    <p:animEffect filter="fade" transition="in">
                                      <p:cBhvr>
                                        <p:cTn dur="500"/>
                                        <p:tgtEl>
                                          <p:spTgt spid="75">
                                            <p:txEl>
                                              <p:pRg end="7" st="7"/>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75">
                                            <p:txEl>
                                              <p:pRg end="8" st="8"/>
                                            </p:txEl>
                                          </p:spTgt>
                                        </p:tgtEl>
                                        <p:attrNameLst>
                                          <p:attrName>style.visibility</p:attrName>
                                        </p:attrNameLst>
                                      </p:cBhvr>
                                      <p:to>
                                        <p:strVal val="visible"/>
                                      </p:to>
                                    </p:set>
                                    <p:animEffect filter="fade" transition="in">
                                      <p:cBhvr>
                                        <p:cTn dur="500"/>
                                        <p:tgtEl>
                                          <p:spTgt spid="75">
                                            <p:txEl>
                                              <p:pRg end="8" st="8"/>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500"/>
                                        <p:tgtEl>
                                          <p:spTgt spid="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enter">
  <p:cSld name="1_Center">
    <p:spTree>
      <p:nvGrpSpPr>
        <p:cNvPr id="82" name="Shape 82"/>
        <p:cNvGrpSpPr/>
        <p:nvPr/>
      </p:nvGrpSpPr>
      <p:grpSpPr>
        <a:xfrm>
          <a:off x="0" y="0"/>
          <a:ext cx="0" cy="0"/>
          <a:chOff x="0" y="0"/>
          <a:chExt cx="0" cy="0"/>
        </a:xfrm>
      </p:grpSpPr>
      <p:cxnSp>
        <p:nvCxnSpPr>
          <p:cNvPr id="83" name="Google Shape;83;p15"/>
          <p:cNvCxnSpPr/>
          <p:nvPr/>
        </p:nvCxnSpPr>
        <p:spPr>
          <a:xfrm>
            <a:off x="5629620" y="2233289"/>
            <a:ext cx="932760" cy="0"/>
          </a:xfrm>
          <a:prstGeom prst="straightConnector1">
            <a:avLst/>
          </a:prstGeom>
          <a:noFill/>
          <a:ln cap="flat" cmpd="sng" w="12700">
            <a:solidFill>
              <a:schemeClr val="dk1"/>
            </a:solidFill>
            <a:prstDash val="solid"/>
            <a:miter lim="800000"/>
            <a:headEnd len="sm" w="sm" type="none"/>
            <a:tailEnd len="sm" w="sm" type="none"/>
          </a:ln>
        </p:spPr>
      </p:cxnSp>
      <p:sp>
        <p:nvSpPr>
          <p:cNvPr id="84" name="Google Shape;84;p15"/>
          <p:cNvSpPr txBox="1"/>
          <p:nvPr>
            <p:ph idx="1" type="body"/>
          </p:nvPr>
        </p:nvSpPr>
        <p:spPr>
          <a:xfrm>
            <a:off x="3581400" y="1504950"/>
            <a:ext cx="5029200" cy="714375"/>
          </a:xfrm>
          <a:prstGeom prst="rect">
            <a:avLst/>
          </a:prstGeom>
          <a:noFill/>
          <a:ln>
            <a:noFill/>
          </a:ln>
        </p:spPr>
        <p:txBody>
          <a:bodyPr anchorCtr="0" anchor="t" bIns="45700" lIns="91425" spcFirstLastPara="1" rIns="91425" wrap="square" tIns="45700">
            <a:noAutofit/>
          </a:bodyPr>
          <a:lstStyle>
            <a:lvl1pPr indent="-228600" lvl="0" marL="457200" algn="ctr">
              <a:lnSpc>
                <a:spcPct val="150000"/>
              </a:lnSpc>
              <a:spcBef>
                <a:spcPts val="1000"/>
              </a:spcBef>
              <a:spcAft>
                <a:spcPts val="0"/>
              </a:spcAft>
              <a:buClr>
                <a:schemeClr val="dk1"/>
              </a:buClr>
              <a:buSzPts val="1400"/>
              <a:buNone/>
              <a:defRPr sz="1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5"/>
          <p:cNvSpPr/>
          <p:nvPr>
            <p:ph idx="2" type="pic"/>
          </p:nvPr>
        </p:nvSpPr>
        <p:spPr>
          <a:xfrm>
            <a:off x="9724705" y="4709101"/>
            <a:ext cx="2469000" cy="21489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300"/>
              <a:buFont typeface="Arial"/>
              <a:buNone/>
              <a:defRPr b="0" i="0" sz="1300" u="none" cap="none" strike="noStrike">
                <a:solidFill>
                  <a:schemeClr val="dk1"/>
                </a:solidFill>
                <a:latin typeface="Poppins Light"/>
                <a:ea typeface="Poppins Light"/>
                <a:cs typeface="Poppins Light"/>
                <a:sym typeface="Poppins Ligh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oppins Light"/>
                <a:ea typeface="Poppins Light"/>
                <a:cs typeface="Poppins Light"/>
                <a:sym typeface="Poppins Ligh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oppins Light"/>
                <a:ea typeface="Poppins Light"/>
                <a:cs typeface="Poppins Light"/>
                <a:sym typeface="Poppins Ligh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9pPr>
          </a:lstStyle>
          <a:p/>
        </p:txBody>
      </p:sp>
      <p:sp>
        <p:nvSpPr>
          <p:cNvPr id="86" name="Google Shape;86;p15"/>
          <p:cNvSpPr/>
          <p:nvPr>
            <p:ph idx="3" type="pic"/>
          </p:nvPr>
        </p:nvSpPr>
        <p:spPr>
          <a:xfrm>
            <a:off x="2431592" y="2552678"/>
            <a:ext cx="2431604" cy="214884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300"/>
              <a:buFont typeface="Arial"/>
              <a:buNone/>
              <a:defRPr b="0" i="0" sz="1300" u="none" cap="none" strike="noStrike">
                <a:solidFill>
                  <a:schemeClr val="dk1"/>
                </a:solidFill>
                <a:latin typeface="Poppins Light"/>
                <a:ea typeface="Poppins Light"/>
                <a:cs typeface="Poppins Light"/>
                <a:sym typeface="Poppins Ligh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oppins Light"/>
                <a:ea typeface="Poppins Light"/>
                <a:cs typeface="Poppins Light"/>
                <a:sym typeface="Poppins Ligh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oppins Light"/>
                <a:ea typeface="Poppins Light"/>
                <a:cs typeface="Poppins Light"/>
                <a:sym typeface="Poppins Ligh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9pPr>
          </a:lstStyle>
          <a:p/>
        </p:txBody>
      </p:sp>
      <p:sp>
        <p:nvSpPr>
          <p:cNvPr id="87" name="Google Shape;87;p15"/>
          <p:cNvSpPr/>
          <p:nvPr>
            <p:ph idx="4" type="pic"/>
          </p:nvPr>
        </p:nvSpPr>
        <p:spPr>
          <a:xfrm>
            <a:off x="0" y="4703051"/>
            <a:ext cx="2431500" cy="21489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300"/>
              <a:buFont typeface="Arial"/>
              <a:buNone/>
              <a:defRPr b="0" i="0" sz="1300" u="none" cap="none" strike="noStrike">
                <a:solidFill>
                  <a:schemeClr val="dk1"/>
                </a:solidFill>
                <a:latin typeface="Poppins Light"/>
                <a:ea typeface="Poppins Light"/>
                <a:cs typeface="Poppins Light"/>
                <a:sym typeface="Poppins Ligh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oppins Light"/>
                <a:ea typeface="Poppins Light"/>
                <a:cs typeface="Poppins Light"/>
                <a:sym typeface="Poppins Ligh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oppins Light"/>
                <a:ea typeface="Poppins Light"/>
                <a:cs typeface="Poppins Light"/>
                <a:sym typeface="Poppins Ligh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9pPr>
          </a:lstStyle>
          <a:p/>
        </p:txBody>
      </p:sp>
      <p:sp>
        <p:nvSpPr>
          <p:cNvPr id="88" name="Google Shape;88;p15"/>
          <p:cNvSpPr/>
          <p:nvPr>
            <p:ph idx="5" type="pic"/>
          </p:nvPr>
        </p:nvSpPr>
        <p:spPr>
          <a:xfrm>
            <a:off x="7293088" y="2552678"/>
            <a:ext cx="2431604" cy="214884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300"/>
              <a:buFont typeface="Arial"/>
              <a:buNone/>
              <a:defRPr b="0" i="0" sz="1300" u="none" cap="none" strike="noStrike">
                <a:solidFill>
                  <a:schemeClr val="dk1"/>
                </a:solidFill>
                <a:latin typeface="Poppins Light"/>
                <a:ea typeface="Poppins Light"/>
                <a:cs typeface="Poppins Light"/>
                <a:sym typeface="Poppins Ligh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oppins Light"/>
                <a:ea typeface="Poppins Light"/>
                <a:cs typeface="Poppins Light"/>
                <a:sym typeface="Poppins Ligh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oppins Light"/>
                <a:ea typeface="Poppins Light"/>
                <a:cs typeface="Poppins Light"/>
                <a:sym typeface="Poppins Ligh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9pPr>
          </a:lstStyle>
          <a:p/>
        </p:txBody>
      </p:sp>
      <p:sp>
        <p:nvSpPr>
          <p:cNvPr id="89" name="Google Shape;89;p15"/>
          <p:cNvSpPr/>
          <p:nvPr>
            <p:ph idx="6" type="pic"/>
          </p:nvPr>
        </p:nvSpPr>
        <p:spPr>
          <a:xfrm>
            <a:off x="4992822" y="4703051"/>
            <a:ext cx="2431500" cy="21489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1300"/>
              <a:buFont typeface="Arial"/>
              <a:buNone/>
              <a:defRPr b="0" i="0" sz="1300" u="none" cap="none" strike="noStrike">
                <a:solidFill>
                  <a:schemeClr val="dk1"/>
                </a:solidFill>
                <a:latin typeface="Poppins Light"/>
                <a:ea typeface="Poppins Light"/>
                <a:cs typeface="Poppins Light"/>
                <a:sym typeface="Poppins Ligh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oppins Light"/>
                <a:ea typeface="Poppins Light"/>
                <a:cs typeface="Poppins Light"/>
                <a:sym typeface="Poppins Ligh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oppins Light"/>
                <a:ea typeface="Poppins Light"/>
                <a:cs typeface="Poppins Light"/>
                <a:sym typeface="Poppins Ligh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9pPr>
          </a:lstStyle>
          <a:p/>
        </p:txBody>
      </p:sp>
      <p:sp>
        <p:nvSpPr>
          <p:cNvPr id="90" name="Google Shape;90;p15"/>
          <p:cNvSpPr/>
          <p:nvPr/>
        </p:nvSpPr>
        <p:spPr>
          <a:xfrm>
            <a:off x="1" y="-6430"/>
            <a:ext cx="12192000" cy="1620300"/>
          </a:xfrm>
          <a:prstGeom prst="rect">
            <a:avLst/>
          </a:prstGeom>
          <a:solidFill>
            <a:srgbClr val="0045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Poppins Light"/>
              <a:ea typeface="Poppins Light"/>
              <a:cs typeface="Poppins Light"/>
              <a:sym typeface="Poppins Light"/>
            </a:endParaRPr>
          </a:p>
        </p:txBody>
      </p:sp>
      <p:pic>
        <p:nvPicPr>
          <p:cNvPr id="91" name="Google Shape;91;p15"/>
          <p:cNvPicPr preferRelativeResize="0"/>
          <p:nvPr/>
        </p:nvPicPr>
        <p:blipFill rotWithShape="1">
          <a:blip r:embed="rId2">
            <a:alphaModFix/>
          </a:blip>
          <a:srcRect b="38529" l="0" r="0" t="-5805"/>
          <a:stretch/>
        </p:blipFill>
        <p:spPr>
          <a:xfrm>
            <a:off x="8457287" y="-227614"/>
            <a:ext cx="3843806" cy="1802636"/>
          </a:xfrm>
          <a:prstGeom prst="rect">
            <a:avLst/>
          </a:prstGeom>
          <a:noFill/>
          <a:ln>
            <a:noFill/>
          </a:ln>
        </p:spPr>
      </p:pic>
      <p:cxnSp>
        <p:nvCxnSpPr>
          <p:cNvPr id="92" name="Google Shape;92;p15"/>
          <p:cNvCxnSpPr/>
          <p:nvPr/>
        </p:nvCxnSpPr>
        <p:spPr>
          <a:xfrm>
            <a:off x="5163240" y="1141132"/>
            <a:ext cx="932700" cy="0"/>
          </a:xfrm>
          <a:prstGeom prst="straightConnector1">
            <a:avLst/>
          </a:prstGeom>
          <a:noFill/>
          <a:ln cap="flat" cmpd="sng" w="12700">
            <a:solidFill>
              <a:srgbClr val="FFFFFF"/>
            </a:solidFill>
            <a:prstDash val="solid"/>
            <a:miter lim="800000"/>
            <a:headEnd len="sm" w="sm" type="none"/>
            <a:tailEnd len="sm" w="sm" type="none"/>
          </a:ln>
        </p:spPr>
      </p:cxnSp>
      <p:sp>
        <p:nvSpPr>
          <p:cNvPr id="93" name="Google Shape;93;p15"/>
          <p:cNvSpPr txBox="1"/>
          <p:nvPr/>
        </p:nvSpPr>
        <p:spPr>
          <a:xfrm>
            <a:off x="1110350" y="346525"/>
            <a:ext cx="9830100" cy="6660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None/>
            </a:pPr>
            <a:r>
              <a:t/>
            </a:r>
            <a:endParaRPr sz="4000">
              <a:solidFill>
                <a:srgbClr val="FFFFFF"/>
              </a:solidFill>
              <a:latin typeface="Poppins SemiBold"/>
              <a:ea typeface="Poppins SemiBold"/>
              <a:cs typeface="Poppins SemiBold"/>
              <a:sym typeface="Poppins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84">
                                            <p:txEl>
                                              <p:pRg end="0" st="0"/>
                                            </p:txEl>
                                          </p:spTgt>
                                        </p:tgtEl>
                                        <p:attrNameLst>
                                          <p:attrName>style.visibility</p:attrName>
                                        </p:attrNameLst>
                                      </p:cBhvr>
                                      <p:to>
                                        <p:strVal val="visible"/>
                                      </p:to>
                                    </p:set>
                                    <p:animEffect filter="fade" transition="in">
                                      <p:cBhvr>
                                        <p:cTn dur="500"/>
                                        <p:tgtEl>
                                          <p:spTgt spid="84">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84">
                                            <p:txEl>
                                              <p:pRg end="1" st="1"/>
                                            </p:txEl>
                                          </p:spTgt>
                                        </p:tgtEl>
                                        <p:attrNameLst>
                                          <p:attrName>style.visibility</p:attrName>
                                        </p:attrNameLst>
                                      </p:cBhvr>
                                      <p:to>
                                        <p:strVal val="visible"/>
                                      </p:to>
                                    </p:set>
                                    <p:animEffect filter="fade" transition="in">
                                      <p:cBhvr>
                                        <p:cTn dur="500"/>
                                        <p:tgtEl>
                                          <p:spTgt spid="84">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4">
                                            <p:txEl>
                                              <p:pRg end="2" st="2"/>
                                            </p:txEl>
                                          </p:spTgt>
                                        </p:tgtEl>
                                        <p:attrNameLst>
                                          <p:attrName>style.visibility</p:attrName>
                                        </p:attrNameLst>
                                      </p:cBhvr>
                                      <p:to>
                                        <p:strVal val="visible"/>
                                      </p:to>
                                    </p:set>
                                    <p:animEffect filter="fade" transition="in">
                                      <p:cBhvr>
                                        <p:cTn dur="500"/>
                                        <p:tgtEl>
                                          <p:spTgt spid="84">
                                            <p:txEl>
                                              <p:pRg end="2" st="2"/>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84">
                                            <p:txEl>
                                              <p:pRg end="3" st="3"/>
                                            </p:txEl>
                                          </p:spTgt>
                                        </p:tgtEl>
                                        <p:attrNameLst>
                                          <p:attrName>style.visibility</p:attrName>
                                        </p:attrNameLst>
                                      </p:cBhvr>
                                      <p:to>
                                        <p:strVal val="visible"/>
                                      </p:to>
                                    </p:set>
                                    <p:animEffect filter="fade" transition="in">
                                      <p:cBhvr>
                                        <p:cTn dur="500"/>
                                        <p:tgtEl>
                                          <p:spTgt spid="84">
                                            <p:txEl>
                                              <p:pRg end="3" st="3"/>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84">
                                            <p:txEl>
                                              <p:pRg end="4" st="4"/>
                                            </p:txEl>
                                          </p:spTgt>
                                        </p:tgtEl>
                                        <p:attrNameLst>
                                          <p:attrName>style.visibility</p:attrName>
                                        </p:attrNameLst>
                                      </p:cBhvr>
                                      <p:to>
                                        <p:strVal val="visible"/>
                                      </p:to>
                                    </p:set>
                                    <p:animEffect filter="fade" transition="in">
                                      <p:cBhvr>
                                        <p:cTn dur="500"/>
                                        <p:tgtEl>
                                          <p:spTgt spid="84">
                                            <p:txEl>
                                              <p:pRg end="4" st="4"/>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84">
                                            <p:txEl>
                                              <p:pRg end="5" st="5"/>
                                            </p:txEl>
                                          </p:spTgt>
                                        </p:tgtEl>
                                        <p:attrNameLst>
                                          <p:attrName>style.visibility</p:attrName>
                                        </p:attrNameLst>
                                      </p:cBhvr>
                                      <p:to>
                                        <p:strVal val="visible"/>
                                      </p:to>
                                    </p:set>
                                    <p:animEffect filter="fade" transition="in">
                                      <p:cBhvr>
                                        <p:cTn dur="500"/>
                                        <p:tgtEl>
                                          <p:spTgt spid="84">
                                            <p:txEl>
                                              <p:pRg end="5" st="5"/>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84">
                                            <p:txEl>
                                              <p:pRg end="6" st="6"/>
                                            </p:txEl>
                                          </p:spTgt>
                                        </p:tgtEl>
                                        <p:attrNameLst>
                                          <p:attrName>style.visibility</p:attrName>
                                        </p:attrNameLst>
                                      </p:cBhvr>
                                      <p:to>
                                        <p:strVal val="visible"/>
                                      </p:to>
                                    </p:set>
                                    <p:animEffect filter="fade" transition="in">
                                      <p:cBhvr>
                                        <p:cTn dur="500"/>
                                        <p:tgtEl>
                                          <p:spTgt spid="84">
                                            <p:txEl>
                                              <p:pRg end="6" st="6"/>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84">
                                            <p:txEl>
                                              <p:pRg end="7" st="7"/>
                                            </p:txEl>
                                          </p:spTgt>
                                        </p:tgtEl>
                                        <p:attrNameLst>
                                          <p:attrName>style.visibility</p:attrName>
                                        </p:attrNameLst>
                                      </p:cBhvr>
                                      <p:to>
                                        <p:strVal val="visible"/>
                                      </p:to>
                                    </p:set>
                                    <p:animEffect filter="fade" transition="in">
                                      <p:cBhvr>
                                        <p:cTn dur="500"/>
                                        <p:tgtEl>
                                          <p:spTgt spid="84">
                                            <p:txEl>
                                              <p:pRg end="7" st="7"/>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84">
                                            <p:txEl>
                                              <p:pRg end="8" st="8"/>
                                            </p:txEl>
                                          </p:spTgt>
                                        </p:tgtEl>
                                        <p:attrNameLst>
                                          <p:attrName>style.visibility</p:attrName>
                                        </p:attrNameLst>
                                      </p:cBhvr>
                                      <p:to>
                                        <p:strVal val="visible"/>
                                      </p:to>
                                    </p:set>
                                    <p:animEffect filter="fade" transition="in">
                                      <p:cBhvr>
                                        <p:cTn dur="500"/>
                                        <p:tgtEl>
                                          <p:spTgt spid="84">
                                            <p:txEl>
                                              <p:pRg end="8" st="8"/>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500"/>
                                        <p:tgtEl>
                                          <p:spTgt spid="83"/>
                                        </p:tgtEl>
                                      </p:cBhvr>
                                    </p:animEffect>
                                  </p:childTnLst>
                                </p:cTn>
                              </p:par>
                            </p:childTnLst>
                          </p:cTn>
                        </p:par>
                        <p:par>
                          <p:cTn fill="hold">
                            <p:stCondLst>
                              <p:cond delay="5000"/>
                            </p:stCondLst>
                            <p:childTnLst>
                              <p:par>
                                <p:cTn fill="hold" nodeType="afterEffect" presetClass="entr" presetID="2" presetSubtype="1">
                                  <p:stCondLst>
                                    <p:cond delay="0"/>
                                  </p:stCondLst>
                                  <p:childTnLst>
                                    <p:set>
                                      <p:cBhvr>
                                        <p:cTn dur="1" fill="hold">
                                          <p:stCondLst>
                                            <p:cond delay="0"/>
                                          </p:stCondLst>
                                        </p:cTn>
                                        <p:tgtEl>
                                          <p:spTgt spid="86"/>
                                        </p:tgtEl>
                                        <p:attrNameLst>
                                          <p:attrName>style.visibility</p:attrName>
                                        </p:attrNameLst>
                                      </p:cBhvr>
                                      <p:to>
                                        <p:strVal val="visible"/>
                                      </p:to>
                                    </p:set>
                                    <p:anim calcmode="lin" valueType="num">
                                      <p:cBhvr additive="base">
                                        <p:cTn dur="500"/>
                                        <p:tgtEl>
                                          <p:spTgt spid="8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88"/>
                                        </p:tgtEl>
                                        <p:attrNameLst>
                                          <p:attrName>style.visibility</p:attrName>
                                        </p:attrNameLst>
                                      </p:cBhvr>
                                      <p:to>
                                        <p:strVal val="visible"/>
                                      </p:to>
                                    </p:set>
                                    <p:anim calcmode="lin" valueType="num">
                                      <p:cBhvr additive="base">
                                        <p:cTn dur="500"/>
                                        <p:tgtEl>
                                          <p:spTgt spid="8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85"/>
                                        </p:tgtEl>
                                        <p:attrNameLst>
                                          <p:attrName>style.visibility</p:attrName>
                                        </p:attrNameLst>
                                      </p:cBhvr>
                                      <p:to>
                                        <p:strVal val="visible"/>
                                      </p:to>
                                    </p:set>
                                    <p:anim calcmode="lin" valueType="num">
                                      <p:cBhvr additive="base">
                                        <p:cTn dur="500"/>
                                        <p:tgtEl>
                                          <p:spTgt spid="8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89"/>
                                        </p:tgtEl>
                                        <p:attrNameLst>
                                          <p:attrName>style.visibility</p:attrName>
                                        </p:attrNameLst>
                                      </p:cBhvr>
                                      <p:to>
                                        <p:strVal val="visible"/>
                                      </p:to>
                                    </p:set>
                                    <p:anim calcmode="lin" valueType="num">
                                      <p:cBhvr additive="base">
                                        <p:cTn dur="500"/>
                                        <p:tgtEl>
                                          <p:spTgt spid="8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500"/>
                                        <p:tgtEl>
                                          <p:spTgt spid="8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
  <p:cSld name="Center">
    <p:spTree>
      <p:nvGrpSpPr>
        <p:cNvPr id="94" name="Shape 94"/>
        <p:cNvGrpSpPr/>
        <p:nvPr/>
      </p:nvGrpSpPr>
      <p:grpSpPr>
        <a:xfrm>
          <a:off x="0" y="0"/>
          <a:ext cx="0" cy="0"/>
          <a:chOff x="0" y="0"/>
          <a:chExt cx="0" cy="0"/>
        </a:xfrm>
      </p:grpSpPr>
      <p:sp>
        <p:nvSpPr>
          <p:cNvPr id="95" name="Google Shape;95;p16"/>
          <p:cNvSpPr txBox="1"/>
          <p:nvPr>
            <p:ph type="title"/>
          </p:nvPr>
        </p:nvSpPr>
        <p:spPr>
          <a:xfrm>
            <a:off x="2938463" y="685800"/>
            <a:ext cx="6315075" cy="9144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4800"/>
              <a:buFont typeface="Lato Black"/>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96" name="Google Shape;96;p16"/>
          <p:cNvCxnSpPr/>
          <p:nvPr/>
        </p:nvCxnSpPr>
        <p:spPr>
          <a:xfrm>
            <a:off x="5629620" y="2233289"/>
            <a:ext cx="932760" cy="0"/>
          </a:xfrm>
          <a:prstGeom prst="straightConnector1">
            <a:avLst/>
          </a:prstGeom>
          <a:noFill/>
          <a:ln cap="flat" cmpd="sng" w="12700">
            <a:solidFill>
              <a:schemeClr val="dk1"/>
            </a:solidFill>
            <a:prstDash val="solid"/>
            <a:miter lim="800000"/>
            <a:headEnd len="sm" w="sm" type="none"/>
            <a:tailEnd len="sm" w="sm" type="none"/>
          </a:ln>
        </p:spPr>
      </p:cxnSp>
      <p:sp>
        <p:nvSpPr>
          <p:cNvPr id="97" name="Google Shape;97;p16"/>
          <p:cNvSpPr txBox="1"/>
          <p:nvPr>
            <p:ph idx="1" type="body"/>
          </p:nvPr>
        </p:nvSpPr>
        <p:spPr>
          <a:xfrm>
            <a:off x="3581400" y="1504950"/>
            <a:ext cx="5029200" cy="714375"/>
          </a:xfrm>
          <a:prstGeom prst="rect">
            <a:avLst/>
          </a:prstGeom>
          <a:noFill/>
          <a:ln>
            <a:noFill/>
          </a:ln>
        </p:spPr>
        <p:txBody>
          <a:bodyPr anchorCtr="0" anchor="t" bIns="45700" lIns="91425" spcFirstLastPara="1" rIns="91425" wrap="square" tIns="45700">
            <a:noAutofit/>
          </a:bodyPr>
          <a:lstStyle>
            <a:lvl1pPr indent="-228600" lvl="0" marL="457200" algn="ctr">
              <a:lnSpc>
                <a:spcPct val="150000"/>
              </a:lnSpc>
              <a:spcBef>
                <a:spcPts val="1000"/>
              </a:spcBef>
              <a:spcAft>
                <a:spcPts val="0"/>
              </a:spcAft>
              <a:buClr>
                <a:schemeClr val="dk1"/>
              </a:buClr>
              <a:buSzPts val="1400"/>
              <a:buNone/>
              <a:defRPr sz="1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500"/>
                                        <p:tgtEl>
                                          <p:spTgt spid="9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animEffect filter="fade" transition="in">
                                      <p:cBhvr>
                                        <p:cTn dur="500"/>
                                        <p:tgtEl>
                                          <p:spTgt spid="97">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animEffect filter="fade" transition="in">
                                      <p:cBhvr>
                                        <p:cTn dur="500"/>
                                        <p:tgtEl>
                                          <p:spTgt spid="97">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animEffect filter="fade" transition="in">
                                      <p:cBhvr>
                                        <p:cTn dur="500"/>
                                        <p:tgtEl>
                                          <p:spTgt spid="97">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97">
                                            <p:txEl>
                                              <p:pRg end="3" st="3"/>
                                            </p:txEl>
                                          </p:spTgt>
                                        </p:tgtEl>
                                        <p:attrNameLst>
                                          <p:attrName>style.visibility</p:attrName>
                                        </p:attrNameLst>
                                      </p:cBhvr>
                                      <p:to>
                                        <p:strVal val="visible"/>
                                      </p:to>
                                    </p:set>
                                    <p:animEffect filter="fade" transition="in">
                                      <p:cBhvr>
                                        <p:cTn dur="500"/>
                                        <p:tgtEl>
                                          <p:spTgt spid="97">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97">
                                            <p:txEl>
                                              <p:pRg end="4" st="4"/>
                                            </p:txEl>
                                          </p:spTgt>
                                        </p:tgtEl>
                                        <p:attrNameLst>
                                          <p:attrName>style.visibility</p:attrName>
                                        </p:attrNameLst>
                                      </p:cBhvr>
                                      <p:to>
                                        <p:strVal val="visible"/>
                                      </p:to>
                                    </p:set>
                                    <p:animEffect filter="fade" transition="in">
                                      <p:cBhvr>
                                        <p:cTn dur="500"/>
                                        <p:tgtEl>
                                          <p:spTgt spid="97">
                                            <p:txEl>
                                              <p:pRg end="4" st="4"/>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97">
                                            <p:txEl>
                                              <p:pRg end="5" st="5"/>
                                            </p:txEl>
                                          </p:spTgt>
                                        </p:tgtEl>
                                        <p:attrNameLst>
                                          <p:attrName>style.visibility</p:attrName>
                                        </p:attrNameLst>
                                      </p:cBhvr>
                                      <p:to>
                                        <p:strVal val="visible"/>
                                      </p:to>
                                    </p:set>
                                    <p:animEffect filter="fade" transition="in">
                                      <p:cBhvr>
                                        <p:cTn dur="500"/>
                                        <p:tgtEl>
                                          <p:spTgt spid="97">
                                            <p:txEl>
                                              <p:pRg end="5" st="5"/>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97">
                                            <p:txEl>
                                              <p:pRg end="6" st="6"/>
                                            </p:txEl>
                                          </p:spTgt>
                                        </p:tgtEl>
                                        <p:attrNameLst>
                                          <p:attrName>style.visibility</p:attrName>
                                        </p:attrNameLst>
                                      </p:cBhvr>
                                      <p:to>
                                        <p:strVal val="visible"/>
                                      </p:to>
                                    </p:set>
                                    <p:animEffect filter="fade" transition="in">
                                      <p:cBhvr>
                                        <p:cTn dur="500"/>
                                        <p:tgtEl>
                                          <p:spTgt spid="97">
                                            <p:txEl>
                                              <p:pRg end="6" st="6"/>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97">
                                            <p:txEl>
                                              <p:pRg end="7" st="7"/>
                                            </p:txEl>
                                          </p:spTgt>
                                        </p:tgtEl>
                                        <p:attrNameLst>
                                          <p:attrName>style.visibility</p:attrName>
                                        </p:attrNameLst>
                                      </p:cBhvr>
                                      <p:to>
                                        <p:strVal val="visible"/>
                                      </p:to>
                                    </p:set>
                                    <p:animEffect filter="fade" transition="in">
                                      <p:cBhvr>
                                        <p:cTn dur="500"/>
                                        <p:tgtEl>
                                          <p:spTgt spid="97">
                                            <p:txEl>
                                              <p:pRg end="7" st="7"/>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97">
                                            <p:txEl>
                                              <p:pRg end="8" st="8"/>
                                            </p:txEl>
                                          </p:spTgt>
                                        </p:tgtEl>
                                        <p:attrNameLst>
                                          <p:attrName>style.visibility</p:attrName>
                                        </p:attrNameLst>
                                      </p:cBhvr>
                                      <p:to>
                                        <p:strVal val="visible"/>
                                      </p:to>
                                    </p:set>
                                    <p:animEffect filter="fade" transition="in">
                                      <p:cBhvr>
                                        <p:cTn dur="500"/>
                                        <p:tgtEl>
                                          <p:spTgt spid="97">
                                            <p:txEl>
                                              <p:pRg end="8" st="8"/>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5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 Picture">
  <p:cSld name="Tab Picture">
    <p:spTree>
      <p:nvGrpSpPr>
        <p:cNvPr id="98" name="Shape 98"/>
        <p:cNvGrpSpPr/>
        <p:nvPr/>
      </p:nvGrpSpPr>
      <p:grpSpPr>
        <a:xfrm>
          <a:off x="0" y="0"/>
          <a:ext cx="0" cy="0"/>
          <a:chOff x="0" y="0"/>
          <a:chExt cx="0" cy="0"/>
        </a:xfrm>
      </p:grpSpPr>
      <p:sp>
        <p:nvSpPr>
          <p:cNvPr id="99" name="Google Shape;99;p17"/>
          <p:cNvSpPr/>
          <p:nvPr>
            <p:ph idx="2" type="pic"/>
          </p:nvPr>
        </p:nvSpPr>
        <p:spPr>
          <a:xfrm>
            <a:off x="8699950" y="1613875"/>
            <a:ext cx="3334200" cy="47544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oppins Light"/>
                <a:ea typeface="Poppins Light"/>
                <a:cs typeface="Poppins Light"/>
                <a:sym typeface="Poppins Ligh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oppins Light"/>
                <a:ea typeface="Poppins Light"/>
                <a:cs typeface="Poppins Light"/>
                <a:sym typeface="Poppins Ligh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oppins Light"/>
                <a:ea typeface="Poppins Light"/>
                <a:cs typeface="Poppins Light"/>
                <a:sym typeface="Poppins Ligh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9pPr>
          </a:lstStyle>
          <a:p/>
        </p:txBody>
      </p:sp>
      <p:cxnSp>
        <p:nvCxnSpPr>
          <p:cNvPr id="100" name="Google Shape;100;p17"/>
          <p:cNvCxnSpPr/>
          <p:nvPr/>
        </p:nvCxnSpPr>
        <p:spPr>
          <a:xfrm>
            <a:off x="730940" y="2233289"/>
            <a:ext cx="932760" cy="0"/>
          </a:xfrm>
          <a:prstGeom prst="straightConnector1">
            <a:avLst/>
          </a:prstGeom>
          <a:noFill/>
          <a:ln cap="flat" cmpd="sng" w="12700">
            <a:solidFill>
              <a:schemeClr val="dk1"/>
            </a:solidFill>
            <a:prstDash val="solid"/>
            <a:miter lim="800000"/>
            <a:headEnd len="sm" w="sm" type="none"/>
            <a:tailEnd len="sm" w="sm" type="none"/>
          </a:ln>
        </p:spPr>
      </p:cxnSp>
      <p:sp>
        <p:nvSpPr>
          <p:cNvPr id="101" name="Google Shape;101;p17"/>
          <p:cNvSpPr txBox="1"/>
          <p:nvPr>
            <p:ph idx="1" type="body"/>
          </p:nvPr>
        </p:nvSpPr>
        <p:spPr>
          <a:xfrm>
            <a:off x="628650" y="1504950"/>
            <a:ext cx="5029200" cy="714375"/>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dk1"/>
              </a:buClr>
              <a:buSzPts val="1400"/>
              <a:buNone/>
              <a:defRPr sz="1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17"/>
          <p:cNvSpPr/>
          <p:nvPr>
            <p:ph idx="3" type="pic"/>
          </p:nvPr>
        </p:nvSpPr>
        <p:spPr>
          <a:xfrm>
            <a:off x="5955345" y="2335899"/>
            <a:ext cx="3048900" cy="40323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oppins Light"/>
                <a:ea typeface="Poppins Light"/>
                <a:cs typeface="Poppins Light"/>
                <a:sym typeface="Poppins Ligh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oppins Light"/>
                <a:ea typeface="Poppins Light"/>
                <a:cs typeface="Poppins Light"/>
                <a:sym typeface="Poppins Ligh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oppins Light"/>
                <a:ea typeface="Poppins Light"/>
                <a:cs typeface="Poppins Light"/>
                <a:sym typeface="Poppins Ligh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9pPr>
          </a:lstStyle>
          <a:p/>
        </p:txBody>
      </p:sp>
      <p:sp>
        <p:nvSpPr>
          <p:cNvPr id="103" name="Google Shape;103;p17"/>
          <p:cNvSpPr/>
          <p:nvPr/>
        </p:nvSpPr>
        <p:spPr>
          <a:xfrm>
            <a:off x="1" y="-6430"/>
            <a:ext cx="12192000" cy="1620300"/>
          </a:xfrm>
          <a:prstGeom prst="rect">
            <a:avLst/>
          </a:prstGeom>
          <a:solidFill>
            <a:srgbClr val="0045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Poppins Light"/>
              <a:ea typeface="Poppins Light"/>
              <a:cs typeface="Poppins Light"/>
              <a:sym typeface="Poppins Light"/>
            </a:endParaRPr>
          </a:p>
        </p:txBody>
      </p:sp>
      <p:pic>
        <p:nvPicPr>
          <p:cNvPr id="104" name="Google Shape;104;p17"/>
          <p:cNvPicPr preferRelativeResize="0"/>
          <p:nvPr/>
        </p:nvPicPr>
        <p:blipFill rotWithShape="1">
          <a:blip r:embed="rId2">
            <a:alphaModFix/>
          </a:blip>
          <a:srcRect b="38529" l="0" r="0" t="-5805"/>
          <a:stretch/>
        </p:blipFill>
        <p:spPr>
          <a:xfrm>
            <a:off x="8457287" y="-227614"/>
            <a:ext cx="3843806" cy="1802636"/>
          </a:xfrm>
          <a:prstGeom prst="rect">
            <a:avLst/>
          </a:prstGeom>
          <a:noFill/>
          <a:ln>
            <a:noFill/>
          </a:ln>
        </p:spPr>
      </p:pic>
      <p:cxnSp>
        <p:nvCxnSpPr>
          <p:cNvPr id="105" name="Google Shape;105;p17"/>
          <p:cNvCxnSpPr/>
          <p:nvPr/>
        </p:nvCxnSpPr>
        <p:spPr>
          <a:xfrm>
            <a:off x="5163240" y="1141132"/>
            <a:ext cx="932700" cy="0"/>
          </a:xfrm>
          <a:prstGeom prst="straightConnector1">
            <a:avLst/>
          </a:prstGeom>
          <a:noFill/>
          <a:ln cap="flat" cmpd="sng" w="12700">
            <a:solidFill>
              <a:srgbClr val="FFFFFF"/>
            </a:solidFill>
            <a:prstDash val="solid"/>
            <a:miter lim="800000"/>
            <a:headEnd len="sm" w="sm" type="none"/>
            <a:tailEnd len="sm" w="sm" type="none"/>
          </a:ln>
        </p:spPr>
      </p:cxnSp>
      <p:sp>
        <p:nvSpPr>
          <p:cNvPr id="106" name="Google Shape;106;p17"/>
          <p:cNvSpPr txBox="1"/>
          <p:nvPr/>
        </p:nvSpPr>
        <p:spPr>
          <a:xfrm>
            <a:off x="1110350" y="346525"/>
            <a:ext cx="9830100" cy="6660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None/>
            </a:pPr>
            <a:r>
              <a:t/>
            </a:r>
            <a:endParaRPr sz="4000">
              <a:solidFill>
                <a:srgbClr val="FFFFFF"/>
              </a:solidFill>
              <a:latin typeface="Poppins SemiBold"/>
              <a:ea typeface="Poppins SemiBold"/>
              <a:cs typeface="Poppins SemiBold"/>
              <a:sym typeface="Poppins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01">
                                            <p:txEl>
                                              <p:pRg end="0" st="0"/>
                                            </p:txEl>
                                          </p:spTgt>
                                        </p:tgtEl>
                                        <p:attrNameLst>
                                          <p:attrName>style.visibility</p:attrName>
                                        </p:attrNameLst>
                                      </p:cBhvr>
                                      <p:to>
                                        <p:strVal val="visible"/>
                                      </p:to>
                                    </p:set>
                                    <p:animEffect filter="fade" transition="in">
                                      <p:cBhvr>
                                        <p:cTn dur="500"/>
                                        <p:tgtEl>
                                          <p:spTgt spid="101">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01">
                                            <p:txEl>
                                              <p:pRg end="1" st="1"/>
                                            </p:txEl>
                                          </p:spTgt>
                                        </p:tgtEl>
                                        <p:attrNameLst>
                                          <p:attrName>style.visibility</p:attrName>
                                        </p:attrNameLst>
                                      </p:cBhvr>
                                      <p:to>
                                        <p:strVal val="visible"/>
                                      </p:to>
                                    </p:set>
                                    <p:animEffect filter="fade" transition="in">
                                      <p:cBhvr>
                                        <p:cTn dur="500"/>
                                        <p:tgtEl>
                                          <p:spTgt spid="101">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1">
                                            <p:txEl>
                                              <p:pRg end="2" st="2"/>
                                            </p:txEl>
                                          </p:spTgt>
                                        </p:tgtEl>
                                        <p:attrNameLst>
                                          <p:attrName>style.visibility</p:attrName>
                                        </p:attrNameLst>
                                      </p:cBhvr>
                                      <p:to>
                                        <p:strVal val="visible"/>
                                      </p:to>
                                    </p:set>
                                    <p:animEffect filter="fade" transition="in">
                                      <p:cBhvr>
                                        <p:cTn dur="500"/>
                                        <p:tgtEl>
                                          <p:spTgt spid="101">
                                            <p:txEl>
                                              <p:pRg end="2" st="2"/>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01">
                                            <p:txEl>
                                              <p:pRg end="3" st="3"/>
                                            </p:txEl>
                                          </p:spTgt>
                                        </p:tgtEl>
                                        <p:attrNameLst>
                                          <p:attrName>style.visibility</p:attrName>
                                        </p:attrNameLst>
                                      </p:cBhvr>
                                      <p:to>
                                        <p:strVal val="visible"/>
                                      </p:to>
                                    </p:set>
                                    <p:animEffect filter="fade" transition="in">
                                      <p:cBhvr>
                                        <p:cTn dur="500"/>
                                        <p:tgtEl>
                                          <p:spTgt spid="101">
                                            <p:txEl>
                                              <p:pRg end="3" st="3"/>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01">
                                            <p:txEl>
                                              <p:pRg end="4" st="4"/>
                                            </p:txEl>
                                          </p:spTgt>
                                        </p:tgtEl>
                                        <p:attrNameLst>
                                          <p:attrName>style.visibility</p:attrName>
                                        </p:attrNameLst>
                                      </p:cBhvr>
                                      <p:to>
                                        <p:strVal val="visible"/>
                                      </p:to>
                                    </p:set>
                                    <p:animEffect filter="fade" transition="in">
                                      <p:cBhvr>
                                        <p:cTn dur="500"/>
                                        <p:tgtEl>
                                          <p:spTgt spid="101">
                                            <p:txEl>
                                              <p:pRg end="4" st="4"/>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01">
                                            <p:txEl>
                                              <p:pRg end="5" st="5"/>
                                            </p:txEl>
                                          </p:spTgt>
                                        </p:tgtEl>
                                        <p:attrNameLst>
                                          <p:attrName>style.visibility</p:attrName>
                                        </p:attrNameLst>
                                      </p:cBhvr>
                                      <p:to>
                                        <p:strVal val="visible"/>
                                      </p:to>
                                    </p:set>
                                    <p:animEffect filter="fade" transition="in">
                                      <p:cBhvr>
                                        <p:cTn dur="500"/>
                                        <p:tgtEl>
                                          <p:spTgt spid="101">
                                            <p:txEl>
                                              <p:pRg end="5" st="5"/>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01">
                                            <p:txEl>
                                              <p:pRg end="6" st="6"/>
                                            </p:txEl>
                                          </p:spTgt>
                                        </p:tgtEl>
                                        <p:attrNameLst>
                                          <p:attrName>style.visibility</p:attrName>
                                        </p:attrNameLst>
                                      </p:cBhvr>
                                      <p:to>
                                        <p:strVal val="visible"/>
                                      </p:to>
                                    </p:set>
                                    <p:animEffect filter="fade" transition="in">
                                      <p:cBhvr>
                                        <p:cTn dur="500"/>
                                        <p:tgtEl>
                                          <p:spTgt spid="101">
                                            <p:txEl>
                                              <p:pRg end="6" st="6"/>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01">
                                            <p:txEl>
                                              <p:pRg end="7" st="7"/>
                                            </p:txEl>
                                          </p:spTgt>
                                        </p:tgtEl>
                                        <p:attrNameLst>
                                          <p:attrName>style.visibility</p:attrName>
                                        </p:attrNameLst>
                                      </p:cBhvr>
                                      <p:to>
                                        <p:strVal val="visible"/>
                                      </p:to>
                                    </p:set>
                                    <p:animEffect filter="fade" transition="in">
                                      <p:cBhvr>
                                        <p:cTn dur="500"/>
                                        <p:tgtEl>
                                          <p:spTgt spid="101">
                                            <p:txEl>
                                              <p:pRg end="7" st="7"/>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01">
                                            <p:txEl>
                                              <p:pRg end="8" st="8"/>
                                            </p:txEl>
                                          </p:spTgt>
                                        </p:tgtEl>
                                        <p:attrNameLst>
                                          <p:attrName>style.visibility</p:attrName>
                                        </p:attrNameLst>
                                      </p:cBhvr>
                                      <p:to>
                                        <p:strVal val="visible"/>
                                      </p:to>
                                    </p:set>
                                    <p:animEffect filter="fade" transition="in">
                                      <p:cBhvr>
                                        <p:cTn dur="500"/>
                                        <p:tgtEl>
                                          <p:spTgt spid="101">
                                            <p:txEl>
                                              <p:pRg end="8" st="8"/>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500"/>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p:cSld name="Title &amp; Content">
    <p:spTree>
      <p:nvGrpSpPr>
        <p:cNvPr id="107" name="Shape 107"/>
        <p:cNvGrpSpPr/>
        <p:nvPr/>
      </p:nvGrpSpPr>
      <p:grpSpPr>
        <a:xfrm>
          <a:off x="0" y="0"/>
          <a:ext cx="0" cy="0"/>
          <a:chOff x="0" y="0"/>
          <a:chExt cx="0" cy="0"/>
        </a:xfrm>
      </p:grpSpPr>
      <p:sp>
        <p:nvSpPr>
          <p:cNvPr id="108" name="Google Shape;108;p18"/>
          <p:cNvSpPr txBox="1"/>
          <p:nvPr>
            <p:ph idx="1" type="body"/>
          </p:nvPr>
        </p:nvSpPr>
        <p:spPr>
          <a:xfrm>
            <a:off x="838200" y="1270000"/>
            <a:ext cx="10515600" cy="365124"/>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400"/>
              <a:buNone/>
              <a:defRPr sz="1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18"/>
          <p:cNvSpPr/>
          <p:nvPr/>
        </p:nvSpPr>
        <p:spPr>
          <a:xfrm>
            <a:off x="1" y="-6430"/>
            <a:ext cx="12192000" cy="1620300"/>
          </a:xfrm>
          <a:prstGeom prst="rect">
            <a:avLst/>
          </a:prstGeom>
          <a:solidFill>
            <a:srgbClr val="0045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Poppins Light"/>
              <a:ea typeface="Poppins Light"/>
              <a:cs typeface="Poppins Light"/>
              <a:sym typeface="Poppins Light"/>
            </a:endParaRPr>
          </a:p>
        </p:txBody>
      </p:sp>
      <p:pic>
        <p:nvPicPr>
          <p:cNvPr id="110" name="Google Shape;110;p18"/>
          <p:cNvPicPr preferRelativeResize="0"/>
          <p:nvPr/>
        </p:nvPicPr>
        <p:blipFill rotWithShape="1">
          <a:blip r:embed="rId2">
            <a:alphaModFix/>
          </a:blip>
          <a:srcRect b="38529" l="0" r="0" t="-5805"/>
          <a:stretch/>
        </p:blipFill>
        <p:spPr>
          <a:xfrm>
            <a:off x="8457287" y="-227614"/>
            <a:ext cx="3843806" cy="1802636"/>
          </a:xfrm>
          <a:prstGeom prst="rect">
            <a:avLst/>
          </a:prstGeom>
          <a:noFill/>
          <a:ln>
            <a:noFill/>
          </a:ln>
        </p:spPr>
      </p:pic>
      <p:cxnSp>
        <p:nvCxnSpPr>
          <p:cNvPr id="111" name="Google Shape;111;p18"/>
          <p:cNvCxnSpPr/>
          <p:nvPr/>
        </p:nvCxnSpPr>
        <p:spPr>
          <a:xfrm>
            <a:off x="5163240" y="1141132"/>
            <a:ext cx="932700" cy="0"/>
          </a:xfrm>
          <a:prstGeom prst="straightConnector1">
            <a:avLst/>
          </a:prstGeom>
          <a:noFill/>
          <a:ln cap="flat" cmpd="sng" w="12700">
            <a:solidFill>
              <a:srgbClr val="FFFFFF"/>
            </a:solidFill>
            <a:prstDash val="solid"/>
            <a:miter lim="800000"/>
            <a:headEnd len="sm" w="sm" type="none"/>
            <a:tailEnd len="sm" w="sm" type="none"/>
          </a:ln>
        </p:spPr>
      </p:cxnSp>
      <p:sp>
        <p:nvSpPr>
          <p:cNvPr id="112" name="Google Shape;112;p18"/>
          <p:cNvSpPr txBox="1"/>
          <p:nvPr/>
        </p:nvSpPr>
        <p:spPr>
          <a:xfrm>
            <a:off x="1110350" y="346525"/>
            <a:ext cx="9830100" cy="6660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None/>
            </a:pPr>
            <a:r>
              <a:t/>
            </a:r>
            <a:endParaRPr sz="4000">
              <a:solidFill>
                <a:srgbClr val="FFFFFF"/>
              </a:solidFill>
              <a:latin typeface="Poppins SemiBold"/>
              <a:ea typeface="Poppins SemiBold"/>
              <a:cs typeface="Poppins SemiBold"/>
              <a:sym typeface="Poppins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animEffect filter="fade" transition="in">
                                      <p:cBhvr>
                                        <p:cTn dur="500"/>
                                        <p:tgtEl>
                                          <p:spTgt spid="108">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animEffect filter="fade" transition="in">
                                      <p:cBhvr>
                                        <p:cTn dur="500"/>
                                        <p:tgtEl>
                                          <p:spTgt spid="108">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8">
                                            <p:txEl>
                                              <p:pRg end="2" st="2"/>
                                            </p:txEl>
                                          </p:spTgt>
                                        </p:tgtEl>
                                        <p:attrNameLst>
                                          <p:attrName>style.visibility</p:attrName>
                                        </p:attrNameLst>
                                      </p:cBhvr>
                                      <p:to>
                                        <p:strVal val="visible"/>
                                      </p:to>
                                    </p:set>
                                    <p:animEffect filter="fade" transition="in">
                                      <p:cBhvr>
                                        <p:cTn dur="500"/>
                                        <p:tgtEl>
                                          <p:spTgt spid="108">
                                            <p:txEl>
                                              <p:pRg end="2" st="2"/>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08">
                                            <p:txEl>
                                              <p:pRg end="3" st="3"/>
                                            </p:txEl>
                                          </p:spTgt>
                                        </p:tgtEl>
                                        <p:attrNameLst>
                                          <p:attrName>style.visibility</p:attrName>
                                        </p:attrNameLst>
                                      </p:cBhvr>
                                      <p:to>
                                        <p:strVal val="visible"/>
                                      </p:to>
                                    </p:set>
                                    <p:animEffect filter="fade" transition="in">
                                      <p:cBhvr>
                                        <p:cTn dur="500"/>
                                        <p:tgtEl>
                                          <p:spTgt spid="108">
                                            <p:txEl>
                                              <p:pRg end="3" st="3"/>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08">
                                            <p:txEl>
                                              <p:pRg end="4" st="4"/>
                                            </p:txEl>
                                          </p:spTgt>
                                        </p:tgtEl>
                                        <p:attrNameLst>
                                          <p:attrName>style.visibility</p:attrName>
                                        </p:attrNameLst>
                                      </p:cBhvr>
                                      <p:to>
                                        <p:strVal val="visible"/>
                                      </p:to>
                                    </p:set>
                                    <p:animEffect filter="fade" transition="in">
                                      <p:cBhvr>
                                        <p:cTn dur="500"/>
                                        <p:tgtEl>
                                          <p:spTgt spid="108">
                                            <p:txEl>
                                              <p:pRg end="4" st="4"/>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08">
                                            <p:txEl>
                                              <p:pRg end="5" st="5"/>
                                            </p:txEl>
                                          </p:spTgt>
                                        </p:tgtEl>
                                        <p:attrNameLst>
                                          <p:attrName>style.visibility</p:attrName>
                                        </p:attrNameLst>
                                      </p:cBhvr>
                                      <p:to>
                                        <p:strVal val="visible"/>
                                      </p:to>
                                    </p:set>
                                    <p:animEffect filter="fade" transition="in">
                                      <p:cBhvr>
                                        <p:cTn dur="500"/>
                                        <p:tgtEl>
                                          <p:spTgt spid="108">
                                            <p:txEl>
                                              <p:pRg end="5" st="5"/>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08">
                                            <p:txEl>
                                              <p:pRg end="6" st="6"/>
                                            </p:txEl>
                                          </p:spTgt>
                                        </p:tgtEl>
                                        <p:attrNameLst>
                                          <p:attrName>style.visibility</p:attrName>
                                        </p:attrNameLst>
                                      </p:cBhvr>
                                      <p:to>
                                        <p:strVal val="visible"/>
                                      </p:to>
                                    </p:set>
                                    <p:animEffect filter="fade" transition="in">
                                      <p:cBhvr>
                                        <p:cTn dur="500"/>
                                        <p:tgtEl>
                                          <p:spTgt spid="108">
                                            <p:txEl>
                                              <p:pRg end="6" st="6"/>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08">
                                            <p:txEl>
                                              <p:pRg end="7" st="7"/>
                                            </p:txEl>
                                          </p:spTgt>
                                        </p:tgtEl>
                                        <p:attrNameLst>
                                          <p:attrName>style.visibility</p:attrName>
                                        </p:attrNameLst>
                                      </p:cBhvr>
                                      <p:to>
                                        <p:strVal val="visible"/>
                                      </p:to>
                                    </p:set>
                                    <p:animEffect filter="fade" transition="in">
                                      <p:cBhvr>
                                        <p:cTn dur="500"/>
                                        <p:tgtEl>
                                          <p:spTgt spid="108">
                                            <p:txEl>
                                              <p:pRg end="7" st="7"/>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08">
                                            <p:txEl>
                                              <p:pRg end="8" st="8"/>
                                            </p:txEl>
                                          </p:spTgt>
                                        </p:tgtEl>
                                        <p:attrNameLst>
                                          <p:attrName>style.visibility</p:attrName>
                                        </p:attrNameLst>
                                      </p:cBhvr>
                                      <p:to>
                                        <p:strVal val="visible"/>
                                      </p:to>
                                    </p:set>
                                    <p:animEffect filter="fade" transition="in">
                                      <p:cBhvr>
                                        <p:cTn dur="500"/>
                                        <p:tgtEl>
                                          <p:spTgt spid="10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0" name="Shape 2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1" name="Shape 21"/>
        <p:cNvGrpSpPr/>
        <p:nvPr/>
      </p:nvGrpSpPr>
      <p:grpSpPr>
        <a:xfrm>
          <a:off x="0" y="0"/>
          <a:ext cx="0" cy="0"/>
          <a:chOff x="0" y="0"/>
          <a:chExt cx="0" cy="0"/>
        </a:xfrm>
      </p:grpSpPr>
      <p:sp>
        <p:nvSpPr>
          <p:cNvPr id="22" name="Google Shape;2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p:nvPr>
            <p:ph idx="2" type="pic"/>
          </p:nvPr>
        </p:nvSpPr>
        <p:spPr>
          <a:xfrm>
            <a:off x="0" y="0"/>
            <a:ext cx="12192000" cy="4216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oppins Light"/>
                <a:ea typeface="Poppins Light"/>
                <a:cs typeface="Poppins Light"/>
                <a:sym typeface="Poppins Ligh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oppins Light"/>
                <a:ea typeface="Poppins Light"/>
                <a:cs typeface="Poppins Light"/>
                <a:sym typeface="Poppins Ligh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oppins Light"/>
                <a:ea typeface="Poppins Light"/>
                <a:cs typeface="Poppins Light"/>
                <a:sym typeface="Poppins Ligh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
                                        </p:tgtEl>
                                        <p:attrNameLst>
                                          <p:attrName>style.visibility</p:attrName>
                                        </p:attrNameLst>
                                      </p:cBhvr>
                                      <p:to>
                                        <p:strVal val="visible"/>
                                      </p:to>
                                    </p:set>
                                    <p:animEffect filter="fade" transition="in">
                                      <p:cBhvr>
                                        <p:cTn dur="500"/>
                                        <p:tgtEl>
                                          <p:spTgt spid="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on Right">
  <p:cSld name="Picture on Right">
    <p:spTree>
      <p:nvGrpSpPr>
        <p:cNvPr id="24" name="Shape 24"/>
        <p:cNvGrpSpPr/>
        <p:nvPr/>
      </p:nvGrpSpPr>
      <p:grpSpPr>
        <a:xfrm>
          <a:off x="0" y="0"/>
          <a:ext cx="0" cy="0"/>
          <a:chOff x="0" y="0"/>
          <a:chExt cx="0" cy="0"/>
        </a:xfrm>
      </p:grpSpPr>
      <p:sp>
        <p:nvSpPr>
          <p:cNvPr id="25" name="Google Shape;25;p5"/>
          <p:cNvSpPr txBox="1"/>
          <p:nvPr>
            <p:ph type="title"/>
          </p:nvPr>
        </p:nvSpPr>
        <p:spPr>
          <a:xfrm>
            <a:off x="628650" y="685800"/>
            <a:ext cx="6315075" cy="9144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800"/>
              <a:buFont typeface="Lato Black"/>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26" name="Google Shape;26;p5"/>
          <p:cNvCxnSpPr/>
          <p:nvPr/>
        </p:nvCxnSpPr>
        <p:spPr>
          <a:xfrm>
            <a:off x="796265" y="1923039"/>
            <a:ext cx="932700" cy="0"/>
          </a:xfrm>
          <a:prstGeom prst="straightConnector1">
            <a:avLst/>
          </a:prstGeom>
          <a:noFill/>
          <a:ln cap="flat" cmpd="sng" w="12700">
            <a:solidFill>
              <a:schemeClr val="dk1"/>
            </a:solidFill>
            <a:prstDash val="solid"/>
            <a:miter lim="800000"/>
            <a:headEnd len="sm" w="sm" type="none"/>
            <a:tailEnd len="sm" w="sm" type="none"/>
          </a:ln>
        </p:spPr>
      </p:cxnSp>
      <p:sp>
        <p:nvSpPr>
          <p:cNvPr id="27" name="Google Shape;27;p5"/>
          <p:cNvSpPr txBox="1"/>
          <p:nvPr>
            <p:ph idx="1" type="body"/>
          </p:nvPr>
        </p:nvSpPr>
        <p:spPr>
          <a:xfrm>
            <a:off x="730950" y="2533650"/>
            <a:ext cx="5029200" cy="7143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400"/>
              <a:buNone/>
              <a:defRPr sz="1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
                                        </p:tgtEl>
                                        <p:attrNameLst>
                                          <p:attrName>style.visibility</p:attrName>
                                        </p:attrNameLst>
                                      </p:cBhvr>
                                      <p:to>
                                        <p:strVal val="visible"/>
                                      </p:to>
                                    </p:set>
                                    <p:animEffect filter="fade" transition="in">
                                      <p:cBhvr>
                                        <p:cTn dur="500"/>
                                        <p:tgtEl>
                                          <p:spTgt spid="2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7">
                                            <p:txEl>
                                              <p:pRg end="0" st="0"/>
                                            </p:txEl>
                                          </p:spTgt>
                                        </p:tgtEl>
                                        <p:attrNameLst>
                                          <p:attrName>style.visibility</p:attrName>
                                        </p:attrNameLst>
                                      </p:cBhvr>
                                      <p:to>
                                        <p:strVal val="visible"/>
                                      </p:to>
                                    </p:set>
                                    <p:animEffect filter="fade" transition="in">
                                      <p:cBhvr>
                                        <p:cTn dur="500"/>
                                        <p:tgtEl>
                                          <p:spTgt spid="27">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7">
                                            <p:txEl>
                                              <p:pRg end="1" st="1"/>
                                            </p:txEl>
                                          </p:spTgt>
                                        </p:tgtEl>
                                        <p:attrNameLst>
                                          <p:attrName>style.visibility</p:attrName>
                                        </p:attrNameLst>
                                      </p:cBhvr>
                                      <p:to>
                                        <p:strVal val="visible"/>
                                      </p:to>
                                    </p:set>
                                    <p:animEffect filter="fade" transition="in">
                                      <p:cBhvr>
                                        <p:cTn dur="500"/>
                                        <p:tgtEl>
                                          <p:spTgt spid="27">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7">
                                            <p:txEl>
                                              <p:pRg end="2" st="2"/>
                                            </p:txEl>
                                          </p:spTgt>
                                        </p:tgtEl>
                                        <p:attrNameLst>
                                          <p:attrName>style.visibility</p:attrName>
                                        </p:attrNameLst>
                                      </p:cBhvr>
                                      <p:to>
                                        <p:strVal val="visible"/>
                                      </p:to>
                                    </p:set>
                                    <p:animEffect filter="fade" transition="in">
                                      <p:cBhvr>
                                        <p:cTn dur="500"/>
                                        <p:tgtEl>
                                          <p:spTgt spid="27">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7">
                                            <p:txEl>
                                              <p:pRg end="3" st="3"/>
                                            </p:txEl>
                                          </p:spTgt>
                                        </p:tgtEl>
                                        <p:attrNameLst>
                                          <p:attrName>style.visibility</p:attrName>
                                        </p:attrNameLst>
                                      </p:cBhvr>
                                      <p:to>
                                        <p:strVal val="visible"/>
                                      </p:to>
                                    </p:set>
                                    <p:animEffect filter="fade" transition="in">
                                      <p:cBhvr>
                                        <p:cTn dur="500"/>
                                        <p:tgtEl>
                                          <p:spTgt spid="27">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7">
                                            <p:txEl>
                                              <p:pRg end="4" st="4"/>
                                            </p:txEl>
                                          </p:spTgt>
                                        </p:tgtEl>
                                        <p:attrNameLst>
                                          <p:attrName>style.visibility</p:attrName>
                                        </p:attrNameLst>
                                      </p:cBhvr>
                                      <p:to>
                                        <p:strVal val="visible"/>
                                      </p:to>
                                    </p:set>
                                    <p:animEffect filter="fade" transition="in">
                                      <p:cBhvr>
                                        <p:cTn dur="500"/>
                                        <p:tgtEl>
                                          <p:spTgt spid="27">
                                            <p:txEl>
                                              <p:pRg end="4" st="4"/>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7">
                                            <p:txEl>
                                              <p:pRg end="5" st="5"/>
                                            </p:txEl>
                                          </p:spTgt>
                                        </p:tgtEl>
                                        <p:attrNameLst>
                                          <p:attrName>style.visibility</p:attrName>
                                        </p:attrNameLst>
                                      </p:cBhvr>
                                      <p:to>
                                        <p:strVal val="visible"/>
                                      </p:to>
                                    </p:set>
                                    <p:animEffect filter="fade" transition="in">
                                      <p:cBhvr>
                                        <p:cTn dur="500"/>
                                        <p:tgtEl>
                                          <p:spTgt spid="27">
                                            <p:txEl>
                                              <p:pRg end="5" st="5"/>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27">
                                            <p:txEl>
                                              <p:pRg end="6" st="6"/>
                                            </p:txEl>
                                          </p:spTgt>
                                        </p:tgtEl>
                                        <p:attrNameLst>
                                          <p:attrName>style.visibility</p:attrName>
                                        </p:attrNameLst>
                                      </p:cBhvr>
                                      <p:to>
                                        <p:strVal val="visible"/>
                                      </p:to>
                                    </p:set>
                                    <p:animEffect filter="fade" transition="in">
                                      <p:cBhvr>
                                        <p:cTn dur="500"/>
                                        <p:tgtEl>
                                          <p:spTgt spid="27">
                                            <p:txEl>
                                              <p:pRg end="6" st="6"/>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7">
                                            <p:txEl>
                                              <p:pRg end="7" st="7"/>
                                            </p:txEl>
                                          </p:spTgt>
                                        </p:tgtEl>
                                        <p:attrNameLst>
                                          <p:attrName>style.visibility</p:attrName>
                                        </p:attrNameLst>
                                      </p:cBhvr>
                                      <p:to>
                                        <p:strVal val="visible"/>
                                      </p:to>
                                    </p:set>
                                    <p:animEffect filter="fade" transition="in">
                                      <p:cBhvr>
                                        <p:cTn dur="500"/>
                                        <p:tgtEl>
                                          <p:spTgt spid="27">
                                            <p:txEl>
                                              <p:pRg end="7" st="7"/>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27">
                                            <p:txEl>
                                              <p:pRg end="8" st="8"/>
                                            </p:txEl>
                                          </p:spTgt>
                                        </p:tgtEl>
                                        <p:attrNameLst>
                                          <p:attrName>style.visibility</p:attrName>
                                        </p:attrNameLst>
                                      </p:cBhvr>
                                      <p:to>
                                        <p:strVal val="visible"/>
                                      </p:to>
                                    </p:set>
                                    <p:animEffect filter="fade" transition="in">
                                      <p:cBhvr>
                                        <p:cTn dur="500"/>
                                        <p:tgtEl>
                                          <p:spTgt spid="27">
                                            <p:txEl>
                                              <p:pRg end="8" st="8"/>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26"/>
                                        </p:tgtEl>
                                        <p:attrNameLst>
                                          <p:attrName>style.visibility</p:attrName>
                                        </p:attrNameLst>
                                      </p:cBhvr>
                                      <p:to>
                                        <p:strVal val="visible"/>
                                      </p:to>
                                    </p:set>
                                    <p:animEffect filter="fade" transition="in">
                                      <p:cBhvr>
                                        <p:cTn dur="500"/>
                                        <p:tgtEl>
                                          <p:spTgt spid="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28" name="Shape 28"/>
        <p:cNvGrpSpPr/>
        <p:nvPr/>
      </p:nvGrpSpPr>
      <p:grpSpPr>
        <a:xfrm>
          <a:off x="0" y="0"/>
          <a:ext cx="0" cy="0"/>
          <a:chOff x="0" y="0"/>
          <a:chExt cx="0" cy="0"/>
        </a:xfrm>
      </p:grpSpPr>
    </p:spTree>
  </p:cSld>
  <p:clrMapOvr>
    <a:masterClrMapping/>
  </p:clrMapOvr>
  <p:extLst>
    <p:ext uri="{DCECCB84-F9BA-43D5-87BE-67443E8EF086}">
      <p15:sldGuideLst>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on Bottom">
  <p:cSld name="Picture on Bottom">
    <p:spTree>
      <p:nvGrpSpPr>
        <p:cNvPr id="29" name="Shape 29"/>
        <p:cNvGrpSpPr/>
        <p:nvPr/>
      </p:nvGrpSpPr>
      <p:grpSpPr>
        <a:xfrm>
          <a:off x="0" y="0"/>
          <a:ext cx="0" cy="0"/>
          <a:chOff x="0" y="0"/>
          <a:chExt cx="0" cy="0"/>
        </a:xfrm>
      </p:grpSpPr>
      <p:sp>
        <p:nvSpPr>
          <p:cNvPr id="30" name="Google Shape;30;p7"/>
          <p:cNvSpPr txBox="1"/>
          <p:nvPr>
            <p:ph type="title"/>
          </p:nvPr>
        </p:nvSpPr>
        <p:spPr>
          <a:xfrm>
            <a:off x="628650" y="685800"/>
            <a:ext cx="6315075" cy="9144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800"/>
              <a:buFont typeface="Lato Black"/>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31" name="Google Shape;31;p7"/>
          <p:cNvCxnSpPr/>
          <p:nvPr/>
        </p:nvCxnSpPr>
        <p:spPr>
          <a:xfrm>
            <a:off x="730940" y="2233289"/>
            <a:ext cx="932760" cy="0"/>
          </a:xfrm>
          <a:prstGeom prst="straightConnector1">
            <a:avLst/>
          </a:prstGeom>
          <a:noFill/>
          <a:ln cap="flat" cmpd="sng" w="12700">
            <a:solidFill>
              <a:schemeClr val="dk1"/>
            </a:solidFill>
            <a:prstDash val="solid"/>
            <a:miter lim="800000"/>
            <a:headEnd len="sm" w="sm" type="none"/>
            <a:tailEnd len="sm" w="sm" type="none"/>
          </a:ln>
        </p:spPr>
      </p:cxnSp>
      <p:sp>
        <p:nvSpPr>
          <p:cNvPr id="32" name="Google Shape;32;p7"/>
          <p:cNvSpPr txBox="1"/>
          <p:nvPr>
            <p:ph idx="1" type="body"/>
          </p:nvPr>
        </p:nvSpPr>
        <p:spPr>
          <a:xfrm>
            <a:off x="628650" y="1504950"/>
            <a:ext cx="5029200" cy="71437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400"/>
              <a:buNone/>
              <a:defRPr sz="1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
                                        </p:tgtEl>
                                        <p:attrNameLst>
                                          <p:attrName>style.visibility</p:attrName>
                                        </p:attrNameLst>
                                      </p:cBhvr>
                                      <p:to>
                                        <p:strVal val="visible"/>
                                      </p:to>
                                    </p:set>
                                    <p:animEffect filter="fade" transition="in">
                                      <p:cBhvr>
                                        <p:cTn dur="500"/>
                                        <p:tgtEl>
                                          <p:spTgt spid="3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2">
                                            <p:txEl>
                                              <p:pRg end="0" st="0"/>
                                            </p:txEl>
                                          </p:spTgt>
                                        </p:tgtEl>
                                        <p:attrNameLst>
                                          <p:attrName>style.visibility</p:attrName>
                                        </p:attrNameLst>
                                      </p:cBhvr>
                                      <p:to>
                                        <p:strVal val="visible"/>
                                      </p:to>
                                    </p:set>
                                    <p:animEffect filter="fade" transition="in">
                                      <p:cBhvr>
                                        <p:cTn dur="500"/>
                                        <p:tgtEl>
                                          <p:spTgt spid="32">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2">
                                            <p:txEl>
                                              <p:pRg end="1" st="1"/>
                                            </p:txEl>
                                          </p:spTgt>
                                        </p:tgtEl>
                                        <p:attrNameLst>
                                          <p:attrName>style.visibility</p:attrName>
                                        </p:attrNameLst>
                                      </p:cBhvr>
                                      <p:to>
                                        <p:strVal val="visible"/>
                                      </p:to>
                                    </p:set>
                                    <p:animEffect filter="fade" transition="in">
                                      <p:cBhvr>
                                        <p:cTn dur="500"/>
                                        <p:tgtEl>
                                          <p:spTgt spid="32">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2">
                                            <p:txEl>
                                              <p:pRg end="2" st="2"/>
                                            </p:txEl>
                                          </p:spTgt>
                                        </p:tgtEl>
                                        <p:attrNameLst>
                                          <p:attrName>style.visibility</p:attrName>
                                        </p:attrNameLst>
                                      </p:cBhvr>
                                      <p:to>
                                        <p:strVal val="visible"/>
                                      </p:to>
                                    </p:set>
                                    <p:animEffect filter="fade" transition="in">
                                      <p:cBhvr>
                                        <p:cTn dur="500"/>
                                        <p:tgtEl>
                                          <p:spTgt spid="32">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2">
                                            <p:txEl>
                                              <p:pRg end="3" st="3"/>
                                            </p:txEl>
                                          </p:spTgt>
                                        </p:tgtEl>
                                        <p:attrNameLst>
                                          <p:attrName>style.visibility</p:attrName>
                                        </p:attrNameLst>
                                      </p:cBhvr>
                                      <p:to>
                                        <p:strVal val="visible"/>
                                      </p:to>
                                    </p:set>
                                    <p:animEffect filter="fade" transition="in">
                                      <p:cBhvr>
                                        <p:cTn dur="500"/>
                                        <p:tgtEl>
                                          <p:spTgt spid="32">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32">
                                            <p:txEl>
                                              <p:pRg end="4" st="4"/>
                                            </p:txEl>
                                          </p:spTgt>
                                        </p:tgtEl>
                                        <p:attrNameLst>
                                          <p:attrName>style.visibility</p:attrName>
                                        </p:attrNameLst>
                                      </p:cBhvr>
                                      <p:to>
                                        <p:strVal val="visible"/>
                                      </p:to>
                                    </p:set>
                                    <p:animEffect filter="fade" transition="in">
                                      <p:cBhvr>
                                        <p:cTn dur="500"/>
                                        <p:tgtEl>
                                          <p:spTgt spid="32">
                                            <p:txEl>
                                              <p:pRg end="4" st="4"/>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2">
                                            <p:txEl>
                                              <p:pRg end="5" st="5"/>
                                            </p:txEl>
                                          </p:spTgt>
                                        </p:tgtEl>
                                        <p:attrNameLst>
                                          <p:attrName>style.visibility</p:attrName>
                                        </p:attrNameLst>
                                      </p:cBhvr>
                                      <p:to>
                                        <p:strVal val="visible"/>
                                      </p:to>
                                    </p:set>
                                    <p:animEffect filter="fade" transition="in">
                                      <p:cBhvr>
                                        <p:cTn dur="500"/>
                                        <p:tgtEl>
                                          <p:spTgt spid="32">
                                            <p:txEl>
                                              <p:pRg end="5" st="5"/>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32">
                                            <p:txEl>
                                              <p:pRg end="6" st="6"/>
                                            </p:txEl>
                                          </p:spTgt>
                                        </p:tgtEl>
                                        <p:attrNameLst>
                                          <p:attrName>style.visibility</p:attrName>
                                        </p:attrNameLst>
                                      </p:cBhvr>
                                      <p:to>
                                        <p:strVal val="visible"/>
                                      </p:to>
                                    </p:set>
                                    <p:animEffect filter="fade" transition="in">
                                      <p:cBhvr>
                                        <p:cTn dur="500"/>
                                        <p:tgtEl>
                                          <p:spTgt spid="32">
                                            <p:txEl>
                                              <p:pRg end="6" st="6"/>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32">
                                            <p:txEl>
                                              <p:pRg end="7" st="7"/>
                                            </p:txEl>
                                          </p:spTgt>
                                        </p:tgtEl>
                                        <p:attrNameLst>
                                          <p:attrName>style.visibility</p:attrName>
                                        </p:attrNameLst>
                                      </p:cBhvr>
                                      <p:to>
                                        <p:strVal val="visible"/>
                                      </p:to>
                                    </p:set>
                                    <p:animEffect filter="fade" transition="in">
                                      <p:cBhvr>
                                        <p:cTn dur="500"/>
                                        <p:tgtEl>
                                          <p:spTgt spid="32">
                                            <p:txEl>
                                              <p:pRg end="7" st="7"/>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32">
                                            <p:txEl>
                                              <p:pRg end="8" st="8"/>
                                            </p:txEl>
                                          </p:spTgt>
                                        </p:tgtEl>
                                        <p:attrNameLst>
                                          <p:attrName>style.visibility</p:attrName>
                                        </p:attrNameLst>
                                      </p:cBhvr>
                                      <p:to>
                                        <p:strVal val="visible"/>
                                      </p:to>
                                    </p:set>
                                    <p:animEffect filter="fade" transition="in">
                                      <p:cBhvr>
                                        <p:cTn dur="500"/>
                                        <p:tgtEl>
                                          <p:spTgt spid="32">
                                            <p:txEl>
                                              <p:pRg end="8" st="8"/>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31"/>
                                        </p:tgtEl>
                                        <p:attrNameLst>
                                          <p:attrName>style.visibility</p:attrName>
                                        </p:attrNameLst>
                                      </p:cBhvr>
                                      <p:to>
                                        <p:strVal val="visible"/>
                                      </p:to>
                                    </p:set>
                                    <p:animEffect filter="fade" transition="in">
                                      <p:cBhvr>
                                        <p:cTn dur="500"/>
                                        <p:tgtEl>
                                          <p:spTgt spid="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Title and Content">
  <p:cSld name="11_Title and Content">
    <p:spTree>
      <p:nvGrpSpPr>
        <p:cNvPr id="33" name="Shape 3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4" name="Shape 34"/>
        <p:cNvGrpSpPr/>
        <p:nvPr/>
      </p:nvGrpSpPr>
      <p:grpSpPr>
        <a:xfrm>
          <a:off x="0" y="0"/>
          <a:ext cx="0" cy="0"/>
          <a:chOff x="0" y="0"/>
          <a:chExt cx="0" cy="0"/>
        </a:xfrm>
      </p:grpSpPr>
      <p:cxnSp>
        <p:nvCxnSpPr>
          <p:cNvPr id="35" name="Google Shape;35;p9"/>
          <p:cNvCxnSpPr/>
          <p:nvPr/>
        </p:nvCxnSpPr>
        <p:spPr>
          <a:xfrm>
            <a:off x="730940" y="2233289"/>
            <a:ext cx="932760" cy="0"/>
          </a:xfrm>
          <a:prstGeom prst="straightConnector1">
            <a:avLst/>
          </a:prstGeom>
          <a:noFill/>
          <a:ln cap="flat" cmpd="sng" w="12700">
            <a:solidFill>
              <a:schemeClr val="dk1"/>
            </a:solidFill>
            <a:prstDash val="solid"/>
            <a:miter lim="800000"/>
            <a:headEnd len="sm" w="sm" type="none"/>
            <a:tailEnd len="sm" w="sm" type="none"/>
          </a:ln>
        </p:spPr>
      </p:cxnSp>
      <p:sp>
        <p:nvSpPr>
          <p:cNvPr id="36" name="Google Shape;36;p9"/>
          <p:cNvSpPr txBox="1"/>
          <p:nvPr>
            <p:ph idx="1" type="body"/>
          </p:nvPr>
        </p:nvSpPr>
        <p:spPr>
          <a:xfrm>
            <a:off x="628650" y="1504950"/>
            <a:ext cx="5029200" cy="714375"/>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dk1"/>
              </a:buClr>
              <a:buSzPts val="1400"/>
              <a:buNone/>
              <a:defRPr sz="1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9"/>
          <p:cNvSpPr/>
          <p:nvPr/>
        </p:nvSpPr>
        <p:spPr>
          <a:xfrm>
            <a:off x="1" y="-6430"/>
            <a:ext cx="12192000" cy="1620300"/>
          </a:xfrm>
          <a:prstGeom prst="rect">
            <a:avLst/>
          </a:prstGeom>
          <a:solidFill>
            <a:srgbClr val="0045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Poppins Light"/>
              <a:ea typeface="Poppins Light"/>
              <a:cs typeface="Poppins Light"/>
              <a:sym typeface="Poppins Light"/>
            </a:endParaRPr>
          </a:p>
        </p:txBody>
      </p:sp>
      <p:pic>
        <p:nvPicPr>
          <p:cNvPr id="38" name="Google Shape;38;p9"/>
          <p:cNvPicPr preferRelativeResize="0"/>
          <p:nvPr/>
        </p:nvPicPr>
        <p:blipFill rotWithShape="1">
          <a:blip r:embed="rId2">
            <a:alphaModFix/>
          </a:blip>
          <a:srcRect b="38529" l="0" r="0" t="-5805"/>
          <a:stretch/>
        </p:blipFill>
        <p:spPr>
          <a:xfrm>
            <a:off x="8457287" y="-227614"/>
            <a:ext cx="3843806" cy="1802636"/>
          </a:xfrm>
          <a:prstGeom prst="rect">
            <a:avLst/>
          </a:prstGeom>
          <a:noFill/>
          <a:ln>
            <a:noFill/>
          </a:ln>
        </p:spPr>
      </p:pic>
      <p:cxnSp>
        <p:nvCxnSpPr>
          <p:cNvPr id="39" name="Google Shape;39;p9"/>
          <p:cNvCxnSpPr/>
          <p:nvPr/>
        </p:nvCxnSpPr>
        <p:spPr>
          <a:xfrm>
            <a:off x="5163240" y="1141132"/>
            <a:ext cx="932700" cy="0"/>
          </a:xfrm>
          <a:prstGeom prst="straightConnector1">
            <a:avLst/>
          </a:prstGeom>
          <a:noFill/>
          <a:ln cap="flat" cmpd="sng" w="12700">
            <a:solidFill>
              <a:srgbClr val="FFFFFF"/>
            </a:solidFill>
            <a:prstDash val="solid"/>
            <a:miter lim="800000"/>
            <a:headEnd len="sm" w="sm" type="none"/>
            <a:tailEnd len="sm" w="sm" type="none"/>
          </a:ln>
        </p:spPr>
      </p:cxnSp>
      <p:sp>
        <p:nvSpPr>
          <p:cNvPr id="40" name="Google Shape;40;p9"/>
          <p:cNvSpPr txBox="1"/>
          <p:nvPr/>
        </p:nvSpPr>
        <p:spPr>
          <a:xfrm>
            <a:off x="1110350" y="346525"/>
            <a:ext cx="9830100" cy="6660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None/>
            </a:pPr>
            <a:r>
              <a:t/>
            </a:r>
            <a:endParaRPr sz="4000">
              <a:solidFill>
                <a:srgbClr val="FFFFFF"/>
              </a:solidFill>
              <a:latin typeface="Poppins SemiBold"/>
              <a:ea typeface="Poppins SemiBold"/>
              <a:cs typeface="Poppins SemiBold"/>
              <a:sym typeface="Poppins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6">
                                            <p:txEl>
                                              <p:pRg end="0" st="0"/>
                                            </p:txEl>
                                          </p:spTgt>
                                        </p:tgtEl>
                                        <p:attrNameLst>
                                          <p:attrName>style.visibility</p:attrName>
                                        </p:attrNameLst>
                                      </p:cBhvr>
                                      <p:to>
                                        <p:strVal val="visible"/>
                                      </p:to>
                                    </p:set>
                                    <p:animEffect filter="fade" transition="in">
                                      <p:cBhvr>
                                        <p:cTn dur="500"/>
                                        <p:tgtEl>
                                          <p:spTgt spid="36">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6">
                                            <p:txEl>
                                              <p:pRg end="1" st="1"/>
                                            </p:txEl>
                                          </p:spTgt>
                                        </p:tgtEl>
                                        <p:attrNameLst>
                                          <p:attrName>style.visibility</p:attrName>
                                        </p:attrNameLst>
                                      </p:cBhvr>
                                      <p:to>
                                        <p:strVal val="visible"/>
                                      </p:to>
                                    </p:set>
                                    <p:animEffect filter="fade" transition="in">
                                      <p:cBhvr>
                                        <p:cTn dur="500"/>
                                        <p:tgtEl>
                                          <p:spTgt spid="36">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6">
                                            <p:txEl>
                                              <p:pRg end="2" st="2"/>
                                            </p:txEl>
                                          </p:spTgt>
                                        </p:tgtEl>
                                        <p:attrNameLst>
                                          <p:attrName>style.visibility</p:attrName>
                                        </p:attrNameLst>
                                      </p:cBhvr>
                                      <p:to>
                                        <p:strVal val="visible"/>
                                      </p:to>
                                    </p:set>
                                    <p:animEffect filter="fade" transition="in">
                                      <p:cBhvr>
                                        <p:cTn dur="500"/>
                                        <p:tgtEl>
                                          <p:spTgt spid="36">
                                            <p:txEl>
                                              <p:pRg end="2" st="2"/>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6">
                                            <p:txEl>
                                              <p:pRg end="3" st="3"/>
                                            </p:txEl>
                                          </p:spTgt>
                                        </p:tgtEl>
                                        <p:attrNameLst>
                                          <p:attrName>style.visibility</p:attrName>
                                        </p:attrNameLst>
                                      </p:cBhvr>
                                      <p:to>
                                        <p:strVal val="visible"/>
                                      </p:to>
                                    </p:set>
                                    <p:animEffect filter="fade" transition="in">
                                      <p:cBhvr>
                                        <p:cTn dur="500"/>
                                        <p:tgtEl>
                                          <p:spTgt spid="36">
                                            <p:txEl>
                                              <p:pRg end="3" st="3"/>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6">
                                            <p:txEl>
                                              <p:pRg end="4" st="4"/>
                                            </p:txEl>
                                          </p:spTgt>
                                        </p:tgtEl>
                                        <p:attrNameLst>
                                          <p:attrName>style.visibility</p:attrName>
                                        </p:attrNameLst>
                                      </p:cBhvr>
                                      <p:to>
                                        <p:strVal val="visible"/>
                                      </p:to>
                                    </p:set>
                                    <p:animEffect filter="fade" transition="in">
                                      <p:cBhvr>
                                        <p:cTn dur="500"/>
                                        <p:tgtEl>
                                          <p:spTgt spid="36">
                                            <p:txEl>
                                              <p:pRg end="4" st="4"/>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36">
                                            <p:txEl>
                                              <p:pRg end="5" st="5"/>
                                            </p:txEl>
                                          </p:spTgt>
                                        </p:tgtEl>
                                        <p:attrNameLst>
                                          <p:attrName>style.visibility</p:attrName>
                                        </p:attrNameLst>
                                      </p:cBhvr>
                                      <p:to>
                                        <p:strVal val="visible"/>
                                      </p:to>
                                    </p:set>
                                    <p:animEffect filter="fade" transition="in">
                                      <p:cBhvr>
                                        <p:cTn dur="500"/>
                                        <p:tgtEl>
                                          <p:spTgt spid="36">
                                            <p:txEl>
                                              <p:pRg end="5" st="5"/>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6">
                                            <p:txEl>
                                              <p:pRg end="6" st="6"/>
                                            </p:txEl>
                                          </p:spTgt>
                                        </p:tgtEl>
                                        <p:attrNameLst>
                                          <p:attrName>style.visibility</p:attrName>
                                        </p:attrNameLst>
                                      </p:cBhvr>
                                      <p:to>
                                        <p:strVal val="visible"/>
                                      </p:to>
                                    </p:set>
                                    <p:animEffect filter="fade" transition="in">
                                      <p:cBhvr>
                                        <p:cTn dur="500"/>
                                        <p:tgtEl>
                                          <p:spTgt spid="36">
                                            <p:txEl>
                                              <p:pRg end="6" st="6"/>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36">
                                            <p:txEl>
                                              <p:pRg end="7" st="7"/>
                                            </p:txEl>
                                          </p:spTgt>
                                        </p:tgtEl>
                                        <p:attrNameLst>
                                          <p:attrName>style.visibility</p:attrName>
                                        </p:attrNameLst>
                                      </p:cBhvr>
                                      <p:to>
                                        <p:strVal val="visible"/>
                                      </p:to>
                                    </p:set>
                                    <p:animEffect filter="fade" transition="in">
                                      <p:cBhvr>
                                        <p:cTn dur="500"/>
                                        <p:tgtEl>
                                          <p:spTgt spid="36">
                                            <p:txEl>
                                              <p:pRg end="7" st="7"/>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36">
                                            <p:txEl>
                                              <p:pRg end="8" st="8"/>
                                            </p:txEl>
                                          </p:spTgt>
                                        </p:tgtEl>
                                        <p:attrNameLst>
                                          <p:attrName>style.visibility</p:attrName>
                                        </p:attrNameLst>
                                      </p:cBhvr>
                                      <p:to>
                                        <p:strVal val="visible"/>
                                      </p:to>
                                    </p:set>
                                    <p:animEffect filter="fade" transition="in">
                                      <p:cBhvr>
                                        <p:cTn dur="500"/>
                                        <p:tgtEl>
                                          <p:spTgt spid="36">
                                            <p:txEl>
                                              <p:pRg end="8" st="8"/>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35"/>
                                        </p:tgtEl>
                                        <p:attrNameLst>
                                          <p:attrName>style.visibility</p:attrName>
                                        </p:attrNameLst>
                                      </p:cBhvr>
                                      <p:to>
                                        <p:strVal val="visible"/>
                                      </p:to>
                                    </p:set>
                                    <p:animEffect filter="fade" transition="in">
                                      <p:cBhvr>
                                        <p:cTn dur="500"/>
                                        <p:tgtEl>
                                          <p:spTgt spid="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Picture">
  <p:cSld name="4 Picture">
    <p:spTree>
      <p:nvGrpSpPr>
        <p:cNvPr id="41" name="Shape 41"/>
        <p:cNvGrpSpPr/>
        <p:nvPr/>
      </p:nvGrpSpPr>
      <p:grpSpPr>
        <a:xfrm>
          <a:off x="0" y="0"/>
          <a:ext cx="0" cy="0"/>
          <a:chOff x="0" y="0"/>
          <a:chExt cx="0" cy="0"/>
        </a:xfrm>
      </p:grpSpPr>
      <p:sp>
        <p:nvSpPr>
          <p:cNvPr id="42" name="Google Shape;42;p10"/>
          <p:cNvSpPr/>
          <p:nvPr>
            <p:ph idx="2" type="pic"/>
          </p:nvPr>
        </p:nvSpPr>
        <p:spPr>
          <a:xfrm>
            <a:off x="0" y="0"/>
            <a:ext cx="12192000" cy="328295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oppins Light"/>
                <a:ea typeface="Poppins Light"/>
                <a:cs typeface="Poppins Light"/>
                <a:sym typeface="Poppins Ligh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oppins Light"/>
                <a:ea typeface="Poppins Light"/>
                <a:cs typeface="Poppins Light"/>
                <a:sym typeface="Poppins Ligh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oppins Light"/>
                <a:ea typeface="Poppins Light"/>
                <a:cs typeface="Poppins Light"/>
                <a:sym typeface="Poppins Ligh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9pPr>
          </a:lstStyle>
          <a:p/>
        </p:txBody>
      </p:sp>
      <p:sp>
        <p:nvSpPr>
          <p:cNvPr id="43" name="Google Shape;43;p10"/>
          <p:cNvSpPr/>
          <p:nvPr/>
        </p:nvSpPr>
        <p:spPr>
          <a:xfrm>
            <a:off x="1" y="-6430"/>
            <a:ext cx="12192000" cy="1620300"/>
          </a:xfrm>
          <a:prstGeom prst="rect">
            <a:avLst/>
          </a:prstGeom>
          <a:solidFill>
            <a:srgbClr val="00458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Poppins Light"/>
              <a:ea typeface="Poppins Light"/>
              <a:cs typeface="Poppins Light"/>
              <a:sym typeface="Poppins Light"/>
            </a:endParaRPr>
          </a:p>
        </p:txBody>
      </p:sp>
      <p:pic>
        <p:nvPicPr>
          <p:cNvPr id="44" name="Google Shape;44;p10"/>
          <p:cNvPicPr preferRelativeResize="0"/>
          <p:nvPr/>
        </p:nvPicPr>
        <p:blipFill rotWithShape="1">
          <a:blip r:embed="rId2">
            <a:alphaModFix/>
          </a:blip>
          <a:srcRect b="38529" l="0" r="0" t="-5805"/>
          <a:stretch/>
        </p:blipFill>
        <p:spPr>
          <a:xfrm>
            <a:off x="8457287" y="-227614"/>
            <a:ext cx="3843806" cy="1802636"/>
          </a:xfrm>
          <a:prstGeom prst="rect">
            <a:avLst/>
          </a:prstGeom>
          <a:noFill/>
          <a:ln>
            <a:noFill/>
          </a:ln>
        </p:spPr>
      </p:pic>
      <p:cxnSp>
        <p:nvCxnSpPr>
          <p:cNvPr id="45" name="Google Shape;45;p10"/>
          <p:cNvCxnSpPr/>
          <p:nvPr/>
        </p:nvCxnSpPr>
        <p:spPr>
          <a:xfrm>
            <a:off x="5163240" y="1141132"/>
            <a:ext cx="932700" cy="0"/>
          </a:xfrm>
          <a:prstGeom prst="straightConnector1">
            <a:avLst/>
          </a:prstGeom>
          <a:noFill/>
          <a:ln cap="flat" cmpd="sng" w="12700">
            <a:solidFill>
              <a:srgbClr val="FFFFFF"/>
            </a:solidFill>
            <a:prstDash val="solid"/>
            <a:miter lim="800000"/>
            <a:headEnd len="sm" w="sm" type="none"/>
            <a:tailEnd len="sm" w="sm" type="none"/>
          </a:ln>
        </p:spPr>
      </p:cxnSp>
      <p:sp>
        <p:nvSpPr>
          <p:cNvPr id="46" name="Google Shape;46;p10"/>
          <p:cNvSpPr txBox="1"/>
          <p:nvPr/>
        </p:nvSpPr>
        <p:spPr>
          <a:xfrm>
            <a:off x="1110350" y="346525"/>
            <a:ext cx="9830100" cy="6660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None/>
            </a:pPr>
            <a:r>
              <a:t/>
            </a:r>
            <a:endParaRPr sz="4000">
              <a:solidFill>
                <a:srgbClr val="FFFFFF"/>
              </a:solidFill>
              <a:latin typeface="Poppins SemiBold"/>
              <a:ea typeface="Poppins SemiBold"/>
              <a:cs typeface="Poppins SemiBold"/>
              <a:sym typeface="Poppins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p:tgtEl>
                                          <p:spTgt spid="4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Poppins SemiBold"/>
              <a:buNone/>
              <a:defRPr i="0" sz="4400" u="none" cap="none" strike="noStrike">
                <a:solidFill>
                  <a:schemeClr val="dk1"/>
                </a:solidFill>
                <a:latin typeface="Poppins SemiBold"/>
                <a:ea typeface="Poppins SemiBold"/>
                <a:cs typeface="Poppins SemiBold"/>
                <a:sym typeface="Poppins Semi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Poppins"/>
              <a:buChar char="•"/>
              <a:defRPr i="0" sz="2800" u="none" cap="none" strike="noStrike">
                <a:solidFill>
                  <a:schemeClr val="dk1"/>
                </a:solidFill>
                <a:latin typeface="Poppins"/>
                <a:ea typeface="Poppins"/>
                <a:cs typeface="Poppins"/>
                <a:sym typeface="Poppi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oppins Light"/>
                <a:ea typeface="Poppins Light"/>
                <a:cs typeface="Poppins Light"/>
                <a:sym typeface="Poppins Ligh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oppins Light"/>
                <a:ea typeface="Poppins Light"/>
                <a:cs typeface="Poppins Light"/>
                <a:sym typeface="Poppins Ligh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oppins Light"/>
                <a:ea typeface="Poppins Light"/>
                <a:cs typeface="Poppins Light"/>
                <a:sym typeface="Poppins Light"/>
              </a:defRPr>
            </a:lvl9pPr>
          </a:lstStyle>
          <a:p/>
        </p:txBody>
      </p:sp>
      <p:grpSp>
        <p:nvGrpSpPr>
          <p:cNvPr id="12" name="Google Shape;12;p1"/>
          <p:cNvGrpSpPr/>
          <p:nvPr/>
        </p:nvGrpSpPr>
        <p:grpSpPr>
          <a:xfrm>
            <a:off x="-8928" y="6358584"/>
            <a:ext cx="12201014" cy="470414"/>
            <a:chOff x="-8928" y="6325927"/>
            <a:chExt cx="12201014" cy="470414"/>
          </a:xfrm>
        </p:grpSpPr>
        <p:sp>
          <p:nvSpPr>
            <p:cNvPr id="13" name="Google Shape;13;p1"/>
            <p:cNvSpPr/>
            <p:nvPr/>
          </p:nvSpPr>
          <p:spPr>
            <a:xfrm>
              <a:off x="-8928" y="6576629"/>
              <a:ext cx="10470300" cy="45600"/>
            </a:xfrm>
            <a:prstGeom prst="rect">
              <a:avLst/>
            </a:prstGeom>
            <a:solidFill>
              <a:srgbClr val="0045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oppins Light"/>
                <a:ea typeface="Poppins Light"/>
                <a:cs typeface="Poppins Light"/>
                <a:sym typeface="Poppins Light"/>
              </a:endParaRPr>
            </a:p>
          </p:txBody>
        </p:sp>
        <p:pic>
          <p:nvPicPr>
            <p:cNvPr id="14" name="Google Shape;14;p1"/>
            <p:cNvPicPr preferRelativeResize="0"/>
            <p:nvPr/>
          </p:nvPicPr>
          <p:blipFill rotWithShape="1">
            <a:blip r:embed="rId1">
              <a:alphaModFix/>
            </a:blip>
            <a:srcRect b="0" l="0" r="0" t="0"/>
            <a:stretch/>
          </p:blipFill>
          <p:spPr>
            <a:xfrm>
              <a:off x="10548364" y="6325927"/>
              <a:ext cx="470414" cy="470414"/>
            </a:xfrm>
            <a:prstGeom prst="rect">
              <a:avLst/>
            </a:prstGeom>
            <a:noFill/>
            <a:ln>
              <a:noFill/>
            </a:ln>
          </p:spPr>
        </p:pic>
        <p:sp>
          <p:nvSpPr>
            <p:cNvPr id="15" name="Google Shape;15;p1"/>
            <p:cNvSpPr/>
            <p:nvPr/>
          </p:nvSpPr>
          <p:spPr>
            <a:xfrm flipH="1" rot="10800000">
              <a:off x="11105786" y="6576747"/>
              <a:ext cx="1086300" cy="45600"/>
            </a:xfrm>
            <a:prstGeom prst="rect">
              <a:avLst/>
            </a:prstGeom>
            <a:solidFill>
              <a:srgbClr val="0045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oppins Light"/>
                <a:ea typeface="Poppins Light"/>
                <a:cs typeface="Poppins Light"/>
                <a:sym typeface="Poppins Light"/>
              </a:endParaRPr>
            </a:p>
          </p:txBody>
        </p:sp>
      </p:gr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s://www.git-tower.com/learn/git/commands/git-rever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jp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hyperlink" Target="https://docs.gitlab.com/ee/user/project/repository/branches/default.html" TargetMode="External"/><Relationship Id="rId4" Type="http://schemas.openxmlformats.org/officeDocument/2006/relationships/hyperlink" Target="https://docs.gitlab.com/ee/topics/git/git_rebase.html#force-push"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p:nvPr/>
        </p:nvSpPr>
        <p:spPr>
          <a:xfrm>
            <a:off x="0" y="0"/>
            <a:ext cx="12192000" cy="6858000"/>
          </a:xfrm>
          <a:prstGeom prst="rect">
            <a:avLst/>
          </a:prstGeom>
          <a:solidFill>
            <a:srgbClr val="0045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oppins Light"/>
              <a:ea typeface="Poppins Light"/>
              <a:cs typeface="Poppins Light"/>
              <a:sym typeface="Poppins Light"/>
            </a:endParaRPr>
          </a:p>
        </p:txBody>
      </p:sp>
      <p:pic>
        <p:nvPicPr>
          <p:cNvPr id="118" name="Google Shape;118;p19"/>
          <p:cNvPicPr preferRelativeResize="0"/>
          <p:nvPr/>
        </p:nvPicPr>
        <p:blipFill rotWithShape="1">
          <a:blip r:embed="rId3">
            <a:alphaModFix/>
          </a:blip>
          <a:srcRect b="0" l="0" r="0" t="0"/>
          <a:stretch/>
        </p:blipFill>
        <p:spPr>
          <a:xfrm>
            <a:off x="5106370" y="-236765"/>
            <a:ext cx="7320998" cy="6008914"/>
          </a:xfrm>
          <a:prstGeom prst="rect">
            <a:avLst/>
          </a:prstGeom>
          <a:noFill/>
          <a:ln>
            <a:noFill/>
          </a:ln>
        </p:spPr>
      </p:pic>
      <p:pic>
        <p:nvPicPr>
          <p:cNvPr id="119" name="Google Shape;119;p19"/>
          <p:cNvPicPr preferRelativeResize="0"/>
          <p:nvPr/>
        </p:nvPicPr>
        <p:blipFill rotWithShape="1">
          <a:blip r:embed="rId3">
            <a:alphaModFix/>
          </a:blip>
          <a:srcRect b="0" l="0" r="0" t="0"/>
          <a:stretch/>
        </p:blipFill>
        <p:spPr>
          <a:xfrm rot="10800000">
            <a:off x="-235367" y="1046503"/>
            <a:ext cx="7320998" cy="6008914"/>
          </a:xfrm>
          <a:prstGeom prst="rect">
            <a:avLst/>
          </a:prstGeom>
          <a:noFill/>
          <a:ln>
            <a:noFill/>
          </a:ln>
        </p:spPr>
      </p:pic>
      <p:sp>
        <p:nvSpPr>
          <p:cNvPr id="120" name="Google Shape;120;p19"/>
          <p:cNvSpPr txBox="1"/>
          <p:nvPr/>
        </p:nvSpPr>
        <p:spPr>
          <a:xfrm>
            <a:off x="2342618" y="2644170"/>
            <a:ext cx="7157700" cy="1569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800">
                <a:solidFill>
                  <a:schemeClr val="lt1"/>
                </a:solidFill>
                <a:latin typeface="Times New Roman"/>
                <a:ea typeface="Times New Roman"/>
                <a:cs typeface="Times New Roman"/>
                <a:sym typeface="Times New Roman"/>
              </a:rPr>
              <a:t>REBASE</a:t>
            </a:r>
            <a:endParaRPr b="1" sz="4800">
              <a:latin typeface="Times New Roman"/>
              <a:ea typeface="Times New Roman"/>
              <a:cs typeface="Times New Roman"/>
              <a:sym typeface="Times New Roman"/>
            </a:endParaRPr>
          </a:p>
        </p:txBody>
      </p:sp>
      <p:pic>
        <p:nvPicPr>
          <p:cNvPr descr="A picture containing clipart&#10;&#10;Description generated with very high confidence" id="121" name="Google Shape;121;p19"/>
          <p:cNvPicPr preferRelativeResize="0"/>
          <p:nvPr/>
        </p:nvPicPr>
        <p:blipFill rotWithShape="1">
          <a:blip r:embed="rId4">
            <a:alphaModFix/>
          </a:blip>
          <a:srcRect b="0" l="0" r="0" t="0"/>
          <a:stretch/>
        </p:blipFill>
        <p:spPr>
          <a:xfrm>
            <a:off x="365396" y="296227"/>
            <a:ext cx="2311950" cy="552858"/>
          </a:xfrm>
          <a:prstGeom prst="rect">
            <a:avLst/>
          </a:prstGeom>
          <a:noFill/>
          <a:ln>
            <a:noFill/>
          </a:ln>
        </p:spPr>
      </p:pic>
      <p:sp>
        <p:nvSpPr>
          <p:cNvPr id="122" name="Google Shape;122;p19"/>
          <p:cNvSpPr txBox="1"/>
          <p:nvPr/>
        </p:nvSpPr>
        <p:spPr>
          <a:xfrm>
            <a:off x="8105614" y="5811497"/>
            <a:ext cx="38436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0" lang="en-US" sz="3000" u="none" cap="none" strike="noStrike">
                <a:solidFill>
                  <a:schemeClr val="lt1"/>
                </a:solidFill>
                <a:latin typeface="Times New Roman"/>
                <a:ea typeface="Times New Roman"/>
                <a:cs typeface="Times New Roman"/>
                <a:sym typeface="Times New Roman"/>
              </a:rPr>
              <a:t>Presented By : </a:t>
            </a:r>
            <a:r>
              <a:rPr lang="en-US" sz="3000">
                <a:solidFill>
                  <a:schemeClr val="lt1"/>
                </a:solidFill>
                <a:latin typeface="Times New Roman"/>
                <a:ea typeface="Times New Roman"/>
                <a:cs typeface="Times New Roman"/>
                <a:sym typeface="Times New Roman"/>
              </a:rPr>
              <a:t>Group 9</a:t>
            </a:r>
            <a:endParaRPr sz="3000">
              <a:solidFill>
                <a:schemeClr val="l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500"/>
                                        <p:tgtEl>
                                          <p:spTgt spid="11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500"/>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5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8"/>
          <p:cNvSpPr txBox="1"/>
          <p:nvPr/>
        </p:nvSpPr>
        <p:spPr>
          <a:xfrm>
            <a:off x="562025" y="561150"/>
            <a:ext cx="11013000" cy="14043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Lato Black"/>
              <a:buNone/>
            </a:pPr>
            <a:r>
              <a:rPr b="1" lang="en-US" sz="4400">
                <a:solidFill>
                  <a:schemeClr val="dk1"/>
                </a:solidFill>
                <a:latin typeface="Times New Roman"/>
                <a:ea typeface="Times New Roman"/>
                <a:cs typeface="Times New Roman"/>
                <a:sym typeface="Times New Roman"/>
              </a:rPr>
              <a:t>Squash Commit For Clean History</a:t>
            </a:r>
            <a:endParaRPr b="1" sz="4400">
              <a:solidFill>
                <a:schemeClr val="dk1"/>
              </a:solidFill>
              <a:latin typeface="Times New Roman"/>
              <a:ea typeface="Times New Roman"/>
              <a:cs typeface="Times New Roman"/>
              <a:sym typeface="Times New Roman"/>
            </a:endParaRPr>
          </a:p>
        </p:txBody>
      </p:sp>
      <p:sp>
        <p:nvSpPr>
          <p:cNvPr id="218" name="Google Shape;218;p28"/>
          <p:cNvSpPr/>
          <p:nvPr/>
        </p:nvSpPr>
        <p:spPr>
          <a:xfrm>
            <a:off x="817867" y="1413366"/>
            <a:ext cx="1193891" cy="102395"/>
          </a:xfrm>
          <a:custGeom>
            <a:rect b="b" l="l" r="r" t="t"/>
            <a:pathLst>
              <a:path extrusionOk="0" h="144" w="1679">
                <a:moveTo>
                  <a:pt x="0" y="144"/>
                </a:moveTo>
                <a:lnTo>
                  <a:pt x="1679" y="144"/>
                </a:lnTo>
                <a:lnTo>
                  <a:pt x="1679" y="0"/>
                </a:lnTo>
                <a:lnTo>
                  <a:pt x="0" y="0"/>
                </a:lnTo>
                <a:lnTo>
                  <a:pt x="163" y="72"/>
                </a:lnTo>
                <a:lnTo>
                  <a:pt x="0" y="144"/>
                </a:lnTo>
                <a:close/>
              </a:path>
            </a:pathLst>
          </a:custGeom>
          <a:solidFill>
            <a:schemeClr val="accent1"/>
          </a:solidFill>
          <a:ln>
            <a:noFill/>
          </a:ln>
        </p:spPr>
        <p:txBody>
          <a:bodyPr anchorCtr="0" anchor="t" bIns="22850" lIns="45700" spcFirstLastPara="1" rIns="45700" wrap="square" tIns="22850">
            <a:noAutofit/>
          </a:bodyPr>
          <a:lstStyle/>
          <a:p>
            <a:pPr indent="0" lvl="0" marL="0" marR="0" rtl="0" algn="l">
              <a:spcBef>
                <a:spcPts val="0"/>
              </a:spcBef>
              <a:spcAft>
                <a:spcPts val="0"/>
              </a:spcAft>
              <a:buNone/>
            </a:pPr>
            <a:r>
              <a:t/>
            </a:r>
            <a:endParaRPr sz="1800">
              <a:solidFill>
                <a:schemeClr val="dk1"/>
              </a:solidFill>
              <a:latin typeface="Poppins"/>
              <a:ea typeface="Poppins"/>
              <a:cs typeface="Poppins"/>
              <a:sym typeface="Poppins"/>
            </a:endParaRPr>
          </a:p>
        </p:txBody>
      </p:sp>
      <p:pic>
        <p:nvPicPr>
          <p:cNvPr id="219" name="Google Shape;219;p28"/>
          <p:cNvPicPr preferRelativeResize="0"/>
          <p:nvPr/>
        </p:nvPicPr>
        <p:blipFill rotWithShape="1">
          <a:blip r:embed="rId3">
            <a:alphaModFix/>
          </a:blip>
          <a:srcRect b="-2798" l="0" r="0" t="-2798"/>
          <a:stretch/>
        </p:blipFill>
        <p:spPr>
          <a:xfrm>
            <a:off x="2532300" y="1832825"/>
            <a:ext cx="6647200" cy="4015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9"/>
          <p:cNvSpPr txBox="1"/>
          <p:nvPr/>
        </p:nvSpPr>
        <p:spPr>
          <a:xfrm>
            <a:off x="719125" y="298200"/>
            <a:ext cx="9272700" cy="6261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800">
                <a:solidFill>
                  <a:schemeClr val="lt1"/>
                </a:solidFill>
                <a:latin typeface="Times New Roman"/>
                <a:ea typeface="Times New Roman"/>
                <a:cs typeface="Times New Roman"/>
                <a:sym typeface="Times New Roman"/>
              </a:rPr>
              <a:t>Force-Push</a:t>
            </a:r>
            <a:endParaRPr sz="4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43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rPr lang="en-US" sz="2400">
                <a:solidFill>
                  <a:srgbClr val="404040"/>
                </a:solidFill>
                <a:highlight>
                  <a:srgbClr val="FFFFFF"/>
                </a:highlight>
                <a:latin typeface="Times New Roman"/>
                <a:ea typeface="Times New Roman"/>
                <a:cs typeface="Times New Roman"/>
                <a:sym typeface="Times New Roman"/>
              </a:rPr>
              <a:t>When you perform more complex operations, for example, squash commits, reset or rebase your branch, you must force an update to the remote branch. These operations imply rewriting the commit history of the branch. To force an update, pass the flag </a:t>
            </a:r>
            <a:r>
              <a:rPr lang="en-US" sz="2400">
                <a:solidFill>
                  <a:srgbClr val="404040"/>
                </a:solidFill>
                <a:highlight>
                  <a:srgbClr val="F0F0F0"/>
                </a:highlight>
                <a:latin typeface="Times New Roman"/>
                <a:ea typeface="Times New Roman"/>
                <a:cs typeface="Times New Roman"/>
                <a:sym typeface="Times New Roman"/>
              </a:rPr>
              <a:t>--force</a:t>
            </a:r>
            <a:r>
              <a:rPr lang="en-US" sz="2400">
                <a:solidFill>
                  <a:srgbClr val="404040"/>
                </a:solidFill>
                <a:highlight>
                  <a:srgbClr val="FFFFFF"/>
                </a:highlight>
                <a:latin typeface="Times New Roman"/>
                <a:ea typeface="Times New Roman"/>
                <a:cs typeface="Times New Roman"/>
                <a:sym typeface="Times New Roman"/>
              </a:rPr>
              <a:t> or </a:t>
            </a:r>
            <a:r>
              <a:rPr lang="en-US" sz="2400">
                <a:solidFill>
                  <a:srgbClr val="404040"/>
                </a:solidFill>
                <a:highlight>
                  <a:srgbClr val="F0F0F0"/>
                </a:highlight>
                <a:latin typeface="Times New Roman"/>
                <a:ea typeface="Times New Roman"/>
                <a:cs typeface="Times New Roman"/>
                <a:sym typeface="Times New Roman"/>
              </a:rPr>
              <a:t>-f</a:t>
            </a:r>
            <a:r>
              <a:rPr lang="en-US" sz="2400">
                <a:solidFill>
                  <a:srgbClr val="404040"/>
                </a:solidFill>
                <a:highlight>
                  <a:srgbClr val="FFFFFF"/>
                </a:highlight>
                <a:latin typeface="Times New Roman"/>
                <a:ea typeface="Times New Roman"/>
                <a:cs typeface="Times New Roman"/>
                <a:sym typeface="Times New Roman"/>
              </a:rPr>
              <a:t> to the </a:t>
            </a:r>
            <a:r>
              <a:rPr lang="en-US" sz="2400">
                <a:solidFill>
                  <a:srgbClr val="404040"/>
                </a:solidFill>
                <a:highlight>
                  <a:srgbClr val="F0F0F0"/>
                </a:highlight>
                <a:latin typeface="Times New Roman"/>
                <a:ea typeface="Times New Roman"/>
                <a:cs typeface="Times New Roman"/>
                <a:sym typeface="Times New Roman"/>
              </a:rPr>
              <a:t>push</a:t>
            </a:r>
            <a:r>
              <a:rPr lang="en-US" sz="2400">
                <a:solidFill>
                  <a:srgbClr val="404040"/>
                </a:solidFill>
                <a:highlight>
                  <a:srgbClr val="FFFFFF"/>
                </a:highlight>
                <a:latin typeface="Times New Roman"/>
                <a:ea typeface="Times New Roman"/>
                <a:cs typeface="Times New Roman"/>
                <a:sym typeface="Times New Roman"/>
              </a:rPr>
              <a:t> command. For example:</a:t>
            </a:r>
            <a:endParaRPr sz="2400">
              <a:solidFill>
                <a:srgbClr val="40404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2400">
              <a:solidFill>
                <a:srgbClr val="40404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US" sz="2400">
                <a:solidFill>
                  <a:srgbClr val="FFFFFF"/>
                </a:solidFill>
                <a:highlight>
                  <a:srgbClr val="1C1C35"/>
                </a:highlight>
                <a:latin typeface="Times New Roman"/>
                <a:ea typeface="Times New Roman"/>
                <a:cs typeface="Times New Roman"/>
                <a:sym typeface="Times New Roman"/>
              </a:rPr>
              <a:t>git push </a:t>
            </a:r>
            <a:r>
              <a:rPr lang="en-US" sz="2400">
                <a:solidFill>
                  <a:srgbClr val="96B5B4"/>
                </a:solidFill>
                <a:highlight>
                  <a:srgbClr val="1C1C35"/>
                </a:highlight>
                <a:latin typeface="Times New Roman"/>
                <a:ea typeface="Times New Roman"/>
                <a:cs typeface="Times New Roman"/>
                <a:sym typeface="Times New Roman"/>
              </a:rPr>
              <a:t>--force</a:t>
            </a:r>
            <a:r>
              <a:rPr lang="en-US" sz="2400">
                <a:solidFill>
                  <a:srgbClr val="FFFFFF"/>
                </a:solidFill>
                <a:highlight>
                  <a:srgbClr val="1C1C35"/>
                </a:highlight>
                <a:latin typeface="Times New Roman"/>
                <a:ea typeface="Times New Roman"/>
                <a:cs typeface="Times New Roman"/>
                <a:sym typeface="Times New Roman"/>
              </a:rPr>
              <a:t> origin my-feature-branch</a:t>
            </a:r>
            <a:endParaRPr sz="2400">
              <a:solidFill>
                <a:srgbClr val="FFFFFF"/>
              </a:solidFill>
              <a:highlight>
                <a:srgbClr val="1C1C35"/>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400">
              <a:solidFill>
                <a:srgbClr val="FFFFFF"/>
              </a:solidFill>
              <a:highlight>
                <a:srgbClr val="1C1C35"/>
              </a:highlight>
              <a:latin typeface="Times New Roman"/>
              <a:ea typeface="Times New Roman"/>
              <a:cs typeface="Times New Roman"/>
              <a:sym typeface="Times New Roman"/>
            </a:endParaRPr>
          </a:p>
          <a:p>
            <a:pPr indent="0" lvl="0" marL="0" rtl="0" algn="just">
              <a:lnSpc>
                <a:spcPct val="115000"/>
              </a:lnSpc>
              <a:spcBef>
                <a:spcPts val="1800"/>
              </a:spcBef>
              <a:spcAft>
                <a:spcPts val="0"/>
              </a:spcAft>
              <a:buNone/>
            </a:pPr>
            <a:r>
              <a:rPr lang="en-US" sz="2400">
                <a:solidFill>
                  <a:srgbClr val="404040"/>
                </a:solidFill>
                <a:highlight>
                  <a:srgbClr val="FFFFFF"/>
                </a:highlight>
                <a:latin typeface="Times New Roman"/>
                <a:ea typeface="Times New Roman"/>
                <a:cs typeface="Times New Roman"/>
                <a:sym typeface="Times New Roman"/>
              </a:rPr>
              <a:t>Forcing an update is </a:t>
            </a:r>
            <a:r>
              <a:rPr b="1" lang="en-US" sz="2400">
                <a:solidFill>
                  <a:srgbClr val="404040"/>
                </a:solidFill>
                <a:highlight>
                  <a:srgbClr val="FFFFFF"/>
                </a:highlight>
                <a:latin typeface="Times New Roman"/>
                <a:ea typeface="Times New Roman"/>
                <a:cs typeface="Times New Roman"/>
                <a:sym typeface="Times New Roman"/>
              </a:rPr>
              <a:t>not</a:t>
            </a:r>
            <a:r>
              <a:rPr lang="en-US" sz="2400">
                <a:solidFill>
                  <a:srgbClr val="404040"/>
                </a:solidFill>
                <a:highlight>
                  <a:srgbClr val="FFFFFF"/>
                </a:highlight>
                <a:latin typeface="Times New Roman"/>
                <a:ea typeface="Times New Roman"/>
                <a:cs typeface="Times New Roman"/>
                <a:sym typeface="Times New Roman"/>
              </a:rPr>
              <a:t> recommended when you’re working on shared branches.</a:t>
            </a:r>
            <a:endParaRPr sz="2400">
              <a:solidFill>
                <a:srgbClr val="40404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3800">
              <a:latin typeface="Times New Roman"/>
              <a:ea typeface="Times New Roman"/>
              <a:cs typeface="Times New Roman"/>
              <a:sym typeface="Times New Roman"/>
            </a:endParaRPr>
          </a:p>
        </p:txBody>
      </p:sp>
      <p:sp>
        <p:nvSpPr>
          <p:cNvPr id="226" name="Google Shape;226;p29"/>
          <p:cNvSpPr/>
          <p:nvPr>
            <p:ph idx="2" type="pic"/>
          </p:nvPr>
        </p:nvSpPr>
        <p:spPr>
          <a:xfrm>
            <a:off x="0" y="0"/>
            <a:ext cx="12192000" cy="32829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                                                   </a:t>
            </a:r>
            <a:r>
              <a:rPr lang="en-US"/>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0"/>
          <p:cNvSpPr/>
          <p:nvPr>
            <p:ph idx="2" type="pic"/>
          </p:nvPr>
        </p:nvSpPr>
        <p:spPr>
          <a:xfrm>
            <a:off x="153000" y="96500"/>
            <a:ext cx="11886000" cy="6117600"/>
          </a:xfrm>
          <a:prstGeom prst="rect">
            <a:avLst/>
          </a:prstGeom>
        </p:spPr>
        <p:txBody>
          <a:bodyPr anchorCtr="0" anchor="t" bIns="45700" lIns="91425" spcFirstLastPara="1" rIns="91425" wrap="square" tIns="45700">
            <a:noAutofit/>
          </a:bodyPr>
          <a:lstStyle/>
          <a:p>
            <a:pPr indent="0" lvl="0" marL="0" rtl="0" algn="ctr">
              <a:lnSpc>
                <a:spcPct val="130000"/>
              </a:lnSpc>
              <a:spcBef>
                <a:spcPts val="5300"/>
              </a:spcBef>
              <a:spcAft>
                <a:spcPts val="0"/>
              </a:spcAft>
              <a:buNone/>
            </a:pPr>
            <a:r>
              <a:rPr lang="en-US" sz="4800">
                <a:solidFill>
                  <a:srgbClr val="333333"/>
                </a:solidFill>
                <a:highlight>
                  <a:srgbClr val="FFFFFF"/>
                </a:highlight>
                <a:latin typeface="Times New Roman"/>
                <a:ea typeface="Times New Roman"/>
                <a:cs typeface="Times New Roman"/>
                <a:sym typeface="Times New Roman"/>
              </a:rPr>
              <a:t>H</a:t>
            </a:r>
            <a:r>
              <a:rPr lang="en-US" sz="4800">
                <a:solidFill>
                  <a:srgbClr val="333333"/>
                </a:solidFill>
                <a:highlight>
                  <a:srgbClr val="FFFFFF"/>
                </a:highlight>
                <a:latin typeface="Times New Roman"/>
                <a:ea typeface="Times New Roman"/>
                <a:cs typeface="Times New Roman"/>
                <a:sym typeface="Times New Roman"/>
              </a:rPr>
              <a:t>ow a "Force Push" Works ?</a:t>
            </a:r>
            <a:endParaRPr sz="4800">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US" sz="3000">
                <a:solidFill>
                  <a:srgbClr val="333333"/>
                </a:solidFill>
                <a:highlight>
                  <a:srgbClr val="FFFFFF"/>
                </a:highlight>
                <a:latin typeface="Times New Roman"/>
                <a:ea typeface="Times New Roman"/>
                <a:cs typeface="Times New Roman"/>
                <a:sym typeface="Times New Roman"/>
              </a:rPr>
              <a:t>As described above, Git will normally only allow you to push your changes if you have previously updated your local branch with the latest commits from its remote counterpart. Only when you are up-to-date will you be able to push your own new commits to the remote.</a:t>
            </a:r>
            <a:endParaRPr sz="3000">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US" sz="3000">
                <a:solidFill>
                  <a:srgbClr val="202124"/>
                </a:solidFill>
                <a:highlight>
                  <a:srgbClr val="FFFFFF"/>
                </a:highlight>
                <a:latin typeface="Times New Roman"/>
                <a:ea typeface="Times New Roman"/>
                <a:cs typeface="Times New Roman"/>
                <a:sym typeface="Times New Roman"/>
              </a:rPr>
              <a:t>Git prevents you from overwriting the central </a:t>
            </a:r>
            <a:r>
              <a:rPr lang="en-US" sz="3000">
                <a:solidFill>
                  <a:srgbClr val="202124"/>
                </a:solidFill>
                <a:highlight>
                  <a:srgbClr val="FFFFFF"/>
                </a:highlight>
                <a:latin typeface="Times New Roman"/>
                <a:ea typeface="Times New Roman"/>
                <a:cs typeface="Times New Roman"/>
                <a:sym typeface="Times New Roman"/>
              </a:rPr>
              <a:t>repository</a:t>
            </a:r>
            <a:r>
              <a:rPr lang="en-US" sz="3000">
                <a:solidFill>
                  <a:srgbClr val="202124"/>
                </a:solidFill>
                <a:highlight>
                  <a:srgbClr val="FFFFFF"/>
                </a:highlight>
                <a:latin typeface="Times New Roman"/>
                <a:ea typeface="Times New Roman"/>
                <a:cs typeface="Times New Roman"/>
                <a:sym typeface="Times New Roman"/>
              </a:rPr>
              <a:t> history by refusing push requests when they result in a non-fast-forward merge. So, if the remote history has diverged from your history, you need to pull the remote branch and merge it into your local one, then try pushing again.</a:t>
            </a:r>
            <a:endParaRPr sz="3000">
              <a:solidFill>
                <a:srgbClr val="333333"/>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b="1" sz="2400">
              <a:solidFill>
                <a:srgbClr val="00CAF4"/>
              </a:solidFill>
              <a:highlight>
                <a:srgbClr val="09233C"/>
              </a:highlight>
              <a:latin typeface="Times New Roman"/>
              <a:ea typeface="Times New Roman"/>
              <a:cs typeface="Times New Roman"/>
              <a:sym typeface="Times New Roman"/>
            </a:endParaRPr>
          </a:p>
          <a:p>
            <a:pPr indent="0" lvl="0" marL="0" rtl="0" algn="l">
              <a:lnSpc>
                <a:spcPct val="115000"/>
              </a:lnSpc>
              <a:spcBef>
                <a:spcPts val="1100"/>
              </a:spcBef>
              <a:spcAft>
                <a:spcPts val="0"/>
              </a:spcAft>
              <a:buNone/>
            </a:pPr>
            <a:r>
              <a:t/>
            </a:r>
            <a:endParaRPr sz="2200">
              <a:solidFill>
                <a:srgbClr val="FFFFFF"/>
              </a:solidFill>
              <a:highlight>
                <a:srgbClr val="1C1C35"/>
              </a:highlight>
              <a:latin typeface="Courier New"/>
              <a:ea typeface="Courier New"/>
              <a:cs typeface="Courier New"/>
              <a:sym typeface="Courier New"/>
            </a:endParaRPr>
          </a:p>
          <a:p>
            <a:pPr indent="0" lvl="0" marL="0" rtl="0" algn="l">
              <a:lnSpc>
                <a:spcPct val="115000"/>
              </a:lnSpc>
              <a:spcBef>
                <a:spcPts val="1800"/>
              </a:spcBef>
              <a:spcAft>
                <a:spcPts val="0"/>
              </a:spcAft>
              <a:buNone/>
            </a:pPr>
            <a:r>
              <a:t/>
            </a:r>
            <a:endParaRPr sz="2100">
              <a:solidFill>
                <a:srgbClr val="FFFFFF"/>
              </a:solidFill>
              <a:highlight>
                <a:srgbClr val="1C1C35"/>
              </a:highlight>
              <a:latin typeface="Courier New"/>
              <a:ea typeface="Courier New"/>
              <a:cs typeface="Courier New"/>
              <a:sym typeface="Courier New"/>
            </a:endParaRPr>
          </a:p>
          <a:p>
            <a:pPr indent="0" lvl="0" marL="0" rtl="0" algn="l">
              <a:lnSpc>
                <a:spcPct val="115000"/>
              </a:lnSpc>
              <a:spcBef>
                <a:spcPts val="1800"/>
              </a:spcBef>
              <a:spcAft>
                <a:spcPts val="1800"/>
              </a:spcAft>
              <a:buNone/>
            </a:pPr>
            <a:r>
              <a:t/>
            </a:r>
            <a:endParaRPr sz="2100">
              <a:solidFill>
                <a:srgbClr val="FFFFFF"/>
              </a:solidFill>
              <a:highlight>
                <a:srgbClr val="1C1C35"/>
              </a:highlight>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1"/>
          <p:cNvSpPr/>
          <p:nvPr>
            <p:ph idx="2" type="pic"/>
          </p:nvPr>
        </p:nvSpPr>
        <p:spPr>
          <a:xfrm>
            <a:off x="32250" y="117325"/>
            <a:ext cx="12127500" cy="5800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900">
              <a:solidFill>
                <a:srgbClr val="002D4F"/>
              </a:solidFill>
              <a:highlight>
                <a:srgbClr val="FFFFFF"/>
              </a:highlight>
              <a:latin typeface="Verdana"/>
              <a:ea typeface="Verdana"/>
              <a:cs typeface="Verdana"/>
              <a:sym typeface="Verdana"/>
            </a:endParaRPr>
          </a:p>
          <a:p>
            <a:pPr indent="-228600" lvl="0" marL="457200" rtl="0" algn="ctr">
              <a:lnSpc>
                <a:spcPct val="130000"/>
              </a:lnSpc>
              <a:spcBef>
                <a:spcPts val="5300"/>
              </a:spcBef>
              <a:spcAft>
                <a:spcPts val="0"/>
              </a:spcAft>
              <a:buClr>
                <a:srgbClr val="002D4F"/>
              </a:buClr>
              <a:buSzPts val="3600"/>
              <a:buFont typeface="Times New Roman"/>
              <a:buNone/>
            </a:pPr>
            <a:r>
              <a:rPr b="1" lang="en-US" sz="4800">
                <a:solidFill>
                  <a:srgbClr val="002D4F"/>
                </a:solidFill>
                <a:highlight>
                  <a:srgbClr val="FFFFFF"/>
                </a:highlight>
                <a:latin typeface="Times New Roman"/>
                <a:ea typeface="Times New Roman"/>
                <a:cs typeface="Times New Roman"/>
                <a:sym typeface="Times New Roman"/>
              </a:rPr>
              <a:t>Safety Rules</a:t>
            </a:r>
            <a:endParaRPr b="1" sz="4800">
              <a:solidFill>
                <a:srgbClr val="002D4F"/>
              </a:solidFill>
              <a:highlight>
                <a:srgbClr val="FFFFFF"/>
              </a:highlight>
              <a:latin typeface="Times New Roman"/>
              <a:ea typeface="Times New Roman"/>
              <a:cs typeface="Times New Roman"/>
              <a:sym typeface="Times New Roman"/>
            </a:endParaRPr>
          </a:p>
          <a:p>
            <a:pPr indent="-228600" lvl="0" marL="457200" rtl="0" algn="just">
              <a:lnSpc>
                <a:spcPct val="115000"/>
              </a:lnSpc>
              <a:spcBef>
                <a:spcPts val="0"/>
              </a:spcBef>
              <a:spcAft>
                <a:spcPts val="0"/>
              </a:spcAft>
              <a:buClr>
                <a:srgbClr val="002D4F"/>
              </a:buClr>
              <a:buSzPts val="2400"/>
              <a:buFont typeface="Verdana"/>
              <a:buNone/>
            </a:pPr>
            <a:r>
              <a:rPr lang="en-US" sz="2400">
                <a:solidFill>
                  <a:srgbClr val="002D4F"/>
                </a:solidFill>
                <a:highlight>
                  <a:srgbClr val="FFFFFF"/>
                </a:highlight>
                <a:latin typeface="Times New Roman"/>
                <a:ea typeface="Times New Roman"/>
                <a:cs typeface="Times New Roman"/>
                <a:sym typeface="Times New Roman"/>
              </a:rPr>
              <a:t>Since it is so easy to destroy or at least impede your colleagues' work, here are a few "safety rules" around git push --force:</a:t>
            </a:r>
            <a:endParaRPr sz="2400">
              <a:solidFill>
                <a:srgbClr val="002D4F"/>
              </a:solidFill>
              <a:highlight>
                <a:srgbClr val="FFFFFF"/>
              </a:highlight>
              <a:latin typeface="Times New Roman"/>
              <a:ea typeface="Times New Roman"/>
              <a:cs typeface="Times New Roman"/>
              <a:sym typeface="Times New Roman"/>
            </a:endParaRPr>
          </a:p>
          <a:p>
            <a:pPr indent="-228600" lvl="0" marL="457200" rtl="0" algn="l">
              <a:lnSpc>
                <a:spcPct val="115000"/>
              </a:lnSpc>
              <a:spcBef>
                <a:spcPts val="0"/>
              </a:spcBef>
              <a:spcAft>
                <a:spcPts val="0"/>
              </a:spcAft>
              <a:buClr>
                <a:srgbClr val="002D4F"/>
              </a:buClr>
              <a:buSzPts val="2100"/>
              <a:buFont typeface="Times New Roman"/>
              <a:buNone/>
            </a:pPr>
            <a:r>
              <a:t/>
            </a:r>
            <a:endParaRPr sz="2100">
              <a:solidFill>
                <a:srgbClr val="002D4F"/>
              </a:solidFill>
              <a:highlight>
                <a:srgbClr val="FFFFFF"/>
              </a:highlight>
              <a:latin typeface="Times New Roman"/>
              <a:ea typeface="Times New Roman"/>
              <a:cs typeface="Times New Roman"/>
              <a:sym typeface="Times New Roman"/>
            </a:endParaRPr>
          </a:p>
          <a:p>
            <a:pPr indent="-228600" lvl="0" marL="457200" rtl="0" algn="l">
              <a:lnSpc>
                <a:spcPct val="115000"/>
              </a:lnSpc>
              <a:spcBef>
                <a:spcPts val="0"/>
              </a:spcBef>
              <a:spcAft>
                <a:spcPts val="0"/>
              </a:spcAft>
              <a:buClr>
                <a:srgbClr val="002D4F"/>
              </a:buClr>
              <a:buSzPts val="4800"/>
              <a:buFont typeface="Verdana"/>
              <a:buNone/>
            </a:pPr>
            <a:r>
              <a:rPr b="1" lang="en-US" sz="4800">
                <a:solidFill>
                  <a:srgbClr val="002D4F"/>
                </a:solidFill>
                <a:highlight>
                  <a:srgbClr val="FFFFFF"/>
                </a:highlight>
                <a:latin typeface="Times New Roman"/>
                <a:ea typeface="Times New Roman"/>
                <a:cs typeface="Times New Roman"/>
                <a:sym typeface="Times New Roman"/>
              </a:rPr>
              <a:t>U</a:t>
            </a:r>
            <a:r>
              <a:rPr b="1" lang="en-US" sz="4800">
                <a:solidFill>
                  <a:srgbClr val="002D4F"/>
                </a:solidFill>
                <a:highlight>
                  <a:srgbClr val="FFFFFF"/>
                </a:highlight>
                <a:latin typeface="Times New Roman"/>
                <a:ea typeface="Times New Roman"/>
                <a:cs typeface="Times New Roman"/>
                <a:sym typeface="Times New Roman"/>
              </a:rPr>
              <a:t>se --force-with-lease instead of --force.</a:t>
            </a:r>
            <a:endParaRPr b="1" sz="4800">
              <a:solidFill>
                <a:srgbClr val="002D4F"/>
              </a:solidFill>
              <a:highlight>
                <a:srgbClr val="FFFFFF"/>
              </a:highlight>
              <a:latin typeface="Times New Roman"/>
              <a:ea typeface="Times New Roman"/>
              <a:cs typeface="Times New Roman"/>
              <a:sym typeface="Times New Roman"/>
            </a:endParaRPr>
          </a:p>
          <a:p>
            <a:pPr indent="0" lvl="0" marL="457200" rtl="0" algn="just">
              <a:lnSpc>
                <a:spcPct val="115000"/>
              </a:lnSpc>
              <a:spcBef>
                <a:spcPts val="1200"/>
              </a:spcBef>
              <a:spcAft>
                <a:spcPts val="0"/>
              </a:spcAft>
              <a:buNone/>
            </a:pPr>
            <a:r>
              <a:rPr lang="en-US" sz="2400">
                <a:solidFill>
                  <a:srgbClr val="002D4F"/>
                </a:solidFill>
                <a:highlight>
                  <a:srgbClr val="FFFFFF"/>
                </a:highlight>
                <a:latin typeface="Times New Roman"/>
                <a:ea typeface="Times New Roman"/>
                <a:cs typeface="Times New Roman"/>
                <a:sym typeface="Times New Roman"/>
              </a:rPr>
              <a:t>T</a:t>
            </a:r>
            <a:r>
              <a:rPr lang="en-US" sz="2400">
                <a:solidFill>
                  <a:srgbClr val="002D4F"/>
                </a:solidFill>
                <a:highlight>
                  <a:srgbClr val="FFFFFF"/>
                </a:highlight>
                <a:latin typeface="Times New Roman"/>
                <a:ea typeface="Times New Roman"/>
                <a:cs typeface="Times New Roman"/>
                <a:sym typeface="Times New Roman"/>
              </a:rPr>
              <a:t>he push command has another option called --force-with-lease. This helps to make sure that you are at least not overwriting work from others: it will present an error message and refuse to push if the remote was modified since you last fetched.</a:t>
            </a:r>
            <a:endParaRPr sz="2400">
              <a:solidFill>
                <a:srgbClr val="002D4F"/>
              </a:solidFill>
              <a:highlight>
                <a:srgbClr val="FFFFFF"/>
              </a:highlight>
              <a:latin typeface="Times New Roman"/>
              <a:ea typeface="Times New Roman"/>
              <a:cs typeface="Times New Roman"/>
              <a:sym typeface="Times New Roman"/>
            </a:endParaRPr>
          </a:p>
          <a:p>
            <a:pPr indent="0" lvl="0" marL="0" rtl="0" algn="l">
              <a:lnSpc>
                <a:spcPct val="115000"/>
              </a:lnSpc>
              <a:spcBef>
                <a:spcPts val="3000"/>
              </a:spcBef>
              <a:spcAft>
                <a:spcPts val="0"/>
              </a:spcAft>
              <a:buNone/>
            </a:pPr>
            <a:r>
              <a:t/>
            </a:r>
            <a:endParaRPr sz="1900">
              <a:solidFill>
                <a:srgbClr val="002D4F"/>
              </a:solidFill>
              <a:highlight>
                <a:srgbClr val="FFFFFF"/>
              </a:highlight>
              <a:latin typeface="Verdana"/>
              <a:ea typeface="Verdana"/>
              <a:cs typeface="Verdana"/>
              <a:sym typeface="Verdana"/>
            </a:endParaRPr>
          </a:p>
          <a:p>
            <a:pPr indent="0" lvl="0" marL="0" rtl="0" algn="l">
              <a:spcBef>
                <a:spcPts val="1200"/>
              </a:spcBef>
              <a:spcAft>
                <a:spcPts val="0"/>
              </a:spcAft>
              <a:buNone/>
            </a:pPr>
            <a:r>
              <a:t/>
            </a:r>
            <a:endParaRPr sz="3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2"/>
          <p:cNvSpPr/>
          <p:nvPr>
            <p:ph idx="2" type="pic"/>
          </p:nvPr>
        </p:nvSpPr>
        <p:spPr>
          <a:xfrm>
            <a:off x="121825" y="275225"/>
            <a:ext cx="12192000" cy="5886600"/>
          </a:xfrm>
          <a:prstGeom prst="rect">
            <a:avLst/>
          </a:prstGeom>
        </p:spPr>
        <p:txBody>
          <a:bodyPr anchorCtr="0" anchor="t" bIns="45700" lIns="91425" spcFirstLastPara="1" rIns="91425" wrap="square" tIns="45700">
            <a:noAutofit/>
          </a:bodyPr>
          <a:lstStyle/>
          <a:p>
            <a:pPr indent="-228600" lvl="0" marL="584200" rtl="0" algn="l">
              <a:lnSpc>
                <a:spcPct val="115000"/>
              </a:lnSpc>
              <a:spcBef>
                <a:spcPts val="0"/>
              </a:spcBef>
              <a:spcAft>
                <a:spcPts val="0"/>
              </a:spcAft>
              <a:buClr>
                <a:srgbClr val="002D4F"/>
              </a:buClr>
              <a:buSzPts val="2700"/>
              <a:buFont typeface="Times New Roman"/>
              <a:buNone/>
            </a:pPr>
            <a:r>
              <a:t/>
            </a:r>
            <a:endParaRPr b="1" sz="2700">
              <a:solidFill>
                <a:srgbClr val="002D4F"/>
              </a:solidFill>
              <a:highlight>
                <a:srgbClr val="FFFFFF"/>
              </a:highlight>
              <a:latin typeface="Times New Roman"/>
              <a:ea typeface="Times New Roman"/>
              <a:cs typeface="Times New Roman"/>
              <a:sym typeface="Times New Roman"/>
            </a:endParaRPr>
          </a:p>
          <a:p>
            <a:pPr indent="-228600" lvl="0" marL="584200" rtl="0" algn="l">
              <a:lnSpc>
                <a:spcPct val="115000"/>
              </a:lnSpc>
              <a:spcBef>
                <a:spcPts val="0"/>
              </a:spcBef>
              <a:spcAft>
                <a:spcPts val="0"/>
              </a:spcAft>
              <a:buClr>
                <a:srgbClr val="002D4F"/>
              </a:buClr>
              <a:buSzPts val="4800"/>
              <a:buFont typeface="Times New Roman"/>
              <a:buNone/>
            </a:pPr>
            <a:r>
              <a:rPr b="1" lang="en-US" sz="4800">
                <a:solidFill>
                  <a:srgbClr val="002D4F"/>
                </a:solidFill>
                <a:highlight>
                  <a:srgbClr val="FFFFFF"/>
                </a:highlight>
                <a:latin typeface="Times New Roman"/>
                <a:ea typeface="Times New Roman"/>
                <a:cs typeface="Times New Roman"/>
                <a:sym typeface="Times New Roman"/>
              </a:rPr>
              <a:t>D</a:t>
            </a:r>
            <a:r>
              <a:rPr b="1" lang="en-US" sz="4800">
                <a:solidFill>
                  <a:srgbClr val="002D4F"/>
                </a:solidFill>
                <a:highlight>
                  <a:srgbClr val="FFFFFF"/>
                </a:highlight>
                <a:latin typeface="Times New Roman"/>
                <a:ea typeface="Times New Roman"/>
                <a:cs typeface="Times New Roman"/>
                <a:sym typeface="Times New Roman"/>
              </a:rPr>
              <a:t>on't use it on shared history</a:t>
            </a:r>
            <a:endParaRPr b="1" sz="4800">
              <a:solidFill>
                <a:srgbClr val="002D4F"/>
              </a:solidFill>
              <a:highlight>
                <a:srgbClr val="FFFFFF"/>
              </a:highlight>
              <a:latin typeface="Times New Roman"/>
              <a:ea typeface="Times New Roman"/>
              <a:cs typeface="Times New Roman"/>
              <a:sym typeface="Times New Roman"/>
            </a:endParaRPr>
          </a:p>
          <a:p>
            <a:pPr indent="0" lvl="0" marL="0" rtl="0" algn="just">
              <a:lnSpc>
                <a:spcPct val="115000"/>
              </a:lnSpc>
              <a:spcBef>
                <a:spcPts val="3000"/>
              </a:spcBef>
              <a:spcAft>
                <a:spcPts val="0"/>
              </a:spcAft>
              <a:buNone/>
            </a:pPr>
            <a:r>
              <a:rPr lang="en-US" sz="2400">
                <a:solidFill>
                  <a:srgbClr val="002D4F"/>
                </a:solidFill>
                <a:highlight>
                  <a:srgbClr val="FFFFFF"/>
                </a:highlight>
                <a:latin typeface="Times New Roman"/>
                <a:ea typeface="Times New Roman"/>
                <a:cs typeface="Times New Roman"/>
                <a:sym typeface="Times New Roman"/>
              </a:rPr>
              <a:t>Whenever you have pushed commits to a remote branch that is shared with your team, you should try NOT to use force push. If, on the other hand, you were working on a feature branch that only you yourself are using, then of course feel free to step on the gas and use the --force option.</a:t>
            </a:r>
            <a:endParaRPr sz="2400">
              <a:solidFill>
                <a:srgbClr val="002D4F"/>
              </a:solidFill>
              <a:highlight>
                <a:srgbClr val="FFFFFF"/>
              </a:highlight>
              <a:latin typeface="Times New Roman"/>
              <a:ea typeface="Times New Roman"/>
              <a:cs typeface="Times New Roman"/>
              <a:sym typeface="Times New Roman"/>
            </a:endParaRPr>
          </a:p>
          <a:p>
            <a:pPr indent="0" lvl="0" marL="0" rtl="0" algn="l">
              <a:lnSpc>
                <a:spcPct val="115000"/>
              </a:lnSpc>
              <a:spcBef>
                <a:spcPts val="3000"/>
              </a:spcBef>
              <a:spcAft>
                <a:spcPts val="0"/>
              </a:spcAft>
              <a:buNone/>
            </a:pPr>
            <a:r>
              <a:rPr b="1" lang="en-US" sz="4800">
                <a:solidFill>
                  <a:srgbClr val="002D4F"/>
                </a:solidFill>
                <a:highlight>
                  <a:srgbClr val="FFFFFF"/>
                </a:highlight>
                <a:latin typeface="Times New Roman"/>
                <a:ea typeface="Times New Roman"/>
                <a:cs typeface="Times New Roman"/>
                <a:sym typeface="Times New Roman"/>
              </a:rPr>
              <a:t>Consider using git revert instead</a:t>
            </a:r>
            <a:endParaRPr b="1" sz="4800">
              <a:solidFill>
                <a:srgbClr val="002D4F"/>
              </a:solidFill>
              <a:highlight>
                <a:srgbClr val="FFFFFF"/>
              </a:highlight>
              <a:latin typeface="Times New Roman"/>
              <a:ea typeface="Times New Roman"/>
              <a:cs typeface="Times New Roman"/>
              <a:sym typeface="Times New Roman"/>
            </a:endParaRPr>
          </a:p>
          <a:p>
            <a:pPr indent="0" lvl="0" marL="0" rtl="0" algn="just">
              <a:lnSpc>
                <a:spcPct val="115000"/>
              </a:lnSpc>
              <a:spcBef>
                <a:spcPts val="3000"/>
              </a:spcBef>
              <a:spcAft>
                <a:spcPts val="0"/>
              </a:spcAft>
              <a:buNone/>
            </a:pPr>
            <a:r>
              <a:rPr lang="en-US" sz="2400">
                <a:solidFill>
                  <a:srgbClr val="002D4F"/>
                </a:solidFill>
                <a:highlight>
                  <a:srgbClr val="FFFFFF"/>
                </a:highlight>
                <a:latin typeface="Times New Roman"/>
                <a:ea typeface="Times New Roman"/>
                <a:cs typeface="Times New Roman"/>
                <a:sym typeface="Times New Roman"/>
              </a:rPr>
              <a:t>The basic need for a tool to correct a mistake that you've already pushed, of course, remains. However, consider using a tool that does NOT rewrite commit history, like </a:t>
            </a:r>
            <a:r>
              <a:rPr lang="en-US" sz="2400">
                <a:solidFill>
                  <a:srgbClr val="EE4B34"/>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git revert</a:t>
            </a:r>
            <a:r>
              <a:rPr lang="en-US" sz="2400">
                <a:solidFill>
                  <a:srgbClr val="002D4F"/>
                </a:solidFill>
                <a:highlight>
                  <a:srgbClr val="FFFFFF"/>
                </a:highlight>
                <a:latin typeface="Times New Roman"/>
                <a:ea typeface="Times New Roman"/>
                <a:cs typeface="Times New Roman"/>
                <a:sym typeface="Times New Roman"/>
              </a:rPr>
              <a:t> for example. This provides a much less obtrusive way to undo a mistake.</a:t>
            </a:r>
            <a:endParaRPr sz="2400">
              <a:solidFill>
                <a:srgbClr val="002D4F"/>
              </a:solidFill>
              <a:highlight>
                <a:srgbClr val="FFFFFF"/>
              </a:highlight>
              <a:latin typeface="Times New Roman"/>
              <a:ea typeface="Times New Roman"/>
              <a:cs typeface="Times New Roman"/>
              <a:sym typeface="Times New Roman"/>
            </a:endParaRPr>
          </a:p>
          <a:p>
            <a:pPr indent="-228600" lvl="0" marL="584200" rtl="0" algn="l">
              <a:lnSpc>
                <a:spcPct val="115000"/>
              </a:lnSpc>
              <a:spcBef>
                <a:spcPts val="3000"/>
              </a:spcBef>
              <a:spcAft>
                <a:spcPts val="0"/>
              </a:spcAft>
              <a:buClr>
                <a:srgbClr val="002D4F"/>
              </a:buClr>
              <a:buSzPts val="2100"/>
              <a:buFont typeface="Times New Roman"/>
              <a:buNone/>
            </a:pPr>
            <a:r>
              <a:t/>
            </a:r>
            <a:endParaRPr sz="2100">
              <a:solidFill>
                <a:srgbClr val="002D4F"/>
              </a:solidFill>
              <a:highlight>
                <a:srgbClr val="FFFFFF"/>
              </a:highlight>
              <a:latin typeface="Times New Roman"/>
              <a:ea typeface="Times New Roman"/>
              <a:cs typeface="Times New Roman"/>
              <a:sym typeface="Times New Roman"/>
            </a:endParaRPr>
          </a:p>
          <a:p>
            <a:pPr indent="0" lvl="0" marL="0" rtl="0" algn="l">
              <a:spcBef>
                <a:spcPts val="3000"/>
              </a:spcBef>
              <a:spcAft>
                <a:spcPts val="0"/>
              </a:spcAft>
              <a:buNone/>
            </a:pPr>
            <a:r>
              <a:rPr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3"/>
          <p:cNvSpPr/>
          <p:nvPr>
            <p:ph idx="2" type="pic"/>
          </p:nvPr>
        </p:nvSpPr>
        <p:spPr>
          <a:xfrm>
            <a:off x="248750" y="146825"/>
            <a:ext cx="11187000" cy="15069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4800">
                <a:solidFill>
                  <a:schemeClr val="lt1"/>
                </a:solidFill>
                <a:latin typeface="Times New Roman"/>
                <a:ea typeface="Times New Roman"/>
                <a:cs typeface="Times New Roman"/>
                <a:sym typeface="Times New Roman"/>
              </a:rPr>
              <a:t>Understand Difference In Pull or Push by </a:t>
            </a:r>
            <a:r>
              <a:rPr lang="en-US" sz="4800">
                <a:solidFill>
                  <a:schemeClr val="lt1"/>
                </a:solidFill>
                <a:latin typeface="Times New Roman"/>
                <a:ea typeface="Times New Roman"/>
                <a:cs typeface="Times New Roman"/>
                <a:sym typeface="Times New Roman"/>
              </a:rPr>
              <a:t>this Diagram</a:t>
            </a:r>
            <a:endParaRPr sz="4800">
              <a:solidFill>
                <a:schemeClr val="lt1"/>
              </a:solidFill>
              <a:latin typeface="Times New Roman"/>
              <a:ea typeface="Times New Roman"/>
              <a:cs typeface="Times New Roman"/>
              <a:sym typeface="Times New Roman"/>
            </a:endParaRPr>
          </a:p>
        </p:txBody>
      </p:sp>
      <p:pic>
        <p:nvPicPr>
          <p:cNvPr id="251" name="Google Shape;251;p33"/>
          <p:cNvPicPr preferRelativeResize="0"/>
          <p:nvPr/>
        </p:nvPicPr>
        <p:blipFill>
          <a:blip r:embed="rId3">
            <a:alphaModFix/>
          </a:blip>
          <a:stretch>
            <a:fillRect/>
          </a:stretch>
        </p:blipFill>
        <p:spPr>
          <a:xfrm>
            <a:off x="1612650" y="1973500"/>
            <a:ext cx="9460050" cy="4170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4"/>
          <p:cNvSpPr/>
          <p:nvPr/>
        </p:nvSpPr>
        <p:spPr>
          <a:xfrm>
            <a:off x="1479292" y="1695244"/>
            <a:ext cx="1193891" cy="102395"/>
          </a:xfrm>
          <a:custGeom>
            <a:rect b="b" l="l" r="r" t="t"/>
            <a:pathLst>
              <a:path extrusionOk="0" h="144" w="1679">
                <a:moveTo>
                  <a:pt x="0" y="144"/>
                </a:moveTo>
                <a:lnTo>
                  <a:pt x="1679" y="144"/>
                </a:lnTo>
                <a:lnTo>
                  <a:pt x="1679" y="0"/>
                </a:lnTo>
                <a:lnTo>
                  <a:pt x="0" y="0"/>
                </a:lnTo>
                <a:lnTo>
                  <a:pt x="163" y="72"/>
                </a:lnTo>
                <a:lnTo>
                  <a:pt x="0" y="144"/>
                </a:lnTo>
                <a:close/>
              </a:path>
            </a:pathLst>
          </a:custGeom>
          <a:solidFill>
            <a:schemeClr val="accent1"/>
          </a:solidFill>
          <a:ln>
            <a:noFill/>
          </a:ln>
        </p:spPr>
        <p:txBody>
          <a:bodyPr anchorCtr="0" anchor="t" bIns="22850" lIns="45700" spcFirstLastPara="1" rIns="45700" wrap="square" tIns="22850">
            <a:noAutofit/>
          </a:bodyPr>
          <a:lstStyle/>
          <a:p>
            <a:pPr indent="0" lvl="0" marL="0" marR="0" rtl="0" algn="l">
              <a:spcBef>
                <a:spcPts val="0"/>
              </a:spcBef>
              <a:spcAft>
                <a:spcPts val="0"/>
              </a:spcAft>
              <a:buNone/>
            </a:pPr>
            <a:r>
              <a:t/>
            </a:r>
            <a:endParaRPr sz="1800">
              <a:solidFill>
                <a:schemeClr val="dk1"/>
              </a:solidFill>
              <a:latin typeface="Poppins"/>
              <a:ea typeface="Poppins"/>
              <a:cs typeface="Poppins"/>
              <a:sym typeface="Poppins"/>
            </a:endParaRPr>
          </a:p>
        </p:txBody>
      </p:sp>
      <p:sp>
        <p:nvSpPr>
          <p:cNvPr id="257" name="Google Shape;257;p34"/>
          <p:cNvSpPr txBox="1"/>
          <p:nvPr/>
        </p:nvSpPr>
        <p:spPr>
          <a:xfrm>
            <a:off x="562025" y="800100"/>
            <a:ext cx="10090500" cy="869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Lato Black"/>
              <a:buNone/>
            </a:pPr>
            <a:r>
              <a:rPr b="1" lang="en-US" sz="4800">
                <a:solidFill>
                  <a:schemeClr val="dk1"/>
                </a:solidFill>
                <a:latin typeface="Times New Roman"/>
                <a:ea typeface="Times New Roman"/>
                <a:cs typeface="Times New Roman"/>
                <a:sym typeface="Times New Roman"/>
              </a:rPr>
              <a:t>Git Merge vs Git Rebase</a:t>
            </a:r>
            <a:endParaRPr b="1" sz="4800">
              <a:solidFill>
                <a:schemeClr val="dk1"/>
              </a:solidFill>
              <a:latin typeface="Times New Roman"/>
              <a:ea typeface="Times New Roman"/>
              <a:cs typeface="Times New Roman"/>
              <a:sym typeface="Times New Roman"/>
            </a:endParaRPr>
          </a:p>
        </p:txBody>
      </p:sp>
      <p:sp>
        <p:nvSpPr>
          <p:cNvPr id="258" name="Google Shape;258;p34"/>
          <p:cNvSpPr/>
          <p:nvPr/>
        </p:nvSpPr>
        <p:spPr>
          <a:xfrm>
            <a:off x="1479292" y="1695245"/>
            <a:ext cx="1193891" cy="102395"/>
          </a:xfrm>
          <a:custGeom>
            <a:rect b="b" l="l" r="r" t="t"/>
            <a:pathLst>
              <a:path extrusionOk="0" h="144" w="1679">
                <a:moveTo>
                  <a:pt x="0" y="144"/>
                </a:moveTo>
                <a:lnTo>
                  <a:pt x="1679" y="144"/>
                </a:lnTo>
                <a:lnTo>
                  <a:pt x="1679" y="0"/>
                </a:lnTo>
                <a:lnTo>
                  <a:pt x="0" y="0"/>
                </a:lnTo>
                <a:lnTo>
                  <a:pt x="163" y="72"/>
                </a:lnTo>
                <a:lnTo>
                  <a:pt x="0" y="144"/>
                </a:lnTo>
                <a:close/>
              </a:path>
            </a:pathLst>
          </a:custGeom>
          <a:solidFill>
            <a:schemeClr val="accent1"/>
          </a:solidFill>
          <a:ln>
            <a:noFill/>
          </a:ln>
        </p:spPr>
        <p:txBody>
          <a:bodyPr anchorCtr="0" anchor="t" bIns="22850" lIns="45700" spcFirstLastPara="1" rIns="45700" wrap="square" tIns="22850">
            <a:noAutofit/>
          </a:bodyPr>
          <a:lstStyle/>
          <a:p>
            <a:pPr indent="0" lvl="0" marL="0" marR="0" rtl="0" algn="l">
              <a:spcBef>
                <a:spcPts val="0"/>
              </a:spcBef>
              <a:spcAft>
                <a:spcPts val="0"/>
              </a:spcAft>
              <a:buNone/>
            </a:pPr>
            <a:r>
              <a:t/>
            </a:r>
            <a:endParaRPr sz="1800">
              <a:solidFill>
                <a:schemeClr val="dk1"/>
              </a:solidFill>
              <a:latin typeface="Poppins"/>
              <a:ea typeface="Poppins"/>
              <a:cs typeface="Poppins"/>
              <a:sym typeface="Poppins"/>
            </a:endParaRPr>
          </a:p>
        </p:txBody>
      </p:sp>
      <p:pic>
        <p:nvPicPr>
          <p:cNvPr id="259" name="Google Shape;259;p34"/>
          <p:cNvPicPr preferRelativeResize="0"/>
          <p:nvPr/>
        </p:nvPicPr>
        <p:blipFill>
          <a:blip r:embed="rId3">
            <a:alphaModFix/>
          </a:blip>
          <a:stretch>
            <a:fillRect/>
          </a:stretch>
        </p:blipFill>
        <p:spPr>
          <a:xfrm>
            <a:off x="3128975" y="2266799"/>
            <a:ext cx="6340750" cy="3668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5"/>
          <p:cNvSpPr txBox="1"/>
          <p:nvPr/>
        </p:nvSpPr>
        <p:spPr>
          <a:xfrm>
            <a:off x="278100" y="297575"/>
            <a:ext cx="11635800" cy="372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800">
                <a:solidFill>
                  <a:schemeClr val="lt1"/>
                </a:solidFill>
                <a:latin typeface="Times New Roman"/>
                <a:ea typeface="Times New Roman"/>
                <a:cs typeface="Times New Roman"/>
                <a:sym typeface="Times New Roman"/>
              </a:rPr>
              <a:t>What they do?</a:t>
            </a:r>
            <a:endParaRPr sz="4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3100">
              <a:latin typeface="Times New Roman"/>
              <a:ea typeface="Times New Roman"/>
              <a:cs typeface="Times New Roman"/>
              <a:sym typeface="Times New Roman"/>
            </a:endParaRPr>
          </a:p>
          <a:p>
            <a:pPr indent="0" lvl="0" marL="0" rtl="0" algn="just">
              <a:spcBef>
                <a:spcPts val="0"/>
              </a:spcBef>
              <a:spcAft>
                <a:spcPts val="0"/>
              </a:spcAft>
              <a:buNone/>
            </a:pPr>
            <a:r>
              <a:rPr lang="en-US" sz="3000">
                <a:latin typeface="Times New Roman"/>
                <a:ea typeface="Times New Roman"/>
                <a:cs typeface="Times New Roman"/>
                <a:sym typeface="Times New Roman"/>
              </a:rPr>
              <a:t>The first thing to understand about git rebase is that it solves the same problem as git merge. Both of these commands are designed to integrate changes from one branch into another branch—they just do it in very different ways.</a:t>
            </a:r>
            <a:endParaRPr sz="3000">
              <a:latin typeface="Times New Roman"/>
              <a:ea typeface="Times New Roman"/>
              <a:cs typeface="Times New Roman"/>
              <a:sym typeface="Times New Roman"/>
            </a:endParaRPr>
          </a:p>
          <a:p>
            <a:pPr indent="0" lvl="0" marL="457200" rtl="0" algn="l">
              <a:spcBef>
                <a:spcPts val="0"/>
              </a:spcBef>
              <a:spcAft>
                <a:spcPts val="0"/>
              </a:spcAft>
              <a:buNone/>
            </a:pPr>
            <a:r>
              <a:t/>
            </a:r>
            <a:endParaRPr sz="3100">
              <a:latin typeface="Roboto"/>
              <a:ea typeface="Roboto"/>
              <a:cs typeface="Roboto"/>
              <a:sym typeface="Roboto"/>
            </a:endParaRPr>
          </a:p>
        </p:txBody>
      </p:sp>
      <p:pic>
        <p:nvPicPr>
          <p:cNvPr id="266" name="Google Shape;266;p35"/>
          <p:cNvPicPr preferRelativeResize="0"/>
          <p:nvPr/>
        </p:nvPicPr>
        <p:blipFill>
          <a:blip r:embed="rId3">
            <a:alphaModFix/>
          </a:blip>
          <a:stretch>
            <a:fillRect/>
          </a:stretch>
        </p:blipFill>
        <p:spPr>
          <a:xfrm>
            <a:off x="3655272" y="2998625"/>
            <a:ext cx="6375075" cy="3494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6"/>
          <p:cNvSpPr txBox="1"/>
          <p:nvPr/>
        </p:nvSpPr>
        <p:spPr>
          <a:xfrm>
            <a:off x="278100" y="297575"/>
            <a:ext cx="11635800" cy="383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800">
                <a:solidFill>
                  <a:schemeClr val="lt1"/>
                </a:solidFill>
                <a:latin typeface="Times New Roman"/>
                <a:ea typeface="Times New Roman"/>
                <a:cs typeface="Times New Roman"/>
                <a:sym typeface="Times New Roman"/>
              </a:rPr>
              <a:t>Easiest option? Merge!</a:t>
            </a:r>
            <a:endParaRPr sz="4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3100">
              <a:latin typeface="Roboto"/>
              <a:ea typeface="Roboto"/>
              <a:cs typeface="Roboto"/>
              <a:sym typeface="Roboto"/>
            </a:endParaRPr>
          </a:p>
          <a:p>
            <a:pPr indent="0" lvl="0" marL="0" rtl="0" algn="l">
              <a:spcBef>
                <a:spcPts val="0"/>
              </a:spcBef>
              <a:spcAft>
                <a:spcPts val="0"/>
              </a:spcAft>
              <a:buNone/>
            </a:pPr>
            <a:r>
              <a:t/>
            </a:r>
            <a:endParaRPr sz="3100">
              <a:latin typeface="Roboto"/>
              <a:ea typeface="Roboto"/>
              <a:cs typeface="Roboto"/>
              <a:sym typeface="Roboto"/>
            </a:endParaRPr>
          </a:p>
          <a:p>
            <a:pPr indent="0" lvl="0" marL="0" rtl="0" algn="l">
              <a:spcBef>
                <a:spcPts val="0"/>
              </a:spcBef>
              <a:spcAft>
                <a:spcPts val="0"/>
              </a:spcAft>
              <a:buNone/>
            </a:pPr>
            <a:r>
              <a:rPr lang="en-US" sz="2400">
                <a:latin typeface="Times New Roman"/>
                <a:ea typeface="Times New Roman"/>
                <a:cs typeface="Times New Roman"/>
                <a:sym typeface="Times New Roman"/>
              </a:rPr>
              <a:t>The easiest option is to merge the main branch into the feature branch using something like the following command: </a:t>
            </a:r>
            <a:endParaRPr sz="2400">
              <a:latin typeface="Times New Roman"/>
              <a:ea typeface="Times New Roman"/>
              <a:cs typeface="Times New Roman"/>
              <a:sym typeface="Times New Roman"/>
            </a:endParaRPr>
          </a:p>
          <a:p>
            <a:pPr indent="0" lvl="0" marL="0" rtl="0" algn="l">
              <a:spcBef>
                <a:spcPts val="0"/>
              </a:spcBef>
              <a:spcAft>
                <a:spcPts val="0"/>
              </a:spcAft>
              <a:buNone/>
            </a:pPr>
            <a:r>
              <a:t/>
            </a:r>
            <a:endParaRPr sz="2400">
              <a:latin typeface="Times New Roman"/>
              <a:ea typeface="Times New Roman"/>
              <a:cs typeface="Times New Roman"/>
              <a:sym typeface="Times New Roman"/>
            </a:endParaRPr>
          </a:p>
          <a:p>
            <a:pPr indent="0" lvl="0" marL="0" rtl="0" algn="l">
              <a:spcBef>
                <a:spcPts val="0"/>
              </a:spcBef>
              <a:spcAft>
                <a:spcPts val="0"/>
              </a:spcAft>
              <a:buNone/>
            </a:pPr>
            <a:r>
              <a:rPr lang="en-US" sz="2400">
                <a:solidFill>
                  <a:srgbClr val="276439"/>
                </a:solidFill>
                <a:latin typeface="Times New Roman"/>
                <a:ea typeface="Times New Roman"/>
                <a:cs typeface="Times New Roman"/>
                <a:sym typeface="Times New Roman"/>
              </a:rPr>
              <a:t>git merge feature main  </a:t>
            </a:r>
            <a:endParaRPr sz="2400">
              <a:solidFill>
                <a:srgbClr val="276439"/>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3100">
              <a:latin typeface="Roboto"/>
              <a:ea typeface="Roboto"/>
              <a:cs typeface="Roboto"/>
              <a:sym typeface="Roboto"/>
            </a:endParaRPr>
          </a:p>
        </p:txBody>
      </p:sp>
      <p:pic>
        <p:nvPicPr>
          <p:cNvPr id="273" name="Google Shape;273;p36"/>
          <p:cNvPicPr preferRelativeResize="0"/>
          <p:nvPr/>
        </p:nvPicPr>
        <p:blipFill>
          <a:blip r:embed="rId3">
            <a:alphaModFix/>
          </a:blip>
          <a:stretch>
            <a:fillRect/>
          </a:stretch>
        </p:blipFill>
        <p:spPr>
          <a:xfrm>
            <a:off x="6063500" y="2439400"/>
            <a:ext cx="6128500" cy="3634333"/>
          </a:xfrm>
          <a:prstGeom prst="rect">
            <a:avLst/>
          </a:prstGeom>
          <a:noFill/>
          <a:ln>
            <a:noFill/>
          </a:ln>
        </p:spPr>
      </p:pic>
      <p:sp>
        <p:nvSpPr>
          <p:cNvPr id="274" name="Google Shape;274;p36"/>
          <p:cNvSpPr txBox="1"/>
          <p:nvPr/>
        </p:nvSpPr>
        <p:spPr>
          <a:xfrm>
            <a:off x="308775" y="3585650"/>
            <a:ext cx="5644200" cy="1662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400">
                <a:latin typeface="Times New Roman"/>
                <a:ea typeface="Times New Roman"/>
                <a:cs typeface="Times New Roman"/>
                <a:sym typeface="Times New Roman"/>
              </a:rPr>
              <a:t>This creates a new “merge commit” in the feature branch that ties together the histories of both branches, giving you a branch structure that looks like this:</a:t>
            </a:r>
            <a:endParaRPr sz="24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7"/>
          <p:cNvSpPr txBox="1"/>
          <p:nvPr/>
        </p:nvSpPr>
        <p:spPr>
          <a:xfrm>
            <a:off x="278100" y="297575"/>
            <a:ext cx="11635800" cy="554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800">
                <a:solidFill>
                  <a:schemeClr val="lt1"/>
                </a:solidFill>
                <a:latin typeface="Times New Roman"/>
                <a:ea typeface="Times New Roman"/>
                <a:cs typeface="Times New Roman"/>
                <a:sym typeface="Times New Roman"/>
              </a:rPr>
              <a:t>Why Rebase!</a:t>
            </a:r>
            <a:endParaRPr sz="4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3100">
              <a:latin typeface="Roboto"/>
              <a:ea typeface="Roboto"/>
              <a:cs typeface="Roboto"/>
              <a:sym typeface="Roboto"/>
            </a:endParaRPr>
          </a:p>
          <a:p>
            <a:pPr indent="0" lvl="0" marL="0" rtl="0" algn="l">
              <a:spcBef>
                <a:spcPts val="0"/>
              </a:spcBef>
              <a:spcAft>
                <a:spcPts val="0"/>
              </a:spcAft>
              <a:buNone/>
            </a:pPr>
            <a:r>
              <a:t/>
            </a:r>
            <a:endParaRPr sz="3100">
              <a:latin typeface="Roboto"/>
              <a:ea typeface="Roboto"/>
              <a:cs typeface="Roboto"/>
              <a:sym typeface="Roboto"/>
            </a:endParaRPr>
          </a:p>
          <a:p>
            <a:pPr indent="0" lvl="0" marL="0" rtl="0" algn="l">
              <a:spcBef>
                <a:spcPts val="0"/>
              </a:spcBef>
              <a:spcAft>
                <a:spcPts val="0"/>
              </a:spcAft>
              <a:buNone/>
            </a:pPr>
            <a:r>
              <a:rPr lang="en-US" sz="2100">
                <a:latin typeface="Times New Roman"/>
                <a:ea typeface="Times New Roman"/>
                <a:cs typeface="Times New Roman"/>
                <a:sym typeface="Times New Roman"/>
              </a:rPr>
              <a:t>As an alternative to merging, you can rebase the feature branch onto main branch using the following commands:</a:t>
            </a:r>
            <a:endParaRPr sz="2100">
              <a:latin typeface="Times New Roman"/>
              <a:ea typeface="Times New Roman"/>
              <a:cs typeface="Times New Roman"/>
              <a:sym typeface="Times New Roman"/>
            </a:endParaRPr>
          </a:p>
          <a:p>
            <a:pPr indent="0" lvl="0" marL="0" rtl="0" algn="l">
              <a:spcBef>
                <a:spcPts val="0"/>
              </a:spcBef>
              <a:spcAft>
                <a:spcPts val="0"/>
              </a:spcAft>
              <a:buNone/>
            </a:pPr>
            <a:r>
              <a:t/>
            </a:r>
            <a:endParaRPr sz="2100">
              <a:solidFill>
                <a:srgbClr val="276439"/>
              </a:solidFill>
              <a:latin typeface="Times New Roman"/>
              <a:ea typeface="Times New Roman"/>
              <a:cs typeface="Times New Roman"/>
              <a:sym typeface="Times New Roman"/>
            </a:endParaRPr>
          </a:p>
          <a:p>
            <a:pPr indent="0" lvl="0" marL="0" rtl="0" algn="l">
              <a:spcBef>
                <a:spcPts val="0"/>
              </a:spcBef>
              <a:spcAft>
                <a:spcPts val="0"/>
              </a:spcAft>
              <a:buNone/>
            </a:pPr>
            <a:r>
              <a:rPr lang="en-US" sz="2100">
                <a:solidFill>
                  <a:srgbClr val="276439"/>
                </a:solidFill>
                <a:latin typeface="Times New Roman"/>
                <a:ea typeface="Times New Roman"/>
                <a:cs typeface="Times New Roman"/>
                <a:sym typeface="Times New Roman"/>
              </a:rPr>
              <a:t>git checkout feature </a:t>
            </a:r>
            <a:endParaRPr sz="2100">
              <a:solidFill>
                <a:srgbClr val="276439"/>
              </a:solidFill>
              <a:latin typeface="Times New Roman"/>
              <a:ea typeface="Times New Roman"/>
              <a:cs typeface="Times New Roman"/>
              <a:sym typeface="Times New Roman"/>
            </a:endParaRPr>
          </a:p>
          <a:p>
            <a:pPr indent="0" lvl="0" marL="0" rtl="0" algn="l">
              <a:spcBef>
                <a:spcPts val="0"/>
              </a:spcBef>
              <a:spcAft>
                <a:spcPts val="0"/>
              </a:spcAft>
              <a:buNone/>
            </a:pPr>
            <a:r>
              <a:rPr lang="en-US" sz="2100">
                <a:solidFill>
                  <a:srgbClr val="276439"/>
                </a:solidFill>
                <a:latin typeface="Times New Roman"/>
                <a:ea typeface="Times New Roman"/>
                <a:cs typeface="Times New Roman"/>
                <a:sym typeface="Times New Roman"/>
              </a:rPr>
              <a:t>git rebase main</a:t>
            </a:r>
            <a:endParaRPr sz="2100">
              <a:solidFill>
                <a:srgbClr val="276439"/>
              </a:solidFill>
              <a:latin typeface="Times New Roman"/>
              <a:ea typeface="Times New Roman"/>
              <a:cs typeface="Times New Roman"/>
              <a:sym typeface="Times New Roman"/>
            </a:endParaRPr>
          </a:p>
          <a:p>
            <a:pPr indent="0" lvl="0" marL="0" rtl="0" algn="l">
              <a:spcBef>
                <a:spcPts val="0"/>
              </a:spcBef>
              <a:spcAft>
                <a:spcPts val="0"/>
              </a:spcAft>
              <a:buNone/>
            </a:pPr>
            <a:r>
              <a:t/>
            </a:r>
            <a:endParaRPr sz="2200">
              <a:solidFill>
                <a:srgbClr val="276439"/>
              </a:solidFill>
              <a:latin typeface="Courier New"/>
              <a:ea typeface="Courier New"/>
              <a:cs typeface="Courier New"/>
              <a:sym typeface="Courier New"/>
            </a:endParaRPr>
          </a:p>
          <a:p>
            <a:pPr indent="0" lvl="0" marL="0" rtl="0" algn="l">
              <a:spcBef>
                <a:spcPts val="0"/>
              </a:spcBef>
              <a:spcAft>
                <a:spcPts val="0"/>
              </a:spcAft>
              <a:buNone/>
            </a:pPr>
            <a:r>
              <a:t/>
            </a:r>
            <a:endParaRPr sz="2000">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a:p>
            <a:pPr indent="0" lvl="0" marL="457200" rtl="0" algn="l">
              <a:spcBef>
                <a:spcPts val="0"/>
              </a:spcBef>
              <a:spcAft>
                <a:spcPts val="0"/>
              </a:spcAft>
              <a:buNone/>
            </a:pPr>
            <a:r>
              <a:t/>
            </a:r>
            <a:endParaRPr sz="3100">
              <a:latin typeface="Roboto"/>
              <a:ea typeface="Roboto"/>
              <a:cs typeface="Roboto"/>
              <a:sym typeface="Roboto"/>
            </a:endParaRPr>
          </a:p>
        </p:txBody>
      </p:sp>
      <p:sp>
        <p:nvSpPr>
          <p:cNvPr id="281" name="Google Shape;281;p37"/>
          <p:cNvSpPr txBox="1"/>
          <p:nvPr/>
        </p:nvSpPr>
        <p:spPr>
          <a:xfrm>
            <a:off x="201900" y="3599825"/>
            <a:ext cx="5734800" cy="2859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sz="2200">
                <a:latin typeface="Times New Roman"/>
                <a:ea typeface="Times New Roman"/>
                <a:cs typeface="Times New Roman"/>
                <a:sym typeface="Times New Roman"/>
              </a:rPr>
              <a:t>The major benefit of rebasing is that you get a much cleaner project history. First, it eliminates the unnecessary merge commits required by git merge. Second, as you can see in the diagram, rebasing also results in a linear project history, you can follow the tip of feature to the beginning of the project without any forks. </a:t>
            </a:r>
            <a:endParaRPr sz="2200">
              <a:latin typeface="Times New Roman"/>
              <a:ea typeface="Times New Roman"/>
              <a:cs typeface="Times New Roman"/>
              <a:sym typeface="Times New Roman"/>
            </a:endParaRPr>
          </a:p>
        </p:txBody>
      </p:sp>
      <p:pic>
        <p:nvPicPr>
          <p:cNvPr id="282" name="Google Shape;282;p37"/>
          <p:cNvPicPr preferRelativeResize="0"/>
          <p:nvPr/>
        </p:nvPicPr>
        <p:blipFill>
          <a:blip r:embed="rId3">
            <a:alphaModFix/>
          </a:blip>
          <a:stretch>
            <a:fillRect/>
          </a:stretch>
        </p:blipFill>
        <p:spPr>
          <a:xfrm>
            <a:off x="6096004" y="2486025"/>
            <a:ext cx="6100774" cy="380531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p:nvPr>
            <p:ph idx="2" type="pic"/>
          </p:nvPr>
        </p:nvSpPr>
        <p:spPr>
          <a:xfrm>
            <a:off x="0" y="0"/>
            <a:ext cx="12192000" cy="32829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n-US" sz="4800">
                <a:solidFill>
                  <a:schemeClr val="lt1"/>
                </a:solidFill>
                <a:latin typeface="Times New Roman"/>
                <a:ea typeface="Times New Roman"/>
                <a:cs typeface="Times New Roman"/>
                <a:sym typeface="Times New Roman"/>
              </a:rPr>
              <a:t>Group 9 Members</a:t>
            </a:r>
            <a:endParaRPr sz="4800">
              <a:solidFill>
                <a:schemeClr val="lt1"/>
              </a:solidFill>
              <a:latin typeface="Times New Roman"/>
              <a:ea typeface="Times New Roman"/>
              <a:cs typeface="Times New Roman"/>
              <a:sym typeface="Times New Roman"/>
            </a:endParaRPr>
          </a:p>
        </p:txBody>
      </p:sp>
      <p:sp>
        <p:nvSpPr>
          <p:cNvPr id="129" name="Google Shape;129;p20"/>
          <p:cNvSpPr txBox="1"/>
          <p:nvPr/>
        </p:nvSpPr>
        <p:spPr>
          <a:xfrm>
            <a:off x="574400" y="1845050"/>
            <a:ext cx="4839000" cy="2493600"/>
          </a:xfrm>
          <a:prstGeom prst="rect">
            <a:avLst/>
          </a:prstGeom>
          <a:noFill/>
          <a:ln>
            <a:noFill/>
          </a:ln>
        </p:spPr>
        <p:txBody>
          <a:bodyPr anchorCtr="0" anchor="t" bIns="91425" lIns="91425" spcFirstLastPara="1" rIns="91425" wrap="square" tIns="91425">
            <a:spAutoFit/>
          </a:bodyPr>
          <a:lstStyle/>
          <a:p>
            <a:pPr indent="-419100" lvl="0" marL="457200" rtl="0" algn="l">
              <a:spcBef>
                <a:spcPts val="0"/>
              </a:spcBef>
              <a:spcAft>
                <a:spcPts val="0"/>
              </a:spcAft>
              <a:buSzPts val="3000"/>
              <a:buFont typeface="Times New Roman"/>
              <a:buAutoNum type="arabicPeriod"/>
            </a:pPr>
            <a:r>
              <a:rPr lang="en-US" sz="3000">
                <a:latin typeface="Times New Roman"/>
                <a:ea typeface="Times New Roman"/>
                <a:cs typeface="Times New Roman"/>
                <a:sym typeface="Times New Roman"/>
              </a:rPr>
              <a:t>Gaurav Kumar</a:t>
            </a:r>
            <a:endParaRPr sz="3000">
              <a:latin typeface="Times New Roman"/>
              <a:ea typeface="Times New Roman"/>
              <a:cs typeface="Times New Roman"/>
              <a:sym typeface="Times New Roman"/>
            </a:endParaRPr>
          </a:p>
          <a:p>
            <a:pPr indent="-419100" lvl="0" marL="457200" rtl="0" algn="l">
              <a:spcBef>
                <a:spcPts val="0"/>
              </a:spcBef>
              <a:spcAft>
                <a:spcPts val="0"/>
              </a:spcAft>
              <a:buSzPts val="3000"/>
              <a:buFont typeface="Times New Roman"/>
              <a:buAutoNum type="arabicPeriod"/>
            </a:pPr>
            <a:r>
              <a:rPr lang="en-US" sz="3000">
                <a:latin typeface="Times New Roman"/>
                <a:ea typeface="Times New Roman"/>
                <a:cs typeface="Times New Roman"/>
                <a:sym typeface="Times New Roman"/>
              </a:rPr>
              <a:t>Himanshu Gupta</a:t>
            </a:r>
            <a:endParaRPr sz="3000">
              <a:latin typeface="Times New Roman"/>
              <a:ea typeface="Times New Roman"/>
              <a:cs typeface="Times New Roman"/>
              <a:sym typeface="Times New Roman"/>
            </a:endParaRPr>
          </a:p>
          <a:p>
            <a:pPr indent="-419100" lvl="0" marL="457200" rtl="0" algn="l">
              <a:spcBef>
                <a:spcPts val="0"/>
              </a:spcBef>
              <a:spcAft>
                <a:spcPts val="0"/>
              </a:spcAft>
              <a:buSzPts val="3000"/>
              <a:buFont typeface="Times New Roman"/>
              <a:buAutoNum type="arabicPeriod"/>
            </a:pPr>
            <a:r>
              <a:rPr lang="en-US" sz="3000">
                <a:latin typeface="Times New Roman"/>
                <a:ea typeface="Times New Roman"/>
                <a:cs typeface="Times New Roman"/>
                <a:sym typeface="Times New Roman"/>
              </a:rPr>
              <a:t>Lucky Kumar </a:t>
            </a:r>
            <a:endParaRPr sz="3000">
              <a:latin typeface="Times New Roman"/>
              <a:ea typeface="Times New Roman"/>
              <a:cs typeface="Times New Roman"/>
              <a:sym typeface="Times New Roman"/>
            </a:endParaRPr>
          </a:p>
          <a:p>
            <a:pPr indent="-419100" lvl="0" marL="457200" rtl="0" algn="l">
              <a:spcBef>
                <a:spcPts val="0"/>
              </a:spcBef>
              <a:spcAft>
                <a:spcPts val="0"/>
              </a:spcAft>
              <a:buSzPts val="3000"/>
              <a:buFont typeface="Times New Roman"/>
              <a:buAutoNum type="arabicPeriod"/>
            </a:pPr>
            <a:r>
              <a:rPr lang="en-US" sz="3000">
                <a:latin typeface="Times New Roman"/>
                <a:ea typeface="Times New Roman"/>
                <a:cs typeface="Times New Roman"/>
                <a:sym typeface="Times New Roman"/>
              </a:rPr>
              <a:t>Nitesh Kumar</a:t>
            </a:r>
            <a:endParaRPr sz="3000">
              <a:latin typeface="Times New Roman"/>
              <a:ea typeface="Times New Roman"/>
              <a:cs typeface="Times New Roman"/>
              <a:sym typeface="Times New Roman"/>
            </a:endParaRPr>
          </a:p>
          <a:p>
            <a:pPr indent="-419100" lvl="0" marL="457200" rtl="0" algn="l">
              <a:spcBef>
                <a:spcPts val="0"/>
              </a:spcBef>
              <a:spcAft>
                <a:spcPts val="0"/>
              </a:spcAft>
              <a:buSzPts val="3000"/>
              <a:buFont typeface="Times New Roman"/>
              <a:buAutoNum type="arabicPeriod"/>
            </a:pPr>
            <a:r>
              <a:rPr lang="en-US" sz="3000">
                <a:latin typeface="Times New Roman"/>
                <a:ea typeface="Times New Roman"/>
                <a:cs typeface="Times New Roman"/>
                <a:sym typeface="Times New Roman"/>
              </a:rPr>
              <a:t>Shivam Saxena</a:t>
            </a:r>
            <a:endParaRPr sz="30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38"/>
          <p:cNvPicPr preferRelativeResize="0"/>
          <p:nvPr>
            <p:ph idx="2" type="pic"/>
          </p:nvPr>
        </p:nvPicPr>
        <p:blipFill rotWithShape="1">
          <a:blip r:embed="rId3">
            <a:alphaModFix/>
          </a:blip>
          <a:srcRect b="0" l="0" r="0" t="0"/>
          <a:stretch/>
        </p:blipFill>
        <p:spPr>
          <a:xfrm>
            <a:off x="0" y="1"/>
            <a:ext cx="12192000" cy="6858000"/>
          </a:xfrm>
          <a:prstGeom prst="rect">
            <a:avLst/>
          </a:prstGeom>
          <a:noFill/>
          <a:ln>
            <a:noFill/>
          </a:ln>
        </p:spPr>
      </p:pic>
      <p:sp>
        <p:nvSpPr>
          <p:cNvPr id="288" name="Google Shape;288;p38"/>
          <p:cNvSpPr/>
          <p:nvPr/>
        </p:nvSpPr>
        <p:spPr>
          <a:xfrm>
            <a:off x="0" y="0"/>
            <a:ext cx="12192000" cy="6858000"/>
          </a:xfrm>
          <a:prstGeom prst="rect">
            <a:avLst/>
          </a:prstGeom>
          <a:solidFill>
            <a:srgbClr val="0045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oppins Light"/>
              <a:ea typeface="Poppins Light"/>
              <a:cs typeface="Poppins Light"/>
              <a:sym typeface="Poppins Light"/>
            </a:endParaRPr>
          </a:p>
        </p:txBody>
      </p:sp>
      <p:pic>
        <p:nvPicPr>
          <p:cNvPr id="289" name="Google Shape;289;p38"/>
          <p:cNvPicPr preferRelativeResize="0"/>
          <p:nvPr/>
        </p:nvPicPr>
        <p:blipFill rotWithShape="1">
          <a:blip r:embed="rId4">
            <a:alphaModFix/>
          </a:blip>
          <a:srcRect b="0" l="0" r="0" t="0"/>
          <a:stretch/>
        </p:blipFill>
        <p:spPr>
          <a:xfrm rot="10800000">
            <a:off x="-215296" y="1025967"/>
            <a:ext cx="7321000" cy="6008912"/>
          </a:xfrm>
          <a:prstGeom prst="rect">
            <a:avLst/>
          </a:prstGeom>
          <a:noFill/>
          <a:ln>
            <a:noFill/>
          </a:ln>
        </p:spPr>
      </p:pic>
      <p:sp>
        <p:nvSpPr>
          <p:cNvPr id="290" name="Google Shape;290;p38"/>
          <p:cNvSpPr/>
          <p:nvPr/>
        </p:nvSpPr>
        <p:spPr>
          <a:xfrm>
            <a:off x="8565726" y="5443337"/>
            <a:ext cx="31167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291" name="Google Shape;291;p38"/>
          <p:cNvSpPr txBox="1"/>
          <p:nvPr/>
        </p:nvSpPr>
        <p:spPr>
          <a:xfrm>
            <a:off x="3947075" y="2210575"/>
            <a:ext cx="3586200" cy="1040400"/>
          </a:xfrm>
          <a:prstGeom prst="rect">
            <a:avLst/>
          </a:prstGeom>
          <a:noFill/>
          <a:ln>
            <a:noFill/>
          </a:ln>
        </p:spPr>
        <p:txBody>
          <a:bodyPr anchorCtr="0" anchor="t" bIns="45700" lIns="91425" spcFirstLastPara="1" rIns="91425" wrap="square" tIns="45700">
            <a:noAutofit/>
          </a:bodyPr>
          <a:lstStyle/>
          <a:p>
            <a:pPr indent="0" lvl="0" marL="0" marR="0" rtl="0" algn="ctr">
              <a:lnSpc>
                <a:spcPct val="166666"/>
              </a:lnSpc>
              <a:spcBef>
                <a:spcPts val="0"/>
              </a:spcBef>
              <a:spcAft>
                <a:spcPts val="0"/>
              </a:spcAft>
              <a:buNone/>
            </a:pPr>
            <a:r>
              <a:rPr lang="en-US" sz="4800">
                <a:solidFill>
                  <a:schemeClr val="lt2"/>
                </a:solidFill>
                <a:latin typeface="Times New Roman"/>
                <a:ea typeface="Times New Roman"/>
                <a:cs typeface="Times New Roman"/>
                <a:sym typeface="Times New Roman"/>
              </a:rPr>
              <a:t>Thank You!</a:t>
            </a:r>
            <a:endParaRPr sz="48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500"/>
                                        <p:tgtEl>
                                          <p:spTgt spid="288"/>
                                        </p:tgtEl>
                                      </p:cBhvr>
                                    </p:animEffect>
                                  </p:childTnLst>
                                </p:cTn>
                              </p:par>
                              <p:par>
                                <p:cTn fill="hold" nodeType="with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500"/>
                                        <p:tgtEl>
                                          <p:spTgt spid="28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500"/>
                                        <p:tgtEl>
                                          <p:spTgt spid="291"/>
                                        </p:tgtEl>
                                      </p:cBhvr>
                                    </p:animEffect>
                                  </p:childTnLst>
                                </p:cTn>
                              </p:par>
                              <p:par>
                                <p:cTn fill="hold" nodeType="with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500"/>
                                        <p:tgtEl>
                                          <p:spTgt spid="2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grpSp>
        <p:nvGrpSpPr>
          <p:cNvPr id="134" name="Google Shape;134;p21"/>
          <p:cNvGrpSpPr/>
          <p:nvPr/>
        </p:nvGrpSpPr>
        <p:grpSpPr>
          <a:xfrm>
            <a:off x="6764072" y="-336522"/>
            <a:ext cx="8808040" cy="9131635"/>
            <a:chOff x="6764072" y="-336522"/>
            <a:chExt cx="8808040" cy="9131635"/>
          </a:xfrm>
        </p:grpSpPr>
        <p:sp>
          <p:nvSpPr>
            <p:cNvPr id="135" name="Google Shape;135;p21"/>
            <p:cNvSpPr/>
            <p:nvPr/>
          </p:nvSpPr>
          <p:spPr>
            <a:xfrm rot="-2025053">
              <a:off x="7888890" y="1035606"/>
              <a:ext cx="6664841" cy="5687804"/>
            </a:xfrm>
            <a:custGeom>
              <a:rect b="b" l="l" r="r" t="t"/>
              <a:pathLst>
                <a:path extrusionOk="0" h="3848" w="4509">
                  <a:moveTo>
                    <a:pt x="1674" y="3848"/>
                  </a:moveTo>
                  <a:lnTo>
                    <a:pt x="1411" y="3026"/>
                  </a:lnTo>
                  <a:lnTo>
                    <a:pt x="0" y="3222"/>
                  </a:lnTo>
                  <a:lnTo>
                    <a:pt x="274" y="1680"/>
                  </a:lnTo>
                  <a:lnTo>
                    <a:pt x="789" y="551"/>
                  </a:lnTo>
                  <a:lnTo>
                    <a:pt x="1104" y="958"/>
                  </a:lnTo>
                  <a:lnTo>
                    <a:pt x="1375" y="0"/>
                  </a:lnTo>
                  <a:lnTo>
                    <a:pt x="2068" y="806"/>
                  </a:lnTo>
                  <a:lnTo>
                    <a:pt x="2458" y="660"/>
                  </a:lnTo>
                  <a:lnTo>
                    <a:pt x="2266" y="1194"/>
                  </a:lnTo>
                  <a:lnTo>
                    <a:pt x="4509" y="1761"/>
                  </a:lnTo>
                  <a:lnTo>
                    <a:pt x="2446" y="3123"/>
                  </a:lnTo>
                  <a:lnTo>
                    <a:pt x="1674" y="3848"/>
                  </a:lnTo>
                  <a:close/>
                </a:path>
              </a:pathLst>
            </a:custGeom>
            <a:gradFill>
              <a:gsLst>
                <a:gs pos="0">
                  <a:srgbClr val="2099D8">
                    <a:alpha val="24705"/>
                  </a:srgbClr>
                </a:gs>
                <a:gs pos="100000">
                  <a:srgbClr val="27A6C2">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Poppins"/>
                <a:ea typeface="Poppins"/>
                <a:cs typeface="Poppins"/>
                <a:sym typeface="Poppins"/>
              </a:endParaRPr>
            </a:p>
          </p:txBody>
        </p:sp>
        <p:sp>
          <p:nvSpPr>
            <p:cNvPr id="136" name="Google Shape;136;p21"/>
            <p:cNvSpPr/>
            <p:nvPr/>
          </p:nvSpPr>
          <p:spPr>
            <a:xfrm rot="-2025053">
              <a:off x="7633537" y="4028946"/>
              <a:ext cx="4410708" cy="3866760"/>
            </a:xfrm>
            <a:custGeom>
              <a:rect b="b" l="l" r="r" t="t"/>
              <a:pathLst>
                <a:path extrusionOk="0" h="2616" w="2984">
                  <a:moveTo>
                    <a:pt x="0" y="379"/>
                  </a:moveTo>
                  <a:lnTo>
                    <a:pt x="2984" y="0"/>
                  </a:lnTo>
                  <a:lnTo>
                    <a:pt x="2367" y="2616"/>
                  </a:lnTo>
                  <a:lnTo>
                    <a:pt x="687" y="1954"/>
                  </a:lnTo>
                  <a:lnTo>
                    <a:pt x="0" y="379"/>
                  </a:lnTo>
                  <a:close/>
                </a:path>
              </a:pathLst>
            </a:custGeom>
            <a:solidFill>
              <a:schemeClr val="accent3">
                <a:alpha val="2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Poppins"/>
                <a:ea typeface="Poppins"/>
                <a:cs typeface="Poppins"/>
                <a:sym typeface="Poppins"/>
              </a:endParaRPr>
            </a:p>
          </p:txBody>
        </p:sp>
        <p:sp>
          <p:nvSpPr>
            <p:cNvPr id="137" name="Google Shape;137;p21"/>
            <p:cNvSpPr/>
            <p:nvPr/>
          </p:nvSpPr>
          <p:spPr>
            <a:xfrm rot="-2025053">
              <a:off x="9336552" y="721024"/>
              <a:ext cx="4601386" cy="4449140"/>
            </a:xfrm>
            <a:custGeom>
              <a:rect b="b" l="l" r="r" t="t"/>
              <a:pathLst>
                <a:path extrusionOk="0" h="3010" w="3113">
                  <a:moveTo>
                    <a:pt x="0" y="0"/>
                  </a:moveTo>
                  <a:lnTo>
                    <a:pt x="55" y="3010"/>
                  </a:lnTo>
                  <a:lnTo>
                    <a:pt x="3113" y="1765"/>
                  </a:lnTo>
                  <a:lnTo>
                    <a:pt x="0" y="0"/>
                  </a:lnTo>
                  <a:close/>
                </a:path>
              </a:pathLst>
            </a:custGeom>
            <a:solidFill>
              <a:schemeClr val="accent4">
                <a:alpha val="2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Poppins"/>
                <a:ea typeface="Poppins"/>
                <a:cs typeface="Poppins"/>
                <a:sym typeface="Poppins"/>
              </a:endParaRPr>
            </a:p>
          </p:txBody>
        </p:sp>
        <p:sp>
          <p:nvSpPr>
            <p:cNvPr id="138" name="Google Shape;138;p21"/>
            <p:cNvSpPr/>
            <p:nvPr/>
          </p:nvSpPr>
          <p:spPr>
            <a:xfrm rot="-2025053">
              <a:off x="9640452" y="3035295"/>
              <a:ext cx="1720531" cy="3056751"/>
            </a:xfrm>
            <a:custGeom>
              <a:rect b="b" l="l" r="r" t="t"/>
              <a:pathLst>
                <a:path extrusionOk="0" h="2068" w="1164">
                  <a:moveTo>
                    <a:pt x="1164" y="236"/>
                  </a:moveTo>
                  <a:lnTo>
                    <a:pt x="308" y="2068"/>
                  </a:lnTo>
                  <a:lnTo>
                    <a:pt x="0" y="0"/>
                  </a:lnTo>
                  <a:lnTo>
                    <a:pt x="1164" y="236"/>
                  </a:lnTo>
                  <a:close/>
                </a:path>
              </a:pathLst>
            </a:custGeom>
            <a:solidFill>
              <a:schemeClr val="accent1">
                <a:alpha val="2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Poppins"/>
                <a:ea typeface="Poppins"/>
                <a:cs typeface="Poppins"/>
                <a:sym typeface="Poppins"/>
              </a:endParaRPr>
            </a:p>
          </p:txBody>
        </p:sp>
        <p:sp>
          <p:nvSpPr>
            <p:cNvPr id="139" name="Google Shape;139;p21"/>
            <p:cNvSpPr/>
            <p:nvPr/>
          </p:nvSpPr>
          <p:spPr>
            <a:xfrm rot="-2025053">
              <a:off x="7301088" y="4321216"/>
              <a:ext cx="3148394" cy="2888245"/>
            </a:xfrm>
            <a:custGeom>
              <a:rect b="b" l="l" r="r" t="t"/>
              <a:pathLst>
                <a:path extrusionOk="0" h="1954" w="2130">
                  <a:moveTo>
                    <a:pt x="0" y="525"/>
                  </a:moveTo>
                  <a:lnTo>
                    <a:pt x="2130" y="1954"/>
                  </a:lnTo>
                  <a:lnTo>
                    <a:pt x="1954" y="0"/>
                  </a:lnTo>
                  <a:lnTo>
                    <a:pt x="0" y="525"/>
                  </a:lnTo>
                  <a:close/>
                </a:path>
              </a:pathLst>
            </a:custGeom>
            <a:solidFill>
              <a:schemeClr val="accent2">
                <a:alpha val="2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Poppins"/>
                <a:ea typeface="Poppins"/>
                <a:cs typeface="Poppins"/>
                <a:sym typeface="Poppins"/>
              </a:endParaRPr>
            </a:p>
          </p:txBody>
        </p:sp>
        <p:sp>
          <p:nvSpPr>
            <p:cNvPr id="140" name="Google Shape;140;p21"/>
            <p:cNvSpPr/>
            <p:nvPr/>
          </p:nvSpPr>
          <p:spPr>
            <a:xfrm rot="-2025053">
              <a:off x="7483380" y="4555337"/>
              <a:ext cx="4672336" cy="2285173"/>
            </a:xfrm>
            <a:custGeom>
              <a:rect b="b" l="l" r="r" t="t"/>
              <a:pathLst>
                <a:path extrusionOk="0" h="1546" w="3161">
                  <a:moveTo>
                    <a:pt x="0" y="0"/>
                  </a:moveTo>
                  <a:lnTo>
                    <a:pt x="3161" y="1546"/>
                  </a:lnTo>
                  <a:lnTo>
                    <a:pt x="2116" y="1425"/>
                  </a:lnTo>
                  <a:lnTo>
                    <a:pt x="0" y="0"/>
                  </a:lnTo>
                  <a:close/>
                </a:path>
              </a:pathLst>
            </a:custGeom>
            <a:gradFill>
              <a:gsLst>
                <a:gs pos="0">
                  <a:srgbClr val="2099D8">
                    <a:alpha val="20000"/>
                  </a:srgbClr>
                </a:gs>
                <a:gs pos="100000">
                  <a:srgbClr val="27A6C2">
                    <a:alpha val="9803"/>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Poppins"/>
                <a:ea typeface="Poppins"/>
                <a:cs typeface="Poppins"/>
                <a:sym typeface="Poppins"/>
              </a:endParaRPr>
            </a:p>
          </p:txBody>
        </p:sp>
        <p:sp>
          <p:nvSpPr>
            <p:cNvPr id="141" name="Google Shape;141;p21"/>
            <p:cNvSpPr/>
            <p:nvPr/>
          </p:nvSpPr>
          <p:spPr>
            <a:xfrm rot="-2025053">
              <a:off x="13756706" y="1937413"/>
              <a:ext cx="48778" cy="47300"/>
            </a:xfrm>
            <a:custGeom>
              <a:rect b="b" l="l" r="r" t="t"/>
              <a:pathLst>
                <a:path extrusionOk="0" h="29" w="30">
                  <a:moveTo>
                    <a:pt x="28" y="18"/>
                  </a:moveTo>
                  <a:cubicBezTo>
                    <a:pt x="26" y="25"/>
                    <a:pt x="18" y="29"/>
                    <a:pt x="11" y="27"/>
                  </a:cubicBezTo>
                  <a:cubicBezTo>
                    <a:pt x="4" y="25"/>
                    <a:pt x="0" y="18"/>
                    <a:pt x="2" y="11"/>
                  </a:cubicBezTo>
                  <a:cubicBezTo>
                    <a:pt x="5" y="4"/>
                    <a:pt x="12" y="0"/>
                    <a:pt x="19" y="2"/>
                  </a:cubicBezTo>
                  <a:cubicBezTo>
                    <a:pt x="26" y="4"/>
                    <a:pt x="30" y="11"/>
                    <a:pt x="28" y="18"/>
                  </a:cubicBezTo>
                  <a:close/>
                </a:path>
              </a:pathLst>
            </a:custGeom>
            <a:gradFill>
              <a:gsLst>
                <a:gs pos="0">
                  <a:srgbClr val="2099D8">
                    <a:alpha val="20000"/>
                  </a:srgbClr>
                </a:gs>
                <a:gs pos="100000">
                  <a:srgbClr val="27A6C2">
                    <a:alpha val="9803"/>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Poppins"/>
                <a:ea typeface="Poppins"/>
                <a:cs typeface="Poppins"/>
                <a:sym typeface="Poppins"/>
              </a:endParaRPr>
            </a:p>
          </p:txBody>
        </p:sp>
        <p:sp>
          <p:nvSpPr>
            <p:cNvPr id="142" name="Google Shape;142;p21"/>
            <p:cNvSpPr/>
            <p:nvPr/>
          </p:nvSpPr>
          <p:spPr>
            <a:xfrm rot="-2025053">
              <a:off x="8480575" y="5312429"/>
              <a:ext cx="62081" cy="62081"/>
            </a:xfrm>
            <a:custGeom>
              <a:rect b="b" l="l" r="r" t="t"/>
              <a:pathLst>
                <a:path extrusionOk="0" h="39" w="39">
                  <a:moveTo>
                    <a:pt x="4" y="26"/>
                  </a:moveTo>
                  <a:cubicBezTo>
                    <a:pt x="0" y="17"/>
                    <a:pt x="4" y="7"/>
                    <a:pt x="13" y="3"/>
                  </a:cubicBezTo>
                  <a:cubicBezTo>
                    <a:pt x="22" y="0"/>
                    <a:pt x="32" y="4"/>
                    <a:pt x="35" y="13"/>
                  </a:cubicBezTo>
                  <a:cubicBezTo>
                    <a:pt x="39" y="22"/>
                    <a:pt x="35" y="32"/>
                    <a:pt x="26" y="35"/>
                  </a:cubicBezTo>
                  <a:cubicBezTo>
                    <a:pt x="17" y="39"/>
                    <a:pt x="7" y="34"/>
                    <a:pt x="4" y="26"/>
                  </a:cubicBezTo>
                  <a:close/>
                </a:path>
              </a:pathLst>
            </a:custGeom>
            <a:gradFill>
              <a:gsLst>
                <a:gs pos="0">
                  <a:srgbClr val="2099D8">
                    <a:alpha val="20000"/>
                  </a:srgbClr>
                </a:gs>
                <a:gs pos="100000">
                  <a:srgbClr val="27A6C2">
                    <a:alpha val="9803"/>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Poppins"/>
                <a:ea typeface="Poppins"/>
                <a:cs typeface="Poppins"/>
                <a:sym typeface="Poppins"/>
              </a:endParaRPr>
            </a:p>
          </p:txBody>
        </p:sp>
      </p:grpSp>
      <p:sp>
        <p:nvSpPr>
          <p:cNvPr id="143" name="Google Shape;143;p21"/>
          <p:cNvSpPr/>
          <p:nvPr/>
        </p:nvSpPr>
        <p:spPr>
          <a:xfrm rot="-2025053">
            <a:off x="6781773" y="1428519"/>
            <a:ext cx="7791168" cy="5785360"/>
          </a:xfrm>
          <a:custGeom>
            <a:rect b="b" l="l" r="r" t="t"/>
            <a:pathLst>
              <a:path extrusionOk="0" h="3592" w="4842">
                <a:moveTo>
                  <a:pt x="4842" y="1652"/>
                </a:moveTo>
                <a:cubicBezTo>
                  <a:pt x="4842" y="1652"/>
                  <a:pt x="4842" y="1652"/>
                  <a:pt x="4842" y="1652"/>
                </a:cubicBezTo>
                <a:cubicBezTo>
                  <a:pt x="4842" y="1652"/>
                  <a:pt x="4842" y="1652"/>
                  <a:pt x="4842" y="1652"/>
                </a:cubicBezTo>
                <a:cubicBezTo>
                  <a:pt x="4841" y="1645"/>
                  <a:pt x="4841" y="1645"/>
                  <a:pt x="4841" y="1645"/>
                </a:cubicBezTo>
                <a:cubicBezTo>
                  <a:pt x="2812" y="1131"/>
                  <a:pt x="2812" y="1131"/>
                  <a:pt x="2812" y="1131"/>
                </a:cubicBezTo>
                <a:cubicBezTo>
                  <a:pt x="2814" y="1124"/>
                  <a:pt x="2814" y="1117"/>
                  <a:pt x="2811" y="1109"/>
                </a:cubicBezTo>
                <a:cubicBezTo>
                  <a:pt x="2808" y="1103"/>
                  <a:pt x="2803" y="1097"/>
                  <a:pt x="2797" y="1094"/>
                </a:cubicBezTo>
                <a:cubicBezTo>
                  <a:pt x="2950" y="665"/>
                  <a:pt x="2950" y="665"/>
                  <a:pt x="2950" y="665"/>
                </a:cubicBezTo>
                <a:cubicBezTo>
                  <a:pt x="2956" y="666"/>
                  <a:pt x="2961" y="666"/>
                  <a:pt x="2967" y="664"/>
                </a:cubicBezTo>
                <a:cubicBezTo>
                  <a:pt x="2981" y="658"/>
                  <a:pt x="2988" y="641"/>
                  <a:pt x="2982" y="627"/>
                </a:cubicBezTo>
                <a:cubicBezTo>
                  <a:pt x="2976" y="612"/>
                  <a:pt x="2960" y="605"/>
                  <a:pt x="2945" y="611"/>
                </a:cubicBezTo>
                <a:cubicBezTo>
                  <a:pt x="2932" y="616"/>
                  <a:pt x="2925" y="630"/>
                  <a:pt x="2928" y="644"/>
                </a:cubicBezTo>
                <a:cubicBezTo>
                  <a:pt x="2617" y="761"/>
                  <a:pt x="2617" y="761"/>
                  <a:pt x="2617" y="761"/>
                </a:cubicBezTo>
                <a:cubicBezTo>
                  <a:pt x="2617" y="759"/>
                  <a:pt x="2617" y="756"/>
                  <a:pt x="2616" y="754"/>
                </a:cubicBezTo>
                <a:cubicBezTo>
                  <a:pt x="2612" y="744"/>
                  <a:pt x="2601" y="740"/>
                  <a:pt x="2591" y="744"/>
                </a:cubicBezTo>
                <a:cubicBezTo>
                  <a:pt x="2588" y="745"/>
                  <a:pt x="2585" y="747"/>
                  <a:pt x="2583" y="749"/>
                </a:cubicBezTo>
                <a:cubicBezTo>
                  <a:pt x="1983" y="51"/>
                  <a:pt x="1983" y="51"/>
                  <a:pt x="1983" y="51"/>
                </a:cubicBezTo>
                <a:cubicBezTo>
                  <a:pt x="1990" y="43"/>
                  <a:pt x="1992" y="32"/>
                  <a:pt x="1988" y="22"/>
                </a:cubicBezTo>
                <a:cubicBezTo>
                  <a:pt x="1982" y="7"/>
                  <a:pt x="1965" y="0"/>
                  <a:pt x="1951" y="6"/>
                </a:cubicBezTo>
                <a:cubicBezTo>
                  <a:pt x="1936" y="12"/>
                  <a:pt x="1929" y="28"/>
                  <a:pt x="1935" y="43"/>
                </a:cubicBezTo>
                <a:cubicBezTo>
                  <a:pt x="1938" y="50"/>
                  <a:pt x="1944" y="55"/>
                  <a:pt x="1950" y="58"/>
                </a:cubicBezTo>
                <a:cubicBezTo>
                  <a:pt x="1715" y="886"/>
                  <a:pt x="1715" y="886"/>
                  <a:pt x="1715" y="886"/>
                </a:cubicBezTo>
                <a:cubicBezTo>
                  <a:pt x="1713" y="886"/>
                  <a:pt x="1711" y="887"/>
                  <a:pt x="1708" y="888"/>
                </a:cubicBezTo>
                <a:cubicBezTo>
                  <a:pt x="1706" y="889"/>
                  <a:pt x="1704" y="890"/>
                  <a:pt x="1702" y="891"/>
                </a:cubicBezTo>
                <a:cubicBezTo>
                  <a:pt x="1442" y="556"/>
                  <a:pt x="1442" y="556"/>
                  <a:pt x="1442" y="556"/>
                </a:cubicBezTo>
                <a:cubicBezTo>
                  <a:pt x="1450" y="548"/>
                  <a:pt x="1453" y="536"/>
                  <a:pt x="1448" y="525"/>
                </a:cubicBezTo>
                <a:cubicBezTo>
                  <a:pt x="1442" y="511"/>
                  <a:pt x="1426" y="504"/>
                  <a:pt x="1411" y="510"/>
                </a:cubicBezTo>
                <a:cubicBezTo>
                  <a:pt x="1397" y="515"/>
                  <a:pt x="1389" y="532"/>
                  <a:pt x="1395" y="547"/>
                </a:cubicBezTo>
                <a:cubicBezTo>
                  <a:pt x="1398" y="553"/>
                  <a:pt x="1403" y="558"/>
                  <a:pt x="1409" y="561"/>
                </a:cubicBezTo>
                <a:cubicBezTo>
                  <a:pt x="969" y="1525"/>
                  <a:pt x="969" y="1525"/>
                  <a:pt x="969" y="1525"/>
                </a:cubicBezTo>
                <a:cubicBezTo>
                  <a:pt x="80" y="1498"/>
                  <a:pt x="80" y="1498"/>
                  <a:pt x="80" y="1498"/>
                </a:cubicBezTo>
                <a:cubicBezTo>
                  <a:pt x="79" y="1493"/>
                  <a:pt x="79" y="1489"/>
                  <a:pt x="77" y="1485"/>
                </a:cubicBezTo>
                <a:cubicBezTo>
                  <a:pt x="69" y="1466"/>
                  <a:pt x="47" y="1457"/>
                  <a:pt x="28" y="1464"/>
                </a:cubicBezTo>
                <a:cubicBezTo>
                  <a:pt x="9" y="1472"/>
                  <a:pt x="0" y="1494"/>
                  <a:pt x="8" y="1513"/>
                </a:cubicBezTo>
                <a:cubicBezTo>
                  <a:pt x="16" y="1532"/>
                  <a:pt x="37" y="1541"/>
                  <a:pt x="56" y="1533"/>
                </a:cubicBezTo>
                <a:cubicBezTo>
                  <a:pt x="58" y="1533"/>
                  <a:pt x="59" y="1532"/>
                  <a:pt x="60" y="1531"/>
                </a:cubicBezTo>
                <a:cubicBezTo>
                  <a:pt x="683" y="2963"/>
                  <a:pt x="683" y="2963"/>
                  <a:pt x="683" y="2963"/>
                </a:cubicBezTo>
                <a:cubicBezTo>
                  <a:pt x="671" y="2971"/>
                  <a:pt x="666" y="2985"/>
                  <a:pt x="671" y="2998"/>
                </a:cubicBezTo>
                <a:cubicBezTo>
                  <a:pt x="677" y="3013"/>
                  <a:pt x="694" y="3020"/>
                  <a:pt x="708" y="3014"/>
                </a:cubicBezTo>
                <a:cubicBezTo>
                  <a:pt x="719" y="3010"/>
                  <a:pt x="725" y="3000"/>
                  <a:pt x="726" y="2990"/>
                </a:cubicBezTo>
                <a:cubicBezTo>
                  <a:pt x="1970" y="2816"/>
                  <a:pt x="1970" y="2816"/>
                  <a:pt x="1970" y="2816"/>
                </a:cubicBezTo>
                <a:cubicBezTo>
                  <a:pt x="1975" y="2827"/>
                  <a:pt x="1986" y="2832"/>
                  <a:pt x="1997" y="2829"/>
                </a:cubicBezTo>
                <a:cubicBezTo>
                  <a:pt x="2229" y="3553"/>
                  <a:pt x="2229" y="3553"/>
                  <a:pt x="2229" y="3553"/>
                </a:cubicBezTo>
                <a:cubicBezTo>
                  <a:pt x="2227" y="3553"/>
                  <a:pt x="2226" y="3553"/>
                  <a:pt x="2225" y="3554"/>
                </a:cubicBezTo>
                <a:cubicBezTo>
                  <a:pt x="2215" y="3558"/>
                  <a:pt x="2211" y="3568"/>
                  <a:pt x="2214" y="3578"/>
                </a:cubicBezTo>
                <a:cubicBezTo>
                  <a:pt x="2218" y="3587"/>
                  <a:pt x="2229" y="3592"/>
                  <a:pt x="2238" y="3588"/>
                </a:cubicBezTo>
                <a:cubicBezTo>
                  <a:pt x="2248" y="3584"/>
                  <a:pt x="2252" y="3573"/>
                  <a:pt x="2249" y="3564"/>
                </a:cubicBezTo>
                <a:cubicBezTo>
                  <a:pt x="2248" y="3562"/>
                  <a:pt x="2247" y="3561"/>
                  <a:pt x="2246" y="3559"/>
                </a:cubicBezTo>
                <a:cubicBezTo>
                  <a:pt x="2931" y="2917"/>
                  <a:pt x="2931" y="2917"/>
                  <a:pt x="2931" y="2917"/>
                </a:cubicBezTo>
                <a:cubicBezTo>
                  <a:pt x="2938" y="2922"/>
                  <a:pt x="2947" y="2924"/>
                  <a:pt x="2955" y="2920"/>
                </a:cubicBezTo>
                <a:cubicBezTo>
                  <a:pt x="2967" y="2915"/>
                  <a:pt x="2973" y="2901"/>
                  <a:pt x="2968" y="2889"/>
                </a:cubicBezTo>
                <a:cubicBezTo>
                  <a:pt x="2968" y="2889"/>
                  <a:pt x="2968" y="2889"/>
                  <a:pt x="2968" y="2889"/>
                </a:cubicBezTo>
                <a:cubicBezTo>
                  <a:pt x="3490" y="2544"/>
                  <a:pt x="3490" y="2544"/>
                  <a:pt x="3490" y="2544"/>
                </a:cubicBezTo>
                <a:lnTo>
                  <a:pt x="4842" y="1652"/>
                </a:lnTo>
                <a:close/>
                <a:moveTo>
                  <a:pt x="2233" y="3553"/>
                </a:moveTo>
                <a:cubicBezTo>
                  <a:pt x="2001" y="2828"/>
                  <a:pt x="2001" y="2828"/>
                  <a:pt x="2001" y="2828"/>
                </a:cubicBezTo>
                <a:cubicBezTo>
                  <a:pt x="2007" y="2825"/>
                  <a:pt x="2011" y="2820"/>
                  <a:pt x="2013" y="2815"/>
                </a:cubicBezTo>
                <a:cubicBezTo>
                  <a:pt x="2922" y="2900"/>
                  <a:pt x="2922" y="2900"/>
                  <a:pt x="2922" y="2900"/>
                </a:cubicBezTo>
                <a:cubicBezTo>
                  <a:pt x="2922" y="2902"/>
                  <a:pt x="2923" y="2905"/>
                  <a:pt x="2924" y="2907"/>
                </a:cubicBezTo>
                <a:cubicBezTo>
                  <a:pt x="2925" y="2910"/>
                  <a:pt x="2926" y="2913"/>
                  <a:pt x="2928" y="2915"/>
                </a:cubicBezTo>
                <a:cubicBezTo>
                  <a:pt x="2243" y="3557"/>
                  <a:pt x="2243" y="3557"/>
                  <a:pt x="2243" y="3557"/>
                </a:cubicBezTo>
                <a:cubicBezTo>
                  <a:pt x="2240" y="3554"/>
                  <a:pt x="2237" y="3553"/>
                  <a:pt x="2233" y="3553"/>
                </a:cubicBezTo>
                <a:close/>
                <a:moveTo>
                  <a:pt x="726" y="2986"/>
                </a:moveTo>
                <a:cubicBezTo>
                  <a:pt x="726" y="2983"/>
                  <a:pt x="725" y="2980"/>
                  <a:pt x="724" y="2977"/>
                </a:cubicBezTo>
                <a:cubicBezTo>
                  <a:pt x="720" y="2968"/>
                  <a:pt x="712" y="2962"/>
                  <a:pt x="704" y="2960"/>
                </a:cubicBezTo>
                <a:cubicBezTo>
                  <a:pt x="866" y="2049"/>
                  <a:pt x="866" y="2049"/>
                  <a:pt x="866" y="2049"/>
                </a:cubicBezTo>
                <a:cubicBezTo>
                  <a:pt x="1972" y="2794"/>
                  <a:pt x="1972" y="2794"/>
                  <a:pt x="1972" y="2794"/>
                </a:cubicBezTo>
                <a:cubicBezTo>
                  <a:pt x="1969" y="2799"/>
                  <a:pt x="1967" y="2806"/>
                  <a:pt x="1969" y="2812"/>
                </a:cubicBezTo>
                <a:lnTo>
                  <a:pt x="726" y="2986"/>
                </a:lnTo>
                <a:close/>
                <a:moveTo>
                  <a:pt x="891" y="1910"/>
                </a:moveTo>
                <a:cubicBezTo>
                  <a:pt x="1463" y="2187"/>
                  <a:pt x="1463" y="2187"/>
                  <a:pt x="1463" y="2187"/>
                </a:cubicBezTo>
                <a:cubicBezTo>
                  <a:pt x="1973" y="2789"/>
                  <a:pt x="1973" y="2789"/>
                  <a:pt x="1973" y="2789"/>
                </a:cubicBezTo>
                <a:cubicBezTo>
                  <a:pt x="867" y="2045"/>
                  <a:pt x="867" y="2045"/>
                  <a:pt x="867" y="2045"/>
                </a:cubicBezTo>
                <a:lnTo>
                  <a:pt x="891" y="1910"/>
                </a:lnTo>
                <a:close/>
                <a:moveTo>
                  <a:pt x="863" y="2042"/>
                </a:moveTo>
                <a:cubicBezTo>
                  <a:pt x="100" y="1529"/>
                  <a:pt x="100" y="1529"/>
                  <a:pt x="100" y="1529"/>
                </a:cubicBezTo>
                <a:cubicBezTo>
                  <a:pt x="887" y="1908"/>
                  <a:pt x="887" y="1908"/>
                  <a:pt x="887" y="1908"/>
                </a:cubicBezTo>
                <a:lnTo>
                  <a:pt x="863" y="2042"/>
                </a:lnTo>
                <a:close/>
                <a:moveTo>
                  <a:pt x="1972" y="59"/>
                </a:moveTo>
                <a:cubicBezTo>
                  <a:pt x="1975" y="58"/>
                  <a:pt x="1977" y="57"/>
                  <a:pt x="1979" y="55"/>
                </a:cubicBezTo>
                <a:cubicBezTo>
                  <a:pt x="2521" y="780"/>
                  <a:pt x="2521" y="780"/>
                  <a:pt x="2521" y="780"/>
                </a:cubicBezTo>
                <a:cubicBezTo>
                  <a:pt x="1971" y="867"/>
                  <a:pt x="1971" y="867"/>
                  <a:pt x="1971" y="867"/>
                </a:cubicBezTo>
                <a:cubicBezTo>
                  <a:pt x="1962" y="61"/>
                  <a:pt x="1962" y="61"/>
                  <a:pt x="1962" y="61"/>
                </a:cubicBezTo>
                <a:cubicBezTo>
                  <a:pt x="1965" y="61"/>
                  <a:pt x="1969" y="60"/>
                  <a:pt x="1972" y="59"/>
                </a:cubicBezTo>
                <a:close/>
                <a:moveTo>
                  <a:pt x="2524" y="784"/>
                </a:moveTo>
                <a:cubicBezTo>
                  <a:pt x="2757" y="1096"/>
                  <a:pt x="2757" y="1096"/>
                  <a:pt x="2757" y="1096"/>
                </a:cubicBezTo>
                <a:cubicBezTo>
                  <a:pt x="2751" y="1101"/>
                  <a:pt x="2746" y="1108"/>
                  <a:pt x="2745" y="1116"/>
                </a:cubicBezTo>
                <a:cubicBezTo>
                  <a:pt x="1973" y="960"/>
                  <a:pt x="1973" y="960"/>
                  <a:pt x="1973" y="960"/>
                </a:cubicBezTo>
                <a:cubicBezTo>
                  <a:pt x="1972" y="871"/>
                  <a:pt x="1972" y="871"/>
                  <a:pt x="1972" y="871"/>
                </a:cubicBezTo>
                <a:lnTo>
                  <a:pt x="2524" y="784"/>
                </a:lnTo>
                <a:close/>
                <a:moveTo>
                  <a:pt x="2602" y="781"/>
                </a:moveTo>
                <a:cubicBezTo>
                  <a:pt x="2763" y="1092"/>
                  <a:pt x="2763" y="1092"/>
                  <a:pt x="2763" y="1092"/>
                </a:cubicBezTo>
                <a:cubicBezTo>
                  <a:pt x="2762" y="1092"/>
                  <a:pt x="2761" y="1093"/>
                  <a:pt x="2760" y="1093"/>
                </a:cubicBezTo>
                <a:cubicBezTo>
                  <a:pt x="2528" y="783"/>
                  <a:pt x="2528" y="783"/>
                  <a:pt x="2528" y="783"/>
                </a:cubicBezTo>
                <a:cubicBezTo>
                  <a:pt x="2584" y="775"/>
                  <a:pt x="2584" y="775"/>
                  <a:pt x="2584" y="775"/>
                </a:cubicBezTo>
                <a:cubicBezTo>
                  <a:pt x="2588" y="780"/>
                  <a:pt x="2595" y="782"/>
                  <a:pt x="2602" y="781"/>
                </a:cubicBezTo>
                <a:close/>
                <a:moveTo>
                  <a:pt x="2014" y="2811"/>
                </a:moveTo>
                <a:cubicBezTo>
                  <a:pt x="2015" y="2807"/>
                  <a:pt x="2014" y="2802"/>
                  <a:pt x="2013" y="2798"/>
                </a:cubicBezTo>
                <a:cubicBezTo>
                  <a:pt x="2012" y="2795"/>
                  <a:pt x="2010" y="2793"/>
                  <a:pt x="2007" y="2791"/>
                </a:cubicBezTo>
                <a:cubicBezTo>
                  <a:pt x="2138" y="2512"/>
                  <a:pt x="2138" y="2512"/>
                  <a:pt x="2138" y="2512"/>
                </a:cubicBezTo>
                <a:cubicBezTo>
                  <a:pt x="2923" y="2892"/>
                  <a:pt x="2923" y="2892"/>
                  <a:pt x="2923" y="2892"/>
                </a:cubicBezTo>
                <a:cubicBezTo>
                  <a:pt x="2922" y="2893"/>
                  <a:pt x="2922" y="2894"/>
                  <a:pt x="2922" y="2896"/>
                </a:cubicBezTo>
                <a:lnTo>
                  <a:pt x="2014" y="2811"/>
                </a:lnTo>
                <a:close/>
                <a:moveTo>
                  <a:pt x="1726" y="931"/>
                </a:moveTo>
                <a:cubicBezTo>
                  <a:pt x="1732" y="928"/>
                  <a:pt x="1737" y="923"/>
                  <a:pt x="1739" y="917"/>
                </a:cubicBezTo>
                <a:cubicBezTo>
                  <a:pt x="1969" y="963"/>
                  <a:pt x="1969" y="963"/>
                  <a:pt x="1969" y="963"/>
                </a:cubicBezTo>
                <a:cubicBezTo>
                  <a:pt x="1976" y="1556"/>
                  <a:pt x="1976" y="1556"/>
                  <a:pt x="1976" y="1556"/>
                </a:cubicBezTo>
                <a:cubicBezTo>
                  <a:pt x="1807" y="1551"/>
                  <a:pt x="1807" y="1551"/>
                  <a:pt x="1807" y="1551"/>
                </a:cubicBezTo>
                <a:cubicBezTo>
                  <a:pt x="1715" y="933"/>
                  <a:pt x="1715" y="933"/>
                  <a:pt x="1715" y="933"/>
                </a:cubicBezTo>
                <a:cubicBezTo>
                  <a:pt x="1719" y="933"/>
                  <a:pt x="1722" y="932"/>
                  <a:pt x="1726" y="931"/>
                </a:cubicBezTo>
                <a:close/>
                <a:moveTo>
                  <a:pt x="2134" y="2511"/>
                </a:moveTo>
                <a:cubicBezTo>
                  <a:pt x="2004" y="2788"/>
                  <a:pt x="2004" y="2788"/>
                  <a:pt x="2004" y="2788"/>
                </a:cubicBezTo>
                <a:cubicBezTo>
                  <a:pt x="2001" y="2786"/>
                  <a:pt x="1998" y="2785"/>
                  <a:pt x="1994" y="2784"/>
                </a:cubicBezTo>
                <a:cubicBezTo>
                  <a:pt x="1990" y="2441"/>
                  <a:pt x="1990" y="2441"/>
                  <a:pt x="1990" y="2441"/>
                </a:cubicBezTo>
                <a:lnTo>
                  <a:pt x="2134" y="2511"/>
                </a:lnTo>
                <a:close/>
                <a:moveTo>
                  <a:pt x="1990" y="2437"/>
                </a:moveTo>
                <a:cubicBezTo>
                  <a:pt x="1980" y="1560"/>
                  <a:pt x="1980" y="1560"/>
                  <a:pt x="1980" y="1560"/>
                </a:cubicBezTo>
                <a:cubicBezTo>
                  <a:pt x="2570" y="1578"/>
                  <a:pt x="2570" y="1578"/>
                  <a:pt x="2570" y="1578"/>
                </a:cubicBezTo>
                <a:cubicBezTo>
                  <a:pt x="2136" y="2507"/>
                  <a:pt x="2136" y="2507"/>
                  <a:pt x="2136" y="2507"/>
                </a:cubicBezTo>
                <a:lnTo>
                  <a:pt x="1990" y="2437"/>
                </a:lnTo>
                <a:close/>
                <a:moveTo>
                  <a:pt x="2747" y="1135"/>
                </a:moveTo>
                <a:cubicBezTo>
                  <a:pt x="2751" y="1145"/>
                  <a:pt x="2759" y="1152"/>
                  <a:pt x="2768" y="1155"/>
                </a:cubicBezTo>
                <a:cubicBezTo>
                  <a:pt x="2572" y="1574"/>
                  <a:pt x="2572" y="1574"/>
                  <a:pt x="2572" y="1574"/>
                </a:cubicBezTo>
                <a:cubicBezTo>
                  <a:pt x="1980" y="1556"/>
                  <a:pt x="1980" y="1556"/>
                  <a:pt x="1980" y="1556"/>
                </a:cubicBezTo>
                <a:cubicBezTo>
                  <a:pt x="1973" y="964"/>
                  <a:pt x="1973" y="964"/>
                  <a:pt x="1973" y="964"/>
                </a:cubicBezTo>
                <a:cubicBezTo>
                  <a:pt x="2745" y="1120"/>
                  <a:pt x="2745" y="1120"/>
                  <a:pt x="2745" y="1120"/>
                </a:cubicBezTo>
                <a:cubicBezTo>
                  <a:pt x="2744" y="1125"/>
                  <a:pt x="2745" y="1130"/>
                  <a:pt x="2747" y="1135"/>
                </a:cubicBezTo>
                <a:close/>
                <a:moveTo>
                  <a:pt x="1976" y="1560"/>
                </a:moveTo>
                <a:cubicBezTo>
                  <a:pt x="1986" y="2435"/>
                  <a:pt x="1986" y="2435"/>
                  <a:pt x="1986" y="2435"/>
                </a:cubicBezTo>
                <a:cubicBezTo>
                  <a:pt x="1935" y="2410"/>
                  <a:pt x="1935" y="2410"/>
                  <a:pt x="1935" y="2410"/>
                </a:cubicBezTo>
                <a:cubicBezTo>
                  <a:pt x="1808" y="1555"/>
                  <a:pt x="1808" y="1555"/>
                  <a:pt x="1808" y="1555"/>
                </a:cubicBezTo>
                <a:lnTo>
                  <a:pt x="1976" y="1560"/>
                </a:lnTo>
                <a:close/>
                <a:moveTo>
                  <a:pt x="1986" y="2439"/>
                </a:moveTo>
                <a:cubicBezTo>
                  <a:pt x="1990" y="2780"/>
                  <a:pt x="1990" y="2780"/>
                  <a:pt x="1990" y="2780"/>
                </a:cubicBezTo>
                <a:cubicBezTo>
                  <a:pt x="1936" y="2415"/>
                  <a:pt x="1936" y="2415"/>
                  <a:pt x="1936" y="2415"/>
                </a:cubicBezTo>
                <a:lnTo>
                  <a:pt x="1986" y="2439"/>
                </a:lnTo>
                <a:close/>
                <a:moveTo>
                  <a:pt x="1987" y="2785"/>
                </a:moveTo>
                <a:cubicBezTo>
                  <a:pt x="1985" y="2785"/>
                  <a:pt x="1984" y="2785"/>
                  <a:pt x="1983" y="2786"/>
                </a:cubicBezTo>
                <a:cubicBezTo>
                  <a:pt x="1981" y="2787"/>
                  <a:pt x="1979" y="2788"/>
                  <a:pt x="1978" y="2789"/>
                </a:cubicBezTo>
                <a:cubicBezTo>
                  <a:pt x="1472" y="2191"/>
                  <a:pt x="1472" y="2191"/>
                  <a:pt x="1472" y="2191"/>
                </a:cubicBezTo>
                <a:cubicBezTo>
                  <a:pt x="1932" y="2413"/>
                  <a:pt x="1932" y="2413"/>
                  <a:pt x="1932" y="2413"/>
                </a:cubicBezTo>
                <a:lnTo>
                  <a:pt x="1987" y="2785"/>
                </a:lnTo>
                <a:close/>
                <a:moveTo>
                  <a:pt x="2937" y="2876"/>
                </a:moveTo>
                <a:cubicBezTo>
                  <a:pt x="2931" y="2878"/>
                  <a:pt x="2927" y="2883"/>
                  <a:pt x="2924" y="2888"/>
                </a:cubicBezTo>
                <a:cubicBezTo>
                  <a:pt x="2139" y="2509"/>
                  <a:pt x="2139" y="2509"/>
                  <a:pt x="2139" y="2509"/>
                </a:cubicBezTo>
                <a:cubicBezTo>
                  <a:pt x="2575" y="1579"/>
                  <a:pt x="2575" y="1579"/>
                  <a:pt x="2575" y="1579"/>
                </a:cubicBezTo>
                <a:cubicBezTo>
                  <a:pt x="2824" y="1586"/>
                  <a:pt x="2824" y="1586"/>
                  <a:pt x="2824" y="1586"/>
                </a:cubicBezTo>
                <a:cubicBezTo>
                  <a:pt x="2944" y="2874"/>
                  <a:pt x="2944" y="2874"/>
                  <a:pt x="2944" y="2874"/>
                </a:cubicBezTo>
                <a:cubicBezTo>
                  <a:pt x="2941" y="2874"/>
                  <a:pt x="2939" y="2875"/>
                  <a:pt x="2937" y="2876"/>
                </a:cubicBezTo>
                <a:close/>
                <a:moveTo>
                  <a:pt x="2576" y="1575"/>
                </a:moveTo>
                <a:cubicBezTo>
                  <a:pt x="2772" y="1156"/>
                  <a:pt x="2772" y="1156"/>
                  <a:pt x="2772" y="1156"/>
                </a:cubicBezTo>
                <a:cubicBezTo>
                  <a:pt x="2776" y="1157"/>
                  <a:pt x="2780" y="1157"/>
                  <a:pt x="2784" y="1156"/>
                </a:cubicBezTo>
                <a:cubicBezTo>
                  <a:pt x="2823" y="1582"/>
                  <a:pt x="2823" y="1582"/>
                  <a:pt x="2823" y="1582"/>
                </a:cubicBezTo>
                <a:lnTo>
                  <a:pt x="2576" y="1575"/>
                </a:lnTo>
                <a:close/>
                <a:moveTo>
                  <a:pt x="1969" y="959"/>
                </a:moveTo>
                <a:cubicBezTo>
                  <a:pt x="1740" y="913"/>
                  <a:pt x="1740" y="913"/>
                  <a:pt x="1740" y="913"/>
                </a:cubicBezTo>
                <a:cubicBezTo>
                  <a:pt x="1740" y="911"/>
                  <a:pt x="1741" y="909"/>
                  <a:pt x="1740" y="907"/>
                </a:cubicBezTo>
                <a:cubicBezTo>
                  <a:pt x="1968" y="871"/>
                  <a:pt x="1968" y="871"/>
                  <a:pt x="1968" y="871"/>
                </a:cubicBezTo>
                <a:lnTo>
                  <a:pt x="1969" y="959"/>
                </a:lnTo>
                <a:close/>
                <a:moveTo>
                  <a:pt x="1711" y="932"/>
                </a:moveTo>
                <a:cubicBezTo>
                  <a:pt x="1803" y="1551"/>
                  <a:pt x="1803" y="1551"/>
                  <a:pt x="1803" y="1551"/>
                </a:cubicBezTo>
                <a:cubicBezTo>
                  <a:pt x="1006" y="1526"/>
                  <a:pt x="1006" y="1526"/>
                  <a:pt x="1006" y="1526"/>
                </a:cubicBezTo>
                <a:cubicBezTo>
                  <a:pt x="1698" y="923"/>
                  <a:pt x="1698" y="923"/>
                  <a:pt x="1698" y="923"/>
                </a:cubicBezTo>
                <a:cubicBezTo>
                  <a:pt x="1702" y="928"/>
                  <a:pt x="1706" y="931"/>
                  <a:pt x="1711" y="932"/>
                </a:cubicBezTo>
                <a:close/>
                <a:moveTo>
                  <a:pt x="1804" y="1555"/>
                </a:moveTo>
                <a:cubicBezTo>
                  <a:pt x="1931" y="2408"/>
                  <a:pt x="1931" y="2408"/>
                  <a:pt x="1931" y="2408"/>
                </a:cubicBezTo>
                <a:cubicBezTo>
                  <a:pt x="1465" y="2183"/>
                  <a:pt x="1465" y="2183"/>
                  <a:pt x="1465" y="2183"/>
                </a:cubicBezTo>
                <a:cubicBezTo>
                  <a:pt x="950" y="1575"/>
                  <a:pt x="950" y="1575"/>
                  <a:pt x="950" y="1575"/>
                </a:cubicBezTo>
                <a:cubicBezTo>
                  <a:pt x="1002" y="1530"/>
                  <a:pt x="1002" y="1530"/>
                  <a:pt x="1002" y="1530"/>
                </a:cubicBezTo>
                <a:lnTo>
                  <a:pt x="1804" y="1555"/>
                </a:lnTo>
                <a:close/>
                <a:moveTo>
                  <a:pt x="954" y="1566"/>
                </a:moveTo>
                <a:cubicBezTo>
                  <a:pt x="971" y="1529"/>
                  <a:pt x="971" y="1529"/>
                  <a:pt x="971" y="1529"/>
                </a:cubicBezTo>
                <a:cubicBezTo>
                  <a:pt x="996" y="1530"/>
                  <a:pt x="996" y="1530"/>
                  <a:pt x="996" y="1530"/>
                </a:cubicBezTo>
                <a:lnTo>
                  <a:pt x="954" y="1566"/>
                </a:lnTo>
                <a:close/>
                <a:moveTo>
                  <a:pt x="950" y="1580"/>
                </a:moveTo>
                <a:cubicBezTo>
                  <a:pt x="1457" y="2179"/>
                  <a:pt x="1457" y="2179"/>
                  <a:pt x="1457" y="2179"/>
                </a:cubicBezTo>
                <a:cubicBezTo>
                  <a:pt x="891" y="1906"/>
                  <a:pt x="891" y="1906"/>
                  <a:pt x="891" y="1906"/>
                </a:cubicBezTo>
                <a:lnTo>
                  <a:pt x="950" y="1580"/>
                </a:lnTo>
                <a:close/>
                <a:moveTo>
                  <a:pt x="2966" y="2885"/>
                </a:moveTo>
                <a:cubicBezTo>
                  <a:pt x="2962" y="2879"/>
                  <a:pt x="2955" y="2875"/>
                  <a:pt x="2948" y="2874"/>
                </a:cubicBezTo>
                <a:cubicBezTo>
                  <a:pt x="2828" y="1586"/>
                  <a:pt x="2828" y="1586"/>
                  <a:pt x="2828" y="1586"/>
                </a:cubicBezTo>
                <a:cubicBezTo>
                  <a:pt x="4840" y="1649"/>
                  <a:pt x="4840" y="1649"/>
                  <a:pt x="4840" y="1649"/>
                </a:cubicBezTo>
                <a:lnTo>
                  <a:pt x="2966" y="2885"/>
                </a:lnTo>
                <a:close/>
                <a:moveTo>
                  <a:pt x="4822" y="1644"/>
                </a:moveTo>
                <a:cubicBezTo>
                  <a:pt x="2827" y="1582"/>
                  <a:pt x="2827" y="1582"/>
                  <a:pt x="2827" y="1582"/>
                </a:cubicBezTo>
                <a:cubicBezTo>
                  <a:pt x="2788" y="1156"/>
                  <a:pt x="2788" y="1156"/>
                  <a:pt x="2788" y="1156"/>
                </a:cubicBezTo>
                <a:cubicBezTo>
                  <a:pt x="2789" y="1155"/>
                  <a:pt x="2790" y="1155"/>
                  <a:pt x="2792" y="1154"/>
                </a:cubicBezTo>
                <a:cubicBezTo>
                  <a:pt x="2801" y="1151"/>
                  <a:pt x="2807" y="1144"/>
                  <a:pt x="2811" y="1135"/>
                </a:cubicBezTo>
                <a:lnTo>
                  <a:pt x="4822" y="1644"/>
                </a:lnTo>
                <a:close/>
                <a:moveTo>
                  <a:pt x="2929" y="648"/>
                </a:moveTo>
                <a:cubicBezTo>
                  <a:pt x="2933" y="656"/>
                  <a:pt x="2939" y="662"/>
                  <a:pt x="2947" y="664"/>
                </a:cubicBezTo>
                <a:cubicBezTo>
                  <a:pt x="2794" y="1092"/>
                  <a:pt x="2794" y="1092"/>
                  <a:pt x="2794" y="1092"/>
                </a:cubicBezTo>
                <a:cubicBezTo>
                  <a:pt x="2786" y="1087"/>
                  <a:pt x="2776" y="1087"/>
                  <a:pt x="2766" y="1090"/>
                </a:cubicBezTo>
                <a:cubicBezTo>
                  <a:pt x="2606" y="779"/>
                  <a:pt x="2606" y="779"/>
                  <a:pt x="2606" y="779"/>
                </a:cubicBezTo>
                <a:cubicBezTo>
                  <a:pt x="2612" y="777"/>
                  <a:pt x="2616" y="771"/>
                  <a:pt x="2617" y="765"/>
                </a:cubicBezTo>
                <a:cubicBezTo>
                  <a:pt x="2929" y="648"/>
                  <a:pt x="2929" y="648"/>
                  <a:pt x="2929" y="648"/>
                </a:cubicBezTo>
                <a:cubicBezTo>
                  <a:pt x="2929" y="648"/>
                  <a:pt x="2929" y="648"/>
                  <a:pt x="2929" y="648"/>
                </a:cubicBezTo>
                <a:close/>
                <a:moveTo>
                  <a:pt x="2580" y="769"/>
                </a:moveTo>
                <a:cubicBezTo>
                  <a:pt x="2580" y="770"/>
                  <a:pt x="2581" y="770"/>
                  <a:pt x="2581" y="771"/>
                </a:cubicBezTo>
                <a:cubicBezTo>
                  <a:pt x="2526" y="780"/>
                  <a:pt x="2526" y="780"/>
                  <a:pt x="2526" y="780"/>
                </a:cubicBezTo>
                <a:cubicBezTo>
                  <a:pt x="2000" y="77"/>
                  <a:pt x="2000" y="77"/>
                  <a:pt x="2000" y="77"/>
                </a:cubicBezTo>
                <a:cubicBezTo>
                  <a:pt x="2581" y="752"/>
                  <a:pt x="2581" y="752"/>
                  <a:pt x="2581" y="752"/>
                </a:cubicBezTo>
                <a:cubicBezTo>
                  <a:pt x="2578" y="757"/>
                  <a:pt x="2578" y="763"/>
                  <a:pt x="2580" y="769"/>
                </a:cubicBezTo>
                <a:close/>
                <a:moveTo>
                  <a:pt x="1958" y="61"/>
                </a:moveTo>
                <a:cubicBezTo>
                  <a:pt x="1968" y="867"/>
                  <a:pt x="1968" y="867"/>
                  <a:pt x="1968" y="867"/>
                </a:cubicBezTo>
                <a:cubicBezTo>
                  <a:pt x="1740" y="903"/>
                  <a:pt x="1740" y="903"/>
                  <a:pt x="1740" y="903"/>
                </a:cubicBezTo>
                <a:cubicBezTo>
                  <a:pt x="1739" y="902"/>
                  <a:pt x="1739" y="901"/>
                  <a:pt x="1739" y="901"/>
                </a:cubicBezTo>
                <a:cubicBezTo>
                  <a:pt x="1735" y="892"/>
                  <a:pt x="1728" y="887"/>
                  <a:pt x="1719" y="886"/>
                </a:cubicBezTo>
                <a:cubicBezTo>
                  <a:pt x="1954" y="60"/>
                  <a:pt x="1954" y="60"/>
                  <a:pt x="1954" y="60"/>
                </a:cubicBezTo>
                <a:cubicBezTo>
                  <a:pt x="1955" y="60"/>
                  <a:pt x="1957" y="60"/>
                  <a:pt x="1958" y="61"/>
                </a:cubicBezTo>
                <a:close/>
                <a:moveTo>
                  <a:pt x="1412" y="563"/>
                </a:moveTo>
                <a:cubicBezTo>
                  <a:pt x="1419" y="565"/>
                  <a:pt x="1426" y="565"/>
                  <a:pt x="1433" y="562"/>
                </a:cubicBezTo>
                <a:cubicBezTo>
                  <a:pt x="1435" y="561"/>
                  <a:pt x="1437" y="560"/>
                  <a:pt x="1439" y="558"/>
                </a:cubicBezTo>
                <a:cubicBezTo>
                  <a:pt x="1699" y="894"/>
                  <a:pt x="1699" y="894"/>
                  <a:pt x="1699" y="894"/>
                </a:cubicBezTo>
                <a:cubicBezTo>
                  <a:pt x="1694" y="901"/>
                  <a:pt x="1692" y="910"/>
                  <a:pt x="1695" y="918"/>
                </a:cubicBezTo>
                <a:cubicBezTo>
                  <a:pt x="1696" y="919"/>
                  <a:pt x="1696" y="919"/>
                  <a:pt x="1696" y="920"/>
                </a:cubicBezTo>
                <a:cubicBezTo>
                  <a:pt x="1000" y="1526"/>
                  <a:pt x="1000" y="1526"/>
                  <a:pt x="1000" y="1526"/>
                </a:cubicBezTo>
                <a:cubicBezTo>
                  <a:pt x="973" y="1525"/>
                  <a:pt x="973" y="1525"/>
                  <a:pt x="973" y="1525"/>
                </a:cubicBezTo>
                <a:lnTo>
                  <a:pt x="1412" y="563"/>
                </a:lnTo>
                <a:close/>
                <a:moveTo>
                  <a:pt x="947" y="1573"/>
                </a:moveTo>
                <a:cubicBezTo>
                  <a:pt x="947" y="1574"/>
                  <a:pt x="947" y="1574"/>
                  <a:pt x="947" y="1574"/>
                </a:cubicBezTo>
                <a:cubicBezTo>
                  <a:pt x="888" y="1904"/>
                  <a:pt x="888" y="1904"/>
                  <a:pt x="888" y="1904"/>
                </a:cubicBezTo>
                <a:cubicBezTo>
                  <a:pt x="77" y="1513"/>
                  <a:pt x="77" y="1513"/>
                  <a:pt x="77" y="1513"/>
                </a:cubicBezTo>
                <a:cubicBezTo>
                  <a:pt x="78" y="1509"/>
                  <a:pt x="79" y="1505"/>
                  <a:pt x="79" y="1502"/>
                </a:cubicBezTo>
                <a:cubicBezTo>
                  <a:pt x="967" y="1529"/>
                  <a:pt x="967" y="1529"/>
                  <a:pt x="967" y="1529"/>
                </a:cubicBezTo>
                <a:lnTo>
                  <a:pt x="947" y="1573"/>
                </a:lnTo>
                <a:close/>
                <a:moveTo>
                  <a:pt x="64" y="1529"/>
                </a:moveTo>
                <a:cubicBezTo>
                  <a:pt x="69" y="1526"/>
                  <a:pt x="72" y="1522"/>
                  <a:pt x="75" y="1517"/>
                </a:cubicBezTo>
                <a:cubicBezTo>
                  <a:pt x="862" y="2047"/>
                  <a:pt x="862" y="2047"/>
                  <a:pt x="862" y="2047"/>
                </a:cubicBezTo>
                <a:cubicBezTo>
                  <a:pt x="700" y="2959"/>
                  <a:pt x="700" y="2959"/>
                  <a:pt x="700" y="2959"/>
                </a:cubicBezTo>
                <a:cubicBezTo>
                  <a:pt x="695" y="2959"/>
                  <a:pt x="691" y="2959"/>
                  <a:pt x="687" y="2961"/>
                </a:cubicBezTo>
                <a:cubicBezTo>
                  <a:pt x="687" y="2961"/>
                  <a:pt x="686" y="2961"/>
                  <a:pt x="686" y="2962"/>
                </a:cubicBezTo>
                <a:lnTo>
                  <a:pt x="64" y="1529"/>
                </a:lnTo>
                <a:close/>
              </a:path>
            </a:pathLst>
          </a:custGeom>
          <a:solidFill>
            <a:srgbClr val="1772A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Poppins"/>
              <a:ea typeface="Poppins"/>
              <a:cs typeface="Poppins"/>
              <a:sym typeface="Poppins"/>
            </a:endParaRPr>
          </a:p>
        </p:txBody>
      </p:sp>
      <p:sp>
        <p:nvSpPr>
          <p:cNvPr id="144" name="Google Shape;144;p21"/>
          <p:cNvSpPr txBox="1"/>
          <p:nvPr/>
        </p:nvSpPr>
        <p:spPr>
          <a:xfrm>
            <a:off x="778743" y="630587"/>
            <a:ext cx="2911374"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800">
                <a:solidFill>
                  <a:schemeClr val="dk1"/>
                </a:solidFill>
                <a:latin typeface="Times New Roman"/>
                <a:ea typeface="Times New Roman"/>
                <a:cs typeface="Times New Roman"/>
                <a:sym typeface="Times New Roman"/>
              </a:rPr>
              <a:t>Agenda</a:t>
            </a:r>
            <a:endParaRPr sz="4800">
              <a:latin typeface="Times New Roman"/>
              <a:ea typeface="Times New Roman"/>
              <a:cs typeface="Times New Roman"/>
              <a:sym typeface="Times New Roman"/>
            </a:endParaRPr>
          </a:p>
        </p:txBody>
      </p:sp>
      <p:cxnSp>
        <p:nvCxnSpPr>
          <p:cNvPr id="145" name="Google Shape;145;p21"/>
          <p:cNvCxnSpPr/>
          <p:nvPr/>
        </p:nvCxnSpPr>
        <p:spPr>
          <a:xfrm>
            <a:off x="883340" y="2328539"/>
            <a:ext cx="932760" cy="0"/>
          </a:xfrm>
          <a:prstGeom prst="straightConnector1">
            <a:avLst/>
          </a:prstGeom>
          <a:noFill/>
          <a:ln cap="flat" cmpd="sng" w="12700">
            <a:solidFill>
              <a:schemeClr val="dk1"/>
            </a:solidFill>
            <a:prstDash val="solid"/>
            <a:miter lim="800000"/>
            <a:headEnd len="sm" w="sm" type="none"/>
            <a:tailEnd len="sm" w="sm" type="none"/>
          </a:ln>
        </p:spPr>
      </p:cxnSp>
      <p:sp>
        <p:nvSpPr>
          <p:cNvPr id="146" name="Google Shape;146;p21"/>
          <p:cNvSpPr/>
          <p:nvPr/>
        </p:nvSpPr>
        <p:spPr>
          <a:xfrm>
            <a:off x="883340" y="2687180"/>
            <a:ext cx="688991" cy="597525"/>
          </a:xfrm>
          <a:custGeom>
            <a:rect b="b" l="l" r="r" t="t"/>
            <a:pathLst>
              <a:path extrusionOk="0" h="699" w="806">
                <a:moveTo>
                  <a:pt x="202" y="699"/>
                </a:moveTo>
                <a:lnTo>
                  <a:pt x="0" y="350"/>
                </a:lnTo>
                <a:lnTo>
                  <a:pt x="202" y="0"/>
                </a:lnTo>
                <a:lnTo>
                  <a:pt x="605" y="0"/>
                </a:lnTo>
                <a:lnTo>
                  <a:pt x="806" y="350"/>
                </a:lnTo>
                <a:lnTo>
                  <a:pt x="605" y="699"/>
                </a:lnTo>
                <a:lnTo>
                  <a:pt x="202" y="699"/>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Poppins"/>
              <a:ea typeface="Poppins"/>
              <a:cs typeface="Poppins"/>
              <a:sym typeface="Poppins"/>
            </a:endParaRPr>
          </a:p>
        </p:txBody>
      </p:sp>
      <p:sp>
        <p:nvSpPr>
          <p:cNvPr id="147" name="Google Shape;147;p21"/>
          <p:cNvSpPr/>
          <p:nvPr/>
        </p:nvSpPr>
        <p:spPr>
          <a:xfrm>
            <a:off x="883340" y="3591374"/>
            <a:ext cx="688991" cy="597525"/>
          </a:xfrm>
          <a:custGeom>
            <a:rect b="b" l="l" r="r" t="t"/>
            <a:pathLst>
              <a:path extrusionOk="0" h="699" w="806">
                <a:moveTo>
                  <a:pt x="202" y="699"/>
                </a:moveTo>
                <a:lnTo>
                  <a:pt x="0" y="350"/>
                </a:lnTo>
                <a:lnTo>
                  <a:pt x="202" y="0"/>
                </a:lnTo>
                <a:lnTo>
                  <a:pt x="605" y="0"/>
                </a:lnTo>
                <a:lnTo>
                  <a:pt x="806" y="350"/>
                </a:lnTo>
                <a:lnTo>
                  <a:pt x="605" y="699"/>
                </a:lnTo>
                <a:lnTo>
                  <a:pt x="202" y="699"/>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Poppins"/>
              <a:ea typeface="Poppins"/>
              <a:cs typeface="Poppins"/>
              <a:sym typeface="Poppins"/>
            </a:endParaRPr>
          </a:p>
        </p:txBody>
      </p:sp>
      <p:sp>
        <p:nvSpPr>
          <p:cNvPr id="148" name="Google Shape;148;p21"/>
          <p:cNvSpPr/>
          <p:nvPr/>
        </p:nvSpPr>
        <p:spPr>
          <a:xfrm>
            <a:off x="883340" y="4500938"/>
            <a:ext cx="688991" cy="597525"/>
          </a:xfrm>
          <a:custGeom>
            <a:rect b="b" l="l" r="r" t="t"/>
            <a:pathLst>
              <a:path extrusionOk="0" h="699" w="806">
                <a:moveTo>
                  <a:pt x="202" y="699"/>
                </a:moveTo>
                <a:lnTo>
                  <a:pt x="0" y="350"/>
                </a:lnTo>
                <a:lnTo>
                  <a:pt x="202" y="0"/>
                </a:lnTo>
                <a:lnTo>
                  <a:pt x="605" y="0"/>
                </a:lnTo>
                <a:lnTo>
                  <a:pt x="806" y="350"/>
                </a:lnTo>
                <a:lnTo>
                  <a:pt x="605" y="699"/>
                </a:lnTo>
                <a:lnTo>
                  <a:pt x="202" y="699"/>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Poppins"/>
              <a:ea typeface="Poppins"/>
              <a:cs typeface="Poppins"/>
              <a:sym typeface="Poppins"/>
            </a:endParaRPr>
          </a:p>
        </p:txBody>
      </p:sp>
      <p:sp>
        <p:nvSpPr>
          <p:cNvPr id="149" name="Google Shape;149;p21"/>
          <p:cNvSpPr/>
          <p:nvPr/>
        </p:nvSpPr>
        <p:spPr>
          <a:xfrm>
            <a:off x="883340" y="5407394"/>
            <a:ext cx="688991" cy="597525"/>
          </a:xfrm>
          <a:custGeom>
            <a:rect b="b" l="l" r="r" t="t"/>
            <a:pathLst>
              <a:path extrusionOk="0" h="699" w="806">
                <a:moveTo>
                  <a:pt x="202" y="699"/>
                </a:moveTo>
                <a:lnTo>
                  <a:pt x="0" y="350"/>
                </a:lnTo>
                <a:lnTo>
                  <a:pt x="202" y="0"/>
                </a:lnTo>
                <a:lnTo>
                  <a:pt x="605" y="0"/>
                </a:lnTo>
                <a:lnTo>
                  <a:pt x="806" y="350"/>
                </a:lnTo>
                <a:lnTo>
                  <a:pt x="605" y="699"/>
                </a:lnTo>
                <a:lnTo>
                  <a:pt x="202" y="699"/>
                </a:lnTo>
                <a:close/>
              </a:path>
            </a:pathLst>
          </a:custGeom>
          <a:solidFill>
            <a:srgbClr val="27643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Poppins"/>
              <a:ea typeface="Poppins"/>
              <a:cs typeface="Poppins"/>
              <a:sym typeface="Poppins"/>
            </a:endParaRPr>
          </a:p>
        </p:txBody>
      </p:sp>
      <p:sp>
        <p:nvSpPr>
          <p:cNvPr id="150" name="Google Shape;150;p21"/>
          <p:cNvSpPr txBox="1"/>
          <p:nvPr/>
        </p:nvSpPr>
        <p:spPr>
          <a:xfrm>
            <a:off x="1689475" y="2674744"/>
            <a:ext cx="2192100" cy="597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000">
                <a:solidFill>
                  <a:schemeClr val="dk1"/>
                </a:solidFill>
                <a:latin typeface="Times New Roman"/>
                <a:ea typeface="Times New Roman"/>
                <a:cs typeface="Times New Roman"/>
                <a:sym typeface="Times New Roman"/>
              </a:rPr>
              <a:t>Introduction</a:t>
            </a:r>
            <a:endParaRPr sz="3000">
              <a:latin typeface="Times New Roman"/>
              <a:ea typeface="Times New Roman"/>
              <a:cs typeface="Times New Roman"/>
              <a:sym typeface="Times New Roman"/>
            </a:endParaRPr>
          </a:p>
        </p:txBody>
      </p:sp>
      <p:sp>
        <p:nvSpPr>
          <p:cNvPr id="151" name="Google Shape;151;p21"/>
          <p:cNvSpPr txBox="1"/>
          <p:nvPr/>
        </p:nvSpPr>
        <p:spPr>
          <a:xfrm>
            <a:off x="1689475" y="3578950"/>
            <a:ext cx="3987300" cy="597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000">
                <a:solidFill>
                  <a:schemeClr val="dk1"/>
                </a:solidFill>
                <a:latin typeface="Times New Roman"/>
                <a:ea typeface="Times New Roman"/>
                <a:cs typeface="Times New Roman"/>
                <a:sym typeface="Times New Roman"/>
              </a:rPr>
              <a:t>Git Rebase Command</a:t>
            </a:r>
            <a:endParaRPr sz="3000">
              <a:solidFill>
                <a:schemeClr val="dk1"/>
              </a:solidFill>
              <a:latin typeface="Times New Roman"/>
              <a:ea typeface="Times New Roman"/>
              <a:cs typeface="Times New Roman"/>
              <a:sym typeface="Times New Roman"/>
            </a:endParaRPr>
          </a:p>
        </p:txBody>
      </p:sp>
      <p:sp>
        <p:nvSpPr>
          <p:cNvPr id="152" name="Google Shape;152;p21"/>
          <p:cNvSpPr txBox="1"/>
          <p:nvPr/>
        </p:nvSpPr>
        <p:spPr>
          <a:xfrm>
            <a:off x="1689475" y="4488525"/>
            <a:ext cx="39873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000">
                <a:solidFill>
                  <a:schemeClr val="dk1"/>
                </a:solidFill>
                <a:latin typeface="Times New Roman"/>
                <a:ea typeface="Times New Roman"/>
                <a:cs typeface="Times New Roman"/>
                <a:sym typeface="Times New Roman"/>
              </a:rPr>
              <a:t>Some Basic Commands</a:t>
            </a:r>
            <a:endParaRPr sz="3000">
              <a:solidFill>
                <a:schemeClr val="dk1"/>
              </a:solidFill>
              <a:latin typeface="Times New Roman"/>
              <a:ea typeface="Times New Roman"/>
              <a:cs typeface="Times New Roman"/>
              <a:sym typeface="Times New Roman"/>
            </a:endParaRPr>
          </a:p>
        </p:txBody>
      </p:sp>
      <p:sp>
        <p:nvSpPr>
          <p:cNvPr id="153" name="Google Shape;153;p21"/>
          <p:cNvSpPr txBox="1"/>
          <p:nvPr/>
        </p:nvSpPr>
        <p:spPr>
          <a:xfrm>
            <a:off x="1689475" y="5394975"/>
            <a:ext cx="1832400" cy="714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000">
                <a:solidFill>
                  <a:schemeClr val="dk1"/>
                </a:solidFill>
                <a:latin typeface="Times New Roman"/>
                <a:ea typeface="Times New Roman"/>
                <a:cs typeface="Times New Roman"/>
                <a:sym typeface="Times New Roman"/>
              </a:rPr>
              <a:t>Closing</a:t>
            </a:r>
            <a:endParaRPr sz="3000">
              <a:solidFill>
                <a:schemeClr val="dk1"/>
              </a:solidFill>
              <a:latin typeface="Times New Roman"/>
              <a:ea typeface="Times New Roman"/>
              <a:cs typeface="Times New Roman"/>
              <a:sym typeface="Times New Roman"/>
            </a:endParaRPr>
          </a:p>
        </p:txBody>
      </p:sp>
      <p:sp>
        <p:nvSpPr>
          <p:cNvPr id="154" name="Google Shape;154;p21"/>
          <p:cNvSpPr/>
          <p:nvPr/>
        </p:nvSpPr>
        <p:spPr>
          <a:xfrm>
            <a:off x="1067498" y="4639363"/>
            <a:ext cx="320675" cy="320675"/>
          </a:xfrm>
          <a:custGeom>
            <a:rect b="b" l="l" r="r" t="t"/>
            <a:pathLst>
              <a:path extrusionOk="0" h="176" w="176">
                <a:moveTo>
                  <a:pt x="64" y="120"/>
                </a:moveTo>
                <a:cubicBezTo>
                  <a:pt x="112" y="120"/>
                  <a:pt x="112" y="120"/>
                  <a:pt x="112" y="120"/>
                </a:cubicBezTo>
                <a:cubicBezTo>
                  <a:pt x="116" y="120"/>
                  <a:pt x="120" y="116"/>
                  <a:pt x="120" y="112"/>
                </a:cubicBezTo>
                <a:cubicBezTo>
                  <a:pt x="120" y="104"/>
                  <a:pt x="120" y="104"/>
                  <a:pt x="120" y="104"/>
                </a:cubicBezTo>
                <a:cubicBezTo>
                  <a:pt x="120" y="100"/>
                  <a:pt x="116" y="96"/>
                  <a:pt x="112" y="96"/>
                </a:cubicBezTo>
                <a:cubicBezTo>
                  <a:pt x="64" y="96"/>
                  <a:pt x="64" y="96"/>
                  <a:pt x="64" y="96"/>
                </a:cubicBezTo>
                <a:cubicBezTo>
                  <a:pt x="60" y="96"/>
                  <a:pt x="56" y="100"/>
                  <a:pt x="56" y="104"/>
                </a:cubicBezTo>
                <a:cubicBezTo>
                  <a:pt x="56" y="112"/>
                  <a:pt x="56" y="112"/>
                  <a:pt x="56" y="112"/>
                </a:cubicBezTo>
                <a:cubicBezTo>
                  <a:pt x="56" y="116"/>
                  <a:pt x="60" y="120"/>
                  <a:pt x="64" y="120"/>
                </a:cubicBezTo>
                <a:moveTo>
                  <a:pt x="64" y="104"/>
                </a:moveTo>
                <a:cubicBezTo>
                  <a:pt x="112" y="104"/>
                  <a:pt x="112" y="104"/>
                  <a:pt x="112" y="104"/>
                </a:cubicBezTo>
                <a:cubicBezTo>
                  <a:pt x="112" y="112"/>
                  <a:pt x="112" y="112"/>
                  <a:pt x="112" y="112"/>
                </a:cubicBezTo>
                <a:cubicBezTo>
                  <a:pt x="64" y="112"/>
                  <a:pt x="64" y="112"/>
                  <a:pt x="64" y="112"/>
                </a:cubicBezTo>
                <a:lnTo>
                  <a:pt x="64" y="104"/>
                </a:lnTo>
                <a:close/>
                <a:moveTo>
                  <a:pt x="168" y="48"/>
                </a:moveTo>
                <a:cubicBezTo>
                  <a:pt x="152" y="48"/>
                  <a:pt x="152" y="48"/>
                  <a:pt x="152" y="48"/>
                </a:cubicBezTo>
                <a:cubicBezTo>
                  <a:pt x="152" y="16"/>
                  <a:pt x="152" y="16"/>
                  <a:pt x="152" y="16"/>
                </a:cubicBezTo>
                <a:cubicBezTo>
                  <a:pt x="152" y="12"/>
                  <a:pt x="148" y="8"/>
                  <a:pt x="144" y="8"/>
                </a:cubicBezTo>
                <a:cubicBezTo>
                  <a:pt x="112" y="8"/>
                  <a:pt x="112" y="8"/>
                  <a:pt x="112" y="8"/>
                </a:cubicBezTo>
                <a:cubicBezTo>
                  <a:pt x="104" y="0"/>
                  <a:pt x="104" y="0"/>
                  <a:pt x="104" y="0"/>
                </a:cubicBezTo>
                <a:cubicBezTo>
                  <a:pt x="32" y="0"/>
                  <a:pt x="32" y="0"/>
                  <a:pt x="32" y="0"/>
                </a:cubicBezTo>
                <a:cubicBezTo>
                  <a:pt x="28" y="0"/>
                  <a:pt x="24" y="4"/>
                  <a:pt x="24" y="8"/>
                </a:cubicBezTo>
                <a:cubicBezTo>
                  <a:pt x="24" y="48"/>
                  <a:pt x="24" y="48"/>
                  <a:pt x="24" y="48"/>
                </a:cubicBezTo>
                <a:cubicBezTo>
                  <a:pt x="8" y="48"/>
                  <a:pt x="8" y="48"/>
                  <a:pt x="8" y="48"/>
                </a:cubicBezTo>
                <a:cubicBezTo>
                  <a:pt x="4" y="48"/>
                  <a:pt x="0" y="52"/>
                  <a:pt x="0" y="56"/>
                </a:cubicBezTo>
                <a:cubicBezTo>
                  <a:pt x="0" y="72"/>
                  <a:pt x="0" y="72"/>
                  <a:pt x="0" y="72"/>
                </a:cubicBezTo>
                <a:cubicBezTo>
                  <a:pt x="0" y="76"/>
                  <a:pt x="4" y="80"/>
                  <a:pt x="8" y="80"/>
                </a:cubicBezTo>
                <a:cubicBezTo>
                  <a:pt x="16" y="80"/>
                  <a:pt x="16" y="80"/>
                  <a:pt x="16" y="80"/>
                </a:cubicBezTo>
                <a:cubicBezTo>
                  <a:pt x="16" y="168"/>
                  <a:pt x="16" y="168"/>
                  <a:pt x="16" y="168"/>
                </a:cubicBezTo>
                <a:cubicBezTo>
                  <a:pt x="16" y="172"/>
                  <a:pt x="20" y="176"/>
                  <a:pt x="24" y="176"/>
                </a:cubicBezTo>
                <a:cubicBezTo>
                  <a:pt x="152" y="176"/>
                  <a:pt x="152" y="176"/>
                  <a:pt x="152" y="176"/>
                </a:cubicBezTo>
                <a:cubicBezTo>
                  <a:pt x="156" y="176"/>
                  <a:pt x="160" y="172"/>
                  <a:pt x="160" y="168"/>
                </a:cubicBezTo>
                <a:cubicBezTo>
                  <a:pt x="160" y="80"/>
                  <a:pt x="160" y="80"/>
                  <a:pt x="160" y="80"/>
                </a:cubicBezTo>
                <a:cubicBezTo>
                  <a:pt x="168" y="80"/>
                  <a:pt x="168" y="80"/>
                  <a:pt x="168" y="80"/>
                </a:cubicBezTo>
                <a:cubicBezTo>
                  <a:pt x="172" y="80"/>
                  <a:pt x="176" y="76"/>
                  <a:pt x="176" y="72"/>
                </a:cubicBezTo>
                <a:cubicBezTo>
                  <a:pt x="176" y="56"/>
                  <a:pt x="176" y="56"/>
                  <a:pt x="176" y="56"/>
                </a:cubicBezTo>
                <a:cubicBezTo>
                  <a:pt x="176" y="52"/>
                  <a:pt x="172" y="48"/>
                  <a:pt x="168" y="48"/>
                </a:cubicBezTo>
                <a:moveTo>
                  <a:pt x="144" y="16"/>
                </a:moveTo>
                <a:cubicBezTo>
                  <a:pt x="144" y="48"/>
                  <a:pt x="144" y="48"/>
                  <a:pt x="144" y="48"/>
                </a:cubicBezTo>
                <a:cubicBezTo>
                  <a:pt x="128" y="48"/>
                  <a:pt x="128" y="48"/>
                  <a:pt x="128" y="48"/>
                </a:cubicBezTo>
                <a:cubicBezTo>
                  <a:pt x="128" y="24"/>
                  <a:pt x="128" y="24"/>
                  <a:pt x="128" y="24"/>
                </a:cubicBezTo>
                <a:cubicBezTo>
                  <a:pt x="120" y="16"/>
                  <a:pt x="120" y="16"/>
                  <a:pt x="120" y="16"/>
                </a:cubicBezTo>
                <a:lnTo>
                  <a:pt x="144" y="16"/>
                </a:lnTo>
                <a:close/>
                <a:moveTo>
                  <a:pt x="104" y="12"/>
                </a:moveTo>
                <a:cubicBezTo>
                  <a:pt x="116" y="24"/>
                  <a:pt x="116" y="24"/>
                  <a:pt x="116" y="24"/>
                </a:cubicBezTo>
                <a:cubicBezTo>
                  <a:pt x="104" y="24"/>
                  <a:pt x="104" y="24"/>
                  <a:pt x="104" y="24"/>
                </a:cubicBezTo>
                <a:lnTo>
                  <a:pt x="104" y="12"/>
                </a:lnTo>
                <a:close/>
                <a:moveTo>
                  <a:pt x="32" y="8"/>
                </a:moveTo>
                <a:cubicBezTo>
                  <a:pt x="96" y="8"/>
                  <a:pt x="96" y="8"/>
                  <a:pt x="96" y="8"/>
                </a:cubicBezTo>
                <a:cubicBezTo>
                  <a:pt x="96" y="28"/>
                  <a:pt x="96" y="28"/>
                  <a:pt x="96" y="28"/>
                </a:cubicBezTo>
                <a:cubicBezTo>
                  <a:pt x="96" y="30"/>
                  <a:pt x="98" y="32"/>
                  <a:pt x="100" y="32"/>
                </a:cubicBezTo>
                <a:cubicBezTo>
                  <a:pt x="120" y="32"/>
                  <a:pt x="120" y="32"/>
                  <a:pt x="120" y="32"/>
                </a:cubicBezTo>
                <a:cubicBezTo>
                  <a:pt x="120" y="48"/>
                  <a:pt x="120" y="48"/>
                  <a:pt x="120" y="48"/>
                </a:cubicBezTo>
                <a:cubicBezTo>
                  <a:pt x="32" y="48"/>
                  <a:pt x="32" y="48"/>
                  <a:pt x="32" y="48"/>
                </a:cubicBezTo>
                <a:lnTo>
                  <a:pt x="32" y="8"/>
                </a:lnTo>
                <a:close/>
                <a:moveTo>
                  <a:pt x="152" y="168"/>
                </a:moveTo>
                <a:cubicBezTo>
                  <a:pt x="24" y="168"/>
                  <a:pt x="24" y="168"/>
                  <a:pt x="24" y="168"/>
                </a:cubicBezTo>
                <a:cubicBezTo>
                  <a:pt x="24" y="80"/>
                  <a:pt x="24" y="80"/>
                  <a:pt x="24" y="80"/>
                </a:cubicBezTo>
                <a:cubicBezTo>
                  <a:pt x="152" y="80"/>
                  <a:pt x="152" y="80"/>
                  <a:pt x="152" y="80"/>
                </a:cubicBezTo>
                <a:lnTo>
                  <a:pt x="152" y="168"/>
                </a:lnTo>
                <a:close/>
                <a:moveTo>
                  <a:pt x="168" y="72"/>
                </a:moveTo>
                <a:cubicBezTo>
                  <a:pt x="8" y="72"/>
                  <a:pt x="8" y="72"/>
                  <a:pt x="8" y="72"/>
                </a:cubicBezTo>
                <a:cubicBezTo>
                  <a:pt x="8" y="56"/>
                  <a:pt x="8" y="56"/>
                  <a:pt x="8" y="56"/>
                </a:cubicBezTo>
                <a:cubicBezTo>
                  <a:pt x="168" y="56"/>
                  <a:pt x="168" y="56"/>
                  <a:pt x="168" y="56"/>
                </a:cubicBezTo>
                <a:lnTo>
                  <a:pt x="168" y="7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Poppins"/>
              <a:ea typeface="Poppins"/>
              <a:cs typeface="Poppins"/>
              <a:sym typeface="Poppins"/>
            </a:endParaRPr>
          </a:p>
        </p:txBody>
      </p:sp>
      <p:sp>
        <p:nvSpPr>
          <p:cNvPr id="155" name="Google Shape;155;p21"/>
          <p:cNvSpPr/>
          <p:nvPr/>
        </p:nvSpPr>
        <p:spPr>
          <a:xfrm>
            <a:off x="1067498" y="3729799"/>
            <a:ext cx="320675" cy="320675"/>
          </a:xfrm>
          <a:custGeom>
            <a:rect b="b" l="l" r="r" t="t"/>
            <a:pathLst>
              <a:path extrusionOk="0" h="176" w="176">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88" y="48"/>
                </a:moveTo>
                <a:cubicBezTo>
                  <a:pt x="102" y="48"/>
                  <a:pt x="114" y="55"/>
                  <a:pt x="121" y="65"/>
                </a:cubicBezTo>
                <a:cubicBezTo>
                  <a:pt x="100" y="77"/>
                  <a:pt x="100" y="77"/>
                  <a:pt x="100" y="77"/>
                </a:cubicBezTo>
                <a:cubicBezTo>
                  <a:pt x="97" y="74"/>
                  <a:pt x="93" y="72"/>
                  <a:pt x="88" y="72"/>
                </a:cubicBezTo>
                <a:cubicBezTo>
                  <a:pt x="83" y="72"/>
                  <a:pt x="79" y="74"/>
                  <a:pt x="76" y="77"/>
                </a:cubicBezTo>
                <a:cubicBezTo>
                  <a:pt x="55" y="65"/>
                  <a:pt x="55" y="65"/>
                  <a:pt x="55" y="65"/>
                </a:cubicBezTo>
                <a:cubicBezTo>
                  <a:pt x="62" y="55"/>
                  <a:pt x="74" y="48"/>
                  <a:pt x="88" y="48"/>
                </a:cubicBezTo>
                <a:moveTo>
                  <a:pt x="84" y="128"/>
                </a:moveTo>
                <a:cubicBezTo>
                  <a:pt x="64" y="126"/>
                  <a:pt x="48" y="109"/>
                  <a:pt x="48" y="88"/>
                </a:cubicBezTo>
                <a:cubicBezTo>
                  <a:pt x="48" y="82"/>
                  <a:pt x="49" y="77"/>
                  <a:pt x="51" y="72"/>
                </a:cubicBezTo>
                <a:cubicBezTo>
                  <a:pt x="73" y="84"/>
                  <a:pt x="73" y="84"/>
                  <a:pt x="73" y="84"/>
                </a:cubicBezTo>
                <a:cubicBezTo>
                  <a:pt x="72" y="85"/>
                  <a:pt x="72" y="87"/>
                  <a:pt x="72" y="88"/>
                </a:cubicBezTo>
                <a:cubicBezTo>
                  <a:pt x="72" y="95"/>
                  <a:pt x="77" y="102"/>
                  <a:pt x="84" y="103"/>
                </a:cubicBezTo>
                <a:lnTo>
                  <a:pt x="84" y="128"/>
                </a:lnTo>
                <a:close/>
                <a:moveTo>
                  <a:pt x="80" y="88"/>
                </a:moveTo>
                <a:cubicBezTo>
                  <a:pt x="80" y="84"/>
                  <a:pt x="84" y="80"/>
                  <a:pt x="88" y="80"/>
                </a:cubicBezTo>
                <a:cubicBezTo>
                  <a:pt x="92" y="80"/>
                  <a:pt x="96" y="84"/>
                  <a:pt x="96" y="88"/>
                </a:cubicBezTo>
                <a:cubicBezTo>
                  <a:pt x="96" y="92"/>
                  <a:pt x="92" y="96"/>
                  <a:pt x="88" y="96"/>
                </a:cubicBezTo>
                <a:cubicBezTo>
                  <a:pt x="84" y="96"/>
                  <a:pt x="80" y="92"/>
                  <a:pt x="80" y="88"/>
                </a:cubicBezTo>
                <a:moveTo>
                  <a:pt x="128" y="88"/>
                </a:moveTo>
                <a:cubicBezTo>
                  <a:pt x="128" y="109"/>
                  <a:pt x="112" y="126"/>
                  <a:pt x="92" y="128"/>
                </a:cubicBezTo>
                <a:cubicBezTo>
                  <a:pt x="92" y="103"/>
                  <a:pt x="92" y="103"/>
                  <a:pt x="92" y="103"/>
                </a:cubicBezTo>
                <a:cubicBezTo>
                  <a:pt x="99" y="102"/>
                  <a:pt x="104" y="95"/>
                  <a:pt x="104" y="88"/>
                </a:cubicBezTo>
                <a:cubicBezTo>
                  <a:pt x="104" y="87"/>
                  <a:pt x="104" y="85"/>
                  <a:pt x="103" y="84"/>
                </a:cubicBezTo>
                <a:cubicBezTo>
                  <a:pt x="125" y="72"/>
                  <a:pt x="125" y="72"/>
                  <a:pt x="125" y="72"/>
                </a:cubicBezTo>
                <a:cubicBezTo>
                  <a:pt x="127" y="77"/>
                  <a:pt x="128" y="82"/>
                  <a:pt x="128" y="88"/>
                </a:cubicBezTo>
                <a:moveTo>
                  <a:pt x="170" y="70"/>
                </a:moveTo>
                <a:cubicBezTo>
                  <a:pt x="162" y="68"/>
                  <a:pt x="162" y="68"/>
                  <a:pt x="162" y="68"/>
                </a:cubicBezTo>
                <a:cubicBezTo>
                  <a:pt x="160" y="62"/>
                  <a:pt x="157" y="56"/>
                  <a:pt x="154" y="50"/>
                </a:cubicBezTo>
                <a:cubicBezTo>
                  <a:pt x="159" y="42"/>
                  <a:pt x="159" y="42"/>
                  <a:pt x="159" y="42"/>
                </a:cubicBezTo>
                <a:cubicBezTo>
                  <a:pt x="160" y="40"/>
                  <a:pt x="161" y="36"/>
                  <a:pt x="159" y="34"/>
                </a:cubicBezTo>
                <a:cubicBezTo>
                  <a:pt x="142" y="17"/>
                  <a:pt x="142" y="17"/>
                  <a:pt x="142" y="17"/>
                </a:cubicBezTo>
                <a:cubicBezTo>
                  <a:pt x="141" y="16"/>
                  <a:pt x="140" y="16"/>
                  <a:pt x="138" y="16"/>
                </a:cubicBezTo>
                <a:cubicBezTo>
                  <a:pt x="137" y="16"/>
                  <a:pt x="135" y="17"/>
                  <a:pt x="134" y="17"/>
                </a:cubicBezTo>
                <a:cubicBezTo>
                  <a:pt x="126" y="22"/>
                  <a:pt x="126" y="22"/>
                  <a:pt x="126" y="22"/>
                </a:cubicBezTo>
                <a:cubicBezTo>
                  <a:pt x="120" y="19"/>
                  <a:pt x="114" y="16"/>
                  <a:pt x="108" y="14"/>
                </a:cubicBezTo>
                <a:cubicBezTo>
                  <a:pt x="106" y="6"/>
                  <a:pt x="106" y="6"/>
                  <a:pt x="106" y="6"/>
                </a:cubicBezTo>
                <a:cubicBezTo>
                  <a:pt x="105" y="3"/>
                  <a:pt x="103" y="0"/>
                  <a:pt x="100" y="0"/>
                </a:cubicBezTo>
                <a:cubicBezTo>
                  <a:pt x="76" y="0"/>
                  <a:pt x="76" y="0"/>
                  <a:pt x="76" y="0"/>
                </a:cubicBezTo>
                <a:cubicBezTo>
                  <a:pt x="73" y="0"/>
                  <a:pt x="71" y="3"/>
                  <a:pt x="70" y="6"/>
                </a:cubicBezTo>
                <a:cubicBezTo>
                  <a:pt x="68" y="14"/>
                  <a:pt x="68" y="14"/>
                  <a:pt x="68" y="14"/>
                </a:cubicBezTo>
                <a:cubicBezTo>
                  <a:pt x="62" y="16"/>
                  <a:pt x="56" y="19"/>
                  <a:pt x="50" y="22"/>
                </a:cubicBezTo>
                <a:cubicBezTo>
                  <a:pt x="42" y="17"/>
                  <a:pt x="42" y="17"/>
                  <a:pt x="42" y="17"/>
                </a:cubicBezTo>
                <a:cubicBezTo>
                  <a:pt x="41" y="17"/>
                  <a:pt x="39" y="16"/>
                  <a:pt x="38" y="16"/>
                </a:cubicBezTo>
                <a:cubicBezTo>
                  <a:pt x="36" y="16"/>
                  <a:pt x="35" y="16"/>
                  <a:pt x="34" y="17"/>
                </a:cubicBezTo>
                <a:cubicBezTo>
                  <a:pt x="17" y="34"/>
                  <a:pt x="17" y="34"/>
                  <a:pt x="17" y="34"/>
                </a:cubicBezTo>
                <a:cubicBezTo>
                  <a:pt x="15" y="36"/>
                  <a:pt x="16" y="40"/>
                  <a:pt x="17" y="42"/>
                </a:cubicBezTo>
                <a:cubicBezTo>
                  <a:pt x="22" y="50"/>
                  <a:pt x="22" y="50"/>
                  <a:pt x="22" y="50"/>
                </a:cubicBezTo>
                <a:cubicBezTo>
                  <a:pt x="19" y="56"/>
                  <a:pt x="16" y="62"/>
                  <a:pt x="14" y="68"/>
                </a:cubicBezTo>
                <a:cubicBezTo>
                  <a:pt x="6" y="70"/>
                  <a:pt x="6" y="70"/>
                  <a:pt x="6" y="70"/>
                </a:cubicBezTo>
                <a:cubicBezTo>
                  <a:pt x="3" y="71"/>
                  <a:pt x="0" y="73"/>
                  <a:pt x="0" y="76"/>
                </a:cubicBezTo>
                <a:cubicBezTo>
                  <a:pt x="0" y="100"/>
                  <a:pt x="0" y="100"/>
                  <a:pt x="0" y="100"/>
                </a:cubicBezTo>
                <a:cubicBezTo>
                  <a:pt x="0" y="103"/>
                  <a:pt x="3" y="105"/>
                  <a:pt x="6" y="106"/>
                </a:cubicBezTo>
                <a:cubicBezTo>
                  <a:pt x="14" y="108"/>
                  <a:pt x="14" y="108"/>
                  <a:pt x="14" y="108"/>
                </a:cubicBezTo>
                <a:cubicBezTo>
                  <a:pt x="16" y="114"/>
                  <a:pt x="19" y="120"/>
                  <a:pt x="22" y="126"/>
                </a:cubicBezTo>
                <a:cubicBezTo>
                  <a:pt x="17" y="134"/>
                  <a:pt x="17" y="134"/>
                  <a:pt x="17" y="134"/>
                </a:cubicBezTo>
                <a:cubicBezTo>
                  <a:pt x="16" y="136"/>
                  <a:pt x="15" y="140"/>
                  <a:pt x="17" y="142"/>
                </a:cubicBezTo>
                <a:cubicBezTo>
                  <a:pt x="34" y="159"/>
                  <a:pt x="34" y="159"/>
                  <a:pt x="34" y="159"/>
                </a:cubicBezTo>
                <a:cubicBezTo>
                  <a:pt x="35" y="160"/>
                  <a:pt x="36" y="160"/>
                  <a:pt x="38" y="160"/>
                </a:cubicBezTo>
                <a:cubicBezTo>
                  <a:pt x="39" y="160"/>
                  <a:pt x="41" y="159"/>
                  <a:pt x="42" y="159"/>
                </a:cubicBezTo>
                <a:cubicBezTo>
                  <a:pt x="50" y="154"/>
                  <a:pt x="50" y="154"/>
                  <a:pt x="50" y="154"/>
                </a:cubicBezTo>
                <a:cubicBezTo>
                  <a:pt x="56" y="157"/>
                  <a:pt x="62" y="160"/>
                  <a:pt x="68" y="162"/>
                </a:cubicBezTo>
                <a:cubicBezTo>
                  <a:pt x="70" y="170"/>
                  <a:pt x="70" y="170"/>
                  <a:pt x="70" y="170"/>
                </a:cubicBezTo>
                <a:cubicBezTo>
                  <a:pt x="71" y="173"/>
                  <a:pt x="73" y="176"/>
                  <a:pt x="76" y="176"/>
                </a:cubicBezTo>
                <a:cubicBezTo>
                  <a:pt x="100" y="176"/>
                  <a:pt x="100" y="176"/>
                  <a:pt x="100" y="176"/>
                </a:cubicBezTo>
                <a:cubicBezTo>
                  <a:pt x="103" y="176"/>
                  <a:pt x="105" y="173"/>
                  <a:pt x="106" y="170"/>
                </a:cubicBezTo>
                <a:cubicBezTo>
                  <a:pt x="108" y="162"/>
                  <a:pt x="108" y="162"/>
                  <a:pt x="108" y="162"/>
                </a:cubicBezTo>
                <a:cubicBezTo>
                  <a:pt x="114" y="160"/>
                  <a:pt x="120" y="157"/>
                  <a:pt x="126" y="154"/>
                </a:cubicBezTo>
                <a:cubicBezTo>
                  <a:pt x="134" y="159"/>
                  <a:pt x="134" y="159"/>
                  <a:pt x="134" y="159"/>
                </a:cubicBezTo>
                <a:cubicBezTo>
                  <a:pt x="135" y="159"/>
                  <a:pt x="137" y="160"/>
                  <a:pt x="138" y="160"/>
                </a:cubicBezTo>
                <a:cubicBezTo>
                  <a:pt x="140" y="160"/>
                  <a:pt x="141" y="160"/>
                  <a:pt x="142" y="159"/>
                </a:cubicBezTo>
                <a:cubicBezTo>
                  <a:pt x="159" y="142"/>
                  <a:pt x="159" y="142"/>
                  <a:pt x="159" y="142"/>
                </a:cubicBezTo>
                <a:cubicBezTo>
                  <a:pt x="161" y="140"/>
                  <a:pt x="160" y="136"/>
                  <a:pt x="159" y="134"/>
                </a:cubicBezTo>
                <a:cubicBezTo>
                  <a:pt x="154" y="126"/>
                  <a:pt x="154" y="126"/>
                  <a:pt x="154" y="126"/>
                </a:cubicBezTo>
                <a:cubicBezTo>
                  <a:pt x="157" y="120"/>
                  <a:pt x="160" y="114"/>
                  <a:pt x="162" y="108"/>
                </a:cubicBezTo>
                <a:cubicBezTo>
                  <a:pt x="170" y="106"/>
                  <a:pt x="170" y="106"/>
                  <a:pt x="170" y="106"/>
                </a:cubicBezTo>
                <a:cubicBezTo>
                  <a:pt x="173" y="105"/>
                  <a:pt x="176" y="103"/>
                  <a:pt x="176" y="100"/>
                </a:cubicBezTo>
                <a:cubicBezTo>
                  <a:pt x="176" y="76"/>
                  <a:pt x="176" y="76"/>
                  <a:pt x="176" y="76"/>
                </a:cubicBezTo>
                <a:cubicBezTo>
                  <a:pt x="176" y="73"/>
                  <a:pt x="173" y="71"/>
                  <a:pt x="170" y="70"/>
                </a:cubicBezTo>
                <a:moveTo>
                  <a:pt x="168" y="98"/>
                </a:moveTo>
                <a:cubicBezTo>
                  <a:pt x="168" y="98"/>
                  <a:pt x="168" y="98"/>
                  <a:pt x="168" y="98"/>
                </a:cubicBezTo>
                <a:cubicBezTo>
                  <a:pt x="160" y="100"/>
                  <a:pt x="160" y="100"/>
                  <a:pt x="160" y="100"/>
                </a:cubicBezTo>
                <a:cubicBezTo>
                  <a:pt x="157" y="101"/>
                  <a:pt x="155" y="103"/>
                  <a:pt x="154" y="106"/>
                </a:cubicBezTo>
                <a:cubicBezTo>
                  <a:pt x="152" y="111"/>
                  <a:pt x="150" y="117"/>
                  <a:pt x="147" y="122"/>
                </a:cubicBezTo>
                <a:cubicBezTo>
                  <a:pt x="146" y="125"/>
                  <a:pt x="146" y="128"/>
                  <a:pt x="147" y="130"/>
                </a:cubicBezTo>
                <a:cubicBezTo>
                  <a:pt x="152" y="138"/>
                  <a:pt x="152" y="138"/>
                  <a:pt x="152" y="138"/>
                </a:cubicBezTo>
                <a:cubicBezTo>
                  <a:pt x="138" y="152"/>
                  <a:pt x="138" y="152"/>
                  <a:pt x="138" y="152"/>
                </a:cubicBezTo>
                <a:cubicBezTo>
                  <a:pt x="138" y="152"/>
                  <a:pt x="138" y="152"/>
                  <a:pt x="138" y="152"/>
                </a:cubicBezTo>
                <a:cubicBezTo>
                  <a:pt x="130" y="147"/>
                  <a:pt x="130" y="147"/>
                  <a:pt x="130" y="147"/>
                </a:cubicBezTo>
                <a:cubicBezTo>
                  <a:pt x="129" y="146"/>
                  <a:pt x="128" y="146"/>
                  <a:pt x="126" y="146"/>
                </a:cubicBezTo>
                <a:cubicBezTo>
                  <a:pt x="125" y="146"/>
                  <a:pt x="123" y="146"/>
                  <a:pt x="122" y="147"/>
                </a:cubicBezTo>
                <a:cubicBezTo>
                  <a:pt x="117" y="150"/>
                  <a:pt x="111" y="152"/>
                  <a:pt x="106" y="154"/>
                </a:cubicBezTo>
                <a:cubicBezTo>
                  <a:pt x="103" y="155"/>
                  <a:pt x="101" y="157"/>
                  <a:pt x="100" y="160"/>
                </a:cubicBezTo>
                <a:cubicBezTo>
                  <a:pt x="98" y="168"/>
                  <a:pt x="98" y="168"/>
                  <a:pt x="98" y="168"/>
                </a:cubicBezTo>
                <a:cubicBezTo>
                  <a:pt x="98" y="168"/>
                  <a:pt x="98" y="168"/>
                  <a:pt x="98" y="168"/>
                </a:cubicBezTo>
                <a:cubicBezTo>
                  <a:pt x="78" y="168"/>
                  <a:pt x="78" y="168"/>
                  <a:pt x="78" y="168"/>
                </a:cubicBezTo>
                <a:cubicBezTo>
                  <a:pt x="76" y="160"/>
                  <a:pt x="76" y="160"/>
                  <a:pt x="76" y="160"/>
                </a:cubicBezTo>
                <a:cubicBezTo>
                  <a:pt x="75" y="157"/>
                  <a:pt x="73" y="155"/>
                  <a:pt x="70" y="154"/>
                </a:cubicBezTo>
                <a:cubicBezTo>
                  <a:pt x="65" y="152"/>
                  <a:pt x="59" y="150"/>
                  <a:pt x="54" y="147"/>
                </a:cubicBezTo>
                <a:cubicBezTo>
                  <a:pt x="53" y="146"/>
                  <a:pt x="51" y="146"/>
                  <a:pt x="50" y="146"/>
                </a:cubicBezTo>
                <a:cubicBezTo>
                  <a:pt x="48" y="146"/>
                  <a:pt x="47" y="146"/>
                  <a:pt x="46" y="147"/>
                </a:cubicBezTo>
                <a:cubicBezTo>
                  <a:pt x="39" y="152"/>
                  <a:pt x="39" y="152"/>
                  <a:pt x="39" y="152"/>
                </a:cubicBezTo>
                <a:cubicBezTo>
                  <a:pt x="38" y="152"/>
                  <a:pt x="38" y="152"/>
                  <a:pt x="38" y="152"/>
                </a:cubicBezTo>
                <a:cubicBezTo>
                  <a:pt x="24" y="138"/>
                  <a:pt x="24" y="138"/>
                  <a:pt x="24" y="138"/>
                </a:cubicBezTo>
                <a:cubicBezTo>
                  <a:pt x="29" y="130"/>
                  <a:pt x="29" y="130"/>
                  <a:pt x="29" y="130"/>
                </a:cubicBezTo>
                <a:cubicBezTo>
                  <a:pt x="30" y="128"/>
                  <a:pt x="30" y="125"/>
                  <a:pt x="29" y="122"/>
                </a:cubicBezTo>
                <a:cubicBezTo>
                  <a:pt x="26" y="117"/>
                  <a:pt x="24" y="111"/>
                  <a:pt x="22" y="106"/>
                </a:cubicBezTo>
                <a:cubicBezTo>
                  <a:pt x="21" y="103"/>
                  <a:pt x="19" y="101"/>
                  <a:pt x="16" y="100"/>
                </a:cubicBezTo>
                <a:cubicBezTo>
                  <a:pt x="8" y="98"/>
                  <a:pt x="8" y="98"/>
                  <a:pt x="8" y="98"/>
                </a:cubicBezTo>
                <a:cubicBezTo>
                  <a:pt x="8" y="98"/>
                  <a:pt x="8" y="98"/>
                  <a:pt x="8" y="98"/>
                </a:cubicBezTo>
                <a:cubicBezTo>
                  <a:pt x="8" y="78"/>
                  <a:pt x="8" y="78"/>
                  <a:pt x="8" y="78"/>
                </a:cubicBezTo>
                <a:cubicBezTo>
                  <a:pt x="16" y="76"/>
                  <a:pt x="16" y="76"/>
                  <a:pt x="16" y="76"/>
                </a:cubicBezTo>
                <a:cubicBezTo>
                  <a:pt x="19" y="75"/>
                  <a:pt x="21" y="73"/>
                  <a:pt x="22" y="70"/>
                </a:cubicBezTo>
                <a:cubicBezTo>
                  <a:pt x="24" y="65"/>
                  <a:pt x="26" y="59"/>
                  <a:pt x="29" y="54"/>
                </a:cubicBezTo>
                <a:cubicBezTo>
                  <a:pt x="30" y="51"/>
                  <a:pt x="30" y="48"/>
                  <a:pt x="29" y="46"/>
                </a:cubicBezTo>
                <a:cubicBezTo>
                  <a:pt x="24" y="38"/>
                  <a:pt x="24" y="38"/>
                  <a:pt x="24" y="38"/>
                </a:cubicBezTo>
                <a:cubicBezTo>
                  <a:pt x="24" y="38"/>
                  <a:pt x="24" y="38"/>
                  <a:pt x="24" y="38"/>
                </a:cubicBezTo>
                <a:cubicBezTo>
                  <a:pt x="38" y="24"/>
                  <a:pt x="38" y="24"/>
                  <a:pt x="38" y="24"/>
                </a:cubicBezTo>
                <a:cubicBezTo>
                  <a:pt x="46" y="29"/>
                  <a:pt x="46" y="29"/>
                  <a:pt x="46" y="29"/>
                </a:cubicBezTo>
                <a:cubicBezTo>
                  <a:pt x="47" y="30"/>
                  <a:pt x="48" y="30"/>
                  <a:pt x="50" y="30"/>
                </a:cubicBezTo>
                <a:cubicBezTo>
                  <a:pt x="51" y="30"/>
                  <a:pt x="53" y="30"/>
                  <a:pt x="54" y="29"/>
                </a:cubicBezTo>
                <a:cubicBezTo>
                  <a:pt x="59" y="26"/>
                  <a:pt x="65" y="24"/>
                  <a:pt x="70" y="22"/>
                </a:cubicBezTo>
                <a:cubicBezTo>
                  <a:pt x="73" y="21"/>
                  <a:pt x="75" y="19"/>
                  <a:pt x="76" y="16"/>
                </a:cubicBezTo>
                <a:cubicBezTo>
                  <a:pt x="78" y="8"/>
                  <a:pt x="78" y="8"/>
                  <a:pt x="78" y="8"/>
                </a:cubicBezTo>
                <a:cubicBezTo>
                  <a:pt x="98" y="8"/>
                  <a:pt x="98" y="8"/>
                  <a:pt x="98" y="8"/>
                </a:cubicBezTo>
                <a:cubicBezTo>
                  <a:pt x="98" y="8"/>
                  <a:pt x="98" y="8"/>
                  <a:pt x="98" y="8"/>
                </a:cubicBezTo>
                <a:cubicBezTo>
                  <a:pt x="100" y="16"/>
                  <a:pt x="100" y="16"/>
                  <a:pt x="100" y="16"/>
                </a:cubicBezTo>
                <a:cubicBezTo>
                  <a:pt x="101" y="19"/>
                  <a:pt x="103" y="21"/>
                  <a:pt x="106" y="22"/>
                </a:cubicBezTo>
                <a:cubicBezTo>
                  <a:pt x="111" y="24"/>
                  <a:pt x="117" y="26"/>
                  <a:pt x="122" y="29"/>
                </a:cubicBezTo>
                <a:cubicBezTo>
                  <a:pt x="123" y="30"/>
                  <a:pt x="125" y="30"/>
                  <a:pt x="126" y="30"/>
                </a:cubicBezTo>
                <a:cubicBezTo>
                  <a:pt x="128" y="30"/>
                  <a:pt x="129" y="30"/>
                  <a:pt x="130" y="29"/>
                </a:cubicBezTo>
                <a:cubicBezTo>
                  <a:pt x="138" y="24"/>
                  <a:pt x="138" y="24"/>
                  <a:pt x="138" y="24"/>
                </a:cubicBezTo>
                <a:cubicBezTo>
                  <a:pt x="152" y="38"/>
                  <a:pt x="152" y="38"/>
                  <a:pt x="152" y="38"/>
                </a:cubicBezTo>
                <a:cubicBezTo>
                  <a:pt x="152" y="38"/>
                  <a:pt x="152" y="38"/>
                  <a:pt x="152" y="39"/>
                </a:cubicBezTo>
                <a:cubicBezTo>
                  <a:pt x="147" y="46"/>
                  <a:pt x="147" y="46"/>
                  <a:pt x="147" y="46"/>
                </a:cubicBezTo>
                <a:cubicBezTo>
                  <a:pt x="146" y="48"/>
                  <a:pt x="146" y="51"/>
                  <a:pt x="147" y="54"/>
                </a:cubicBezTo>
                <a:cubicBezTo>
                  <a:pt x="150" y="59"/>
                  <a:pt x="152" y="65"/>
                  <a:pt x="154" y="70"/>
                </a:cubicBezTo>
                <a:cubicBezTo>
                  <a:pt x="155" y="73"/>
                  <a:pt x="157" y="75"/>
                  <a:pt x="160" y="76"/>
                </a:cubicBezTo>
                <a:cubicBezTo>
                  <a:pt x="168" y="78"/>
                  <a:pt x="168" y="78"/>
                  <a:pt x="168" y="78"/>
                </a:cubicBezTo>
                <a:lnTo>
                  <a:pt x="168" y="98"/>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Poppins"/>
              <a:ea typeface="Poppins"/>
              <a:cs typeface="Poppins"/>
              <a:sym typeface="Poppins"/>
            </a:endParaRPr>
          </a:p>
        </p:txBody>
      </p:sp>
      <p:sp>
        <p:nvSpPr>
          <p:cNvPr id="156" name="Google Shape;156;p21"/>
          <p:cNvSpPr/>
          <p:nvPr/>
        </p:nvSpPr>
        <p:spPr>
          <a:xfrm>
            <a:off x="1067498" y="2840686"/>
            <a:ext cx="320675" cy="290513"/>
          </a:xfrm>
          <a:custGeom>
            <a:rect b="b" l="l" r="r" t="t"/>
            <a:pathLst>
              <a:path extrusionOk="0" h="160" w="176">
                <a:moveTo>
                  <a:pt x="147" y="117"/>
                </a:moveTo>
                <a:cubicBezTo>
                  <a:pt x="147" y="117"/>
                  <a:pt x="132" y="113"/>
                  <a:pt x="132" y="98"/>
                </a:cubicBezTo>
                <a:cubicBezTo>
                  <a:pt x="132" y="85"/>
                  <a:pt x="139" y="81"/>
                  <a:pt x="142" y="77"/>
                </a:cubicBezTo>
                <a:cubicBezTo>
                  <a:pt x="142" y="77"/>
                  <a:pt x="146" y="73"/>
                  <a:pt x="143" y="60"/>
                </a:cubicBezTo>
                <a:cubicBezTo>
                  <a:pt x="149" y="53"/>
                  <a:pt x="150" y="40"/>
                  <a:pt x="144" y="27"/>
                </a:cubicBezTo>
                <a:cubicBezTo>
                  <a:pt x="140" y="18"/>
                  <a:pt x="136" y="13"/>
                  <a:pt x="131" y="11"/>
                </a:cubicBezTo>
                <a:cubicBezTo>
                  <a:pt x="127" y="9"/>
                  <a:pt x="123" y="8"/>
                  <a:pt x="119" y="8"/>
                </a:cubicBezTo>
                <a:cubicBezTo>
                  <a:pt x="113" y="8"/>
                  <a:pt x="107" y="10"/>
                  <a:pt x="104" y="11"/>
                </a:cubicBezTo>
                <a:cubicBezTo>
                  <a:pt x="105" y="13"/>
                  <a:pt x="106" y="15"/>
                  <a:pt x="107" y="18"/>
                </a:cubicBezTo>
                <a:cubicBezTo>
                  <a:pt x="107" y="18"/>
                  <a:pt x="107" y="18"/>
                  <a:pt x="107" y="18"/>
                </a:cubicBezTo>
                <a:cubicBezTo>
                  <a:pt x="109" y="17"/>
                  <a:pt x="114" y="16"/>
                  <a:pt x="119" y="16"/>
                </a:cubicBezTo>
                <a:cubicBezTo>
                  <a:pt x="122" y="16"/>
                  <a:pt x="125" y="17"/>
                  <a:pt x="127" y="18"/>
                </a:cubicBezTo>
                <a:cubicBezTo>
                  <a:pt x="129" y="19"/>
                  <a:pt x="133" y="22"/>
                  <a:pt x="137" y="30"/>
                </a:cubicBezTo>
                <a:cubicBezTo>
                  <a:pt x="142" y="41"/>
                  <a:pt x="140" y="51"/>
                  <a:pt x="137" y="55"/>
                </a:cubicBezTo>
                <a:cubicBezTo>
                  <a:pt x="135" y="57"/>
                  <a:pt x="135" y="60"/>
                  <a:pt x="135" y="62"/>
                </a:cubicBezTo>
                <a:cubicBezTo>
                  <a:pt x="137" y="69"/>
                  <a:pt x="136" y="71"/>
                  <a:pt x="136" y="72"/>
                </a:cubicBezTo>
                <a:cubicBezTo>
                  <a:pt x="136" y="72"/>
                  <a:pt x="135" y="72"/>
                  <a:pt x="135" y="73"/>
                </a:cubicBezTo>
                <a:cubicBezTo>
                  <a:pt x="135" y="73"/>
                  <a:pt x="134" y="74"/>
                  <a:pt x="134" y="74"/>
                </a:cubicBezTo>
                <a:cubicBezTo>
                  <a:pt x="131" y="78"/>
                  <a:pt x="124" y="85"/>
                  <a:pt x="124" y="98"/>
                </a:cubicBezTo>
                <a:cubicBezTo>
                  <a:pt x="124" y="115"/>
                  <a:pt x="137" y="123"/>
                  <a:pt x="145" y="125"/>
                </a:cubicBezTo>
                <a:cubicBezTo>
                  <a:pt x="155" y="128"/>
                  <a:pt x="166" y="133"/>
                  <a:pt x="168" y="144"/>
                </a:cubicBezTo>
                <a:cubicBezTo>
                  <a:pt x="142" y="144"/>
                  <a:pt x="142" y="144"/>
                  <a:pt x="142" y="144"/>
                </a:cubicBezTo>
                <a:cubicBezTo>
                  <a:pt x="143" y="146"/>
                  <a:pt x="144" y="149"/>
                  <a:pt x="144" y="152"/>
                </a:cubicBezTo>
                <a:cubicBezTo>
                  <a:pt x="172" y="152"/>
                  <a:pt x="172" y="152"/>
                  <a:pt x="172" y="152"/>
                </a:cubicBezTo>
                <a:cubicBezTo>
                  <a:pt x="176" y="152"/>
                  <a:pt x="176" y="148"/>
                  <a:pt x="176" y="148"/>
                </a:cubicBezTo>
                <a:cubicBezTo>
                  <a:pt x="176" y="127"/>
                  <a:pt x="156" y="120"/>
                  <a:pt x="147" y="117"/>
                </a:cubicBezTo>
                <a:moveTo>
                  <a:pt x="104" y="121"/>
                </a:moveTo>
                <a:cubicBezTo>
                  <a:pt x="104" y="121"/>
                  <a:pt x="88" y="117"/>
                  <a:pt x="88" y="101"/>
                </a:cubicBezTo>
                <a:cubicBezTo>
                  <a:pt x="88" y="86"/>
                  <a:pt x="95" y="81"/>
                  <a:pt x="97" y="77"/>
                </a:cubicBezTo>
                <a:cubicBezTo>
                  <a:pt x="97" y="77"/>
                  <a:pt x="102" y="73"/>
                  <a:pt x="99" y="58"/>
                </a:cubicBezTo>
                <a:cubicBezTo>
                  <a:pt x="105" y="50"/>
                  <a:pt x="106" y="36"/>
                  <a:pt x="100" y="21"/>
                </a:cubicBezTo>
                <a:cubicBezTo>
                  <a:pt x="95" y="11"/>
                  <a:pt x="92" y="6"/>
                  <a:pt x="86" y="3"/>
                </a:cubicBezTo>
                <a:cubicBezTo>
                  <a:pt x="82" y="1"/>
                  <a:pt x="78" y="0"/>
                  <a:pt x="74" y="0"/>
                </a:cubicBezTo>
                <a:cubicBezTo>
                  <a:pt x="65" y="0"/>
                  <a:pt x="58" y="3"/>
                  <a:pt x="55" y="5"/>
                </a:cubicBezTo>
                <a:cubicBezTo>
                  <a:pt x="45" y="9"/>
                  <a:pt x="39" y="12"/>
                  <a:pt x="34" y="26"/>
                </a:cubicBezTo>
                <a:cubicBezTo>
                  <a:pt x="29" y="38"/>
                  <a:pt x="35" y="51"/>
                  <a:pt x="37" y="57"/>
                </a:cubicBezTo>
                <a:cubicBezTo>
                  <a:pt x="34" y="72"/>
                  <a:pt x="39" y="77"/>
                  <a:pt x="39" y="77"/>
                </a:cubicBezTo>
                <a:cubicBezTo>
                  <a:pt x="41" y="81"/>
                  <a:pt x="48" y="86"/>
                  <a:pt x="48" y="101"/>
                </a:cubicBezTo>
                <a:cubicBezTo>
                  <a:pt x="48" y="117"/>
                  <a:pt x="32" y="121"/>
                  <a:pt x="32" y="121"/>
                </a:cubicBezTo>
                <a:cubicBezTo>
                  <a:pt x="22" y="125"/>
                  <a:pt x="0" y="132"/>
                  <a:pt x="0" y="156"/>
                </a:cubicBezTo>
                <a:cubicBezTo>
                  <a:pt x="0" y="156"/>
                  <a:pt x="0" y="160"/>
                  <a:pt x="4" y="160"/>
                </a:cubicBezTo>
                <a:cubicBezTo>
                  <a:pt x="132" y="160"/>
                  <a:pt x="132" y="160"/>
                  <a:pt x="132" y="160"/>
                </a:cubicBezTo>
                <a:cubicBezTo>
                  <a:pt x="136" y="160"/>
                  <a:pt x="136" y="156"/>
                  <a:pt x="136" y="156"/>
                </a:cubicBezTo>
                <a:cubicBezTo>
                  <a:pt x="136" y="132"/>
                  <a:pt x="114" y="125"/>
                  <a:pt x="104" y="121"/>
                </a:cubicBezTo>
                <a:moveTo>
                  <a:pt x="8" y="152"/>
                </a:moveTo>
                <a:cubicBezTo>
                  <a:pt x="10" y="138"/>
                  <a:pt x="22" y="133"/>
                  <a:pt x="34" y="129"/>
                </a:cubicBezTo>
                <a:cubicBezTo>
                  <a:pt x="42" y="127"/>
                  <a:pt x="56" y="118"/>
                  <a:pt x="56" y="101"/>
                </a:cubicBezTo>
                <a:cubicBezTo>
                  <a:pt x="56" y="85"/>
                  <a:pt x="50" y="78"/>
                  <a:pt x="46" y="74"/>
                </a:cubicBezTo>
                <a:cubicBezTo>
                  <a:pt x="46" y="73"/>
                  <a:pt x="46" y="73"/>
                  <a:pt x="45" y="72"/>
                </a:cubicBezTo>
                <a:cubicBezTo>
                  <a:pt x="45" y="72"/>
                  <a:pt x="45" y="72"/>
                  <a:pt x="45" y="72"/>
                </a:cubicBezTo>
                <a:cubicBezTo>
                  <a:pt x="45" y="72"/>
                  <a:pt x="43" y="68"/>
                  <a:pt x="45" y="59"/>
                </a:cubicBezTo>
                <a:cubicBezTo>
                  <a:pt x="46" y="58"/>
                  <a:pt x="45" y="56"/>
                  <a:pt x="45" y="54"/>
                </a:cubicBezTo>
                <a:cubicBezTo>
                  <a:pt x="43" y="50"/>
                  <a:pt x="38" y="38"/>
                  <a:pt x="41" y="30"/>
                </a:cubicBezTo>
                <a:cubicBezTo>
                  <a:pt x="46" y="18"/>
                  <a:pt x="50" y="16"/>
                  <a:pt x="58" y="12"/>
                </a:cubicBezTo>
                <a:cubicBezTo>
                  <a:pt x="58" y="12"/>
                  <a:pt x="58" y="12"/>
                  <a:pt x="59" y="12"/>
                </a:cubicBezTo>
                <a:cubicBezTo>
                  <a:pt x="61" y="10"/>
                  <a:pt x="67" y="8"/>
                  <a:pt x="74" y="8"/>
                </a:cubicBezTo>
                <a:cubicBezTo>
                  <a:pt x="77" y="8"/>
                  <a:pt x="80" y="9"/>
                  <a:pt x="83" y="10"/>
                </a:cubicBezTo>
                <a:cubicBezTo>
                  <a:pt x="85" y="12"/>
                  <a:pt x="88" y="15"/>
                  <a:pt x="92" y="24"/>
                </a:cubicBezTo>
                <a:cubicBezTo>
                  <a:pt x="98" y="37"/>
                  <a:pt x="96" y="48"/>
                  <a:pt x="92" y="53"/>
                </a:cubicBezTo>
                <a:cubicBezTo>
                  <a:pt x="91" y="55"/>
                  <a:pt x="91" y="58"/>
                  <a:pt x="91" y="60"/>
                </a:cubicBezTo>
                <a:cubicBezTo>
                  <a:pt x="93" y="68"/>
                  <a:pt x="92" y="71"/>
                  <a:pt x="91" y="72"/>
                </a:cubicBezTo>
                <a:cubicBezTo>
                  <a:pt x="91" y="72"/>
                  <a:pt x="91" y="72"/>
                  <a:pt x="91" y="72"/>
                </a:cubicBezTo>
                <a:cubicBezTo>
                  <a:pt x="90" y="73"/>
                  <a:pt x="90" y="73"/>
                  <a:pt x="90" y="74"/>
                </a:cubicBezTo>
                <a:cubicBezTo>
                  <a:pt x="86" y="78"/>
                  <a:pt x="80" y="85"/>
                  <a:pt x="80" y="101"/>
                </a:cubicBezTo>
                <a:cubicBezTo>
                  <a:pt x="80" y="118"/>
                  <a:pt x="94" y="127"/>
                  <a:pt x="102" y="129"/>
                </a:cubicBezTo>
                <a:cubicBezTo>
                  <a:pt x="113" y="133"/>
                  <a:pt x="126" y="138"/>
                  <a:pt x="128" y="152"/>
                </a:cubicBezTo>
                <a:lnTo>
                  <a:pt x="8" y="15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Poppins"/>
              <a:ea typeface="Poppins"/>
              <a:cs typeface="Poppins"/>
              <a:sym typeface="Poppins"/>
            </a:endParaRPr>
          </a:p>
        </p:txBody>
      </p:sp>
      <p:sp>
        <p:nvSpPr>
          <p:cNvPr id="157" name="Google Shape;157;p21"/>
          <p:cNvSpPr/>
          <p:nvPr/>
        </p:nvSpPr>
        <p:spPr>
          <a:xfrm>
            <a:off x="1065116" y="5545819"/>
            <a:ext cx="325438" cy="320675"/>
          </a:xfrm>
          <a:custGeom>
            <a:rect b="b" l="l" r="r" t="t"/>
            <a:pathLst>
              <a:path extrusionOk="0" h="176" w="179">
                <a:moveTo>
                  <a:pt x="170" y="35"/>
                </a:moveTo>
                <a:cubicBezTo>
                  <a:pt x="166" y="38"/>
                  <a:pt x="166" y="38"/>
                  <a:pt x="166" y="38"/>
                </a:cubicBezTo>
                <a:cubicBezTo>
                  <a:pt x="166" y="38"/>
                  <a:pt x="166" y="38"/>
                  <a:pt x="166" y="38"/>
                </a:cubicBezTo>
                <a:cubicBezTo>
                  <a:pt x="146" y="58"/>
                  <a:pt x="146" y="58"/>
                  <a:pt x="146" y="58"/>
                </a:cubicBezTo>
                <a:cubicBezTo>
                  <a:pt x="146" y="58"/>
                  <a:pt x="146" y="58"/>
                  <a:pt x="146" y="58"/>
                </a:cubicBezTo>
                <a:cubicBezTo>
                  <a:pt x="142" y="62"/>
                  <a:pt x="137" y="64"/>
                  <a:pt x="132" y="64"/>
                </a:cubicBezTo>
                <a:cubicBezTo>
                  <a:pt x="121" y="64"/>
                  <a:pt x="112" y="55"/>
                  <a:pt x="112" y="44"/>
                </a:cubicBezTo>
                <a:cubicBezTo>
                  <a:pt x="112" y="38"/>
                  <a:pt x="114" y="34"/>
                  <a:pt x="118" y="30"/>
                </a:cubicBezTo>
                <a:cubicBezTo>
                  <a:pt x="112" y="24"/>
                  <a:pt x="112" y="24"/>
                  <a:pt x="112" y="24"/>
                </a:cubicBezTo>
                <a:cubicBezTo>
                  <a:pt x="107" y="29"/>
                  <a:pt x="104" y="36"/>
                  <a:pt x="104" y="44"/>
                </a:cubicBezTo>
                <a:cubicBezTo>
                  <a:pt x="104" y="59"/>
                  <a:pt x="117" y="72"/>
                  <a:pt x="132" y="72"/>
                </a:cubicBezTo>
                <a:cubicBezTo>
                  <a:pt x="140" y="72"/>
                  <a:pt x="147" y="69"/>
                  <a:pt x="152" y="64"/>
                </a:cubicBezTo>
                <a:cubicBezTo>
                  <a:pt x="152" y="64"/>
                  <a:pt x="152" y="64"/>
                  <a:pt x="152" y="64"/>
                </a:cubicBezTo>
                <a:cubicBezTo>
                  <a:pt x="167" y="49"/>
                  <a:pt x="167" y="49"/>
                  <a:pt x="167" y="49"/>
                </a:cubicBezTo>
                <a:cubicBezTo>
                  <a:pt x="170" y="60"/>
                  <a:pt x="168" y="71"/>
                  <a:pt x="162" y="77"/>
                </a:cubicBezTo>
                <a:cubicBezTo>
                  <a:pt x="140" y="99"/>
                  <a:pt x="140" y="99"/>
                  <a:pt x="140" y="99"/>
                </a:cubicBezTo>
                <a:cubicBezTo>
                  <a:pt x="137" y="102"/>
                  <a:pt x="133" y="104"/>
                  <a:pt x="129" y="104"/>
                </a:cubicBezTo>
                <a:cubicBezTo>
                  <a:pt x="129" y="104"/>
                  <a:pt x="115" y="103"/>
                  <a:pt x="102" y="95"/>
                </a:cubicBezTo>
                <a:cubicBezTo>
                  <a:pt x="102" y="95"/>
                  <a:pt x="102" y="95"/>
                  <a:pt x="102" y="95"/>
                </a:cubicBezTo>
                <a:cubicBezTo>
                  <a:pt x="101" y="94"/>
                  <a:pt x="101" y="94"/>
                  <a:pt x="100" y="94"/>
                </a:cubicBezTo>
                <a:cubicBezTo>
                  <a:pt x="98" y="94"/>
                  <a:pt x="97" y="95"/>
                  <a:pt x="97" y="96"/>
                </a:cubicBezTo>
                <a:cubicBezTo>
                  <a:pt x="96" y="96"/>
                  <a:pt x="96" y="96"/>
                  <a:pt x="96" y="96"/>
                </a:cubicBezTo>
                <a:cubicBezTo>
                  <a:pt x="35" y="163"/>
                  <a:pt x="35" y="163"/>
                  <a:pt x="35" y="163"/>
                </a:cubicBezTo>
                <a:cubicBezTo>
                  <a:pt x="32" y="166"/>
                  <a:pt x="28" y="168"/>
                  <a:pt x="24" y="168"/>
                </a:cubicBezTo>
                <a:cubicBezTo>
                  <a:pt x="15" y="168"/>
                  <a:pt x="8" y="161"/>
                  <a:pt x="8" y="152"/>
                </a:cubicBezTo>
                <a:cubicBezTo>
                  <a:pt x="8" y="148"/>
                  <a:pt x="10" y="144"/>
                  <a:pt x="13" y="141"/>
                </a:cubicBezTo>
                <a:cubicBezTo>
                  <a:pt x="80" y="80"/>
                  <a:pt x="80" y="80"/>
                  <a:pt x="80" y="80"/>
                </a:cubicBezTo>
                <a:cubicBezTo>
                  <a:pt x="80" y="80"/>
                  <a:pt x="80" y="80"/>
                  <a:pt x="80" y="80"/>
                </a:cubicBezTo>
                <a:cubicBezTo>
                  <a:pt x="81" y="79"/>
                  <a:pt x="82" y="78"/>
                  <a:pt x="82" y="76"/>
                </a:cubicBezTo>
                <a:cubicBezTo>
                  <a:pt x="82" y="76"/>
                  <a:pt x="81" y="75"/>
                  <a:pt x="81" y="74"/>
                </a:cubicBezTo>
                <a:cubicBezTo>
                  <a:pt x="81" y="74"/>
                  <a:pt x="81" y="74"/>
                  <a:pt x="81" y="74"/>
                </a:cubicBezTo>
                <a:cubicBezTo>
                  <a:pt x="69" y="59"/>
                  <a:pt x="69" y="47"/>
                  <a:pt x="79" y="37"/>
                </a:cubicBezTo>
                <a:cubicBezTo>
                  <a:pt x="100" y="15"/>
                  <a:pt x="100" y="15"/>
                  <a:pt x="100" y="15"/>
                </a:cubicBezTo>
                <a:cubicBezTo>
                  <a:pt x="106" y="9"/>
                  <a:pt x="113" y="8"/>
                  <a:pt x="118" y="8"/>
                </a:cubicBezTo>
                <a:cubicBezTo>
                  <a:pt x="118" y="8"/>
                  <a:pt x="118" y="8"/>
                  <a:pt x="118" y="8"/>
                </a:cubicBezTo>
                <a:cubicBezTo>
                  <a:pt x="121" y="8"/>
                  <a:pt x="124" y="8"/>
                  <a:pt x="127" y="9"/>
                </a:cubicBezTo>
                <a:cubicBezTo>
                  <a:pt x="112" y="24"/>
                  <a:pt x="112" y="24"/>
                  <a:pt x="112" y="24"/>
                </a:cubicBezTo>
                <a:cubicBezTo>
                  <a:pt x="118" y="30"/>
                  <a:pt x="118" y="30"/>
                  <a:pt x="118" y="30"/>
                </a:cubicBezTo>
                <a:cubicBezTo>
                  <a:pt x="138" y="10"/>
                  <a:pt x="138" y="10"/>
                  <a:pt x="138" y="10"/>
                </a:cubicBezTo>
                <a:cubicBezTo>
                  <a:pt x="138" y="10"/>
                  <a:pt x="138" y="10"/>
                  <a:pt x="138" y="10"/>
                </a:cubicBezTo>
                <a:cubicBezTo>
                  <a:pt x="141" y="6"/>
                  <a:pt x="141" y="6"/>
                  <a:pt x="141" y="6"/>
                </a:cubicBezTo>
                <a:cubicBezTo>
                  <a:pt x="133" y="2"/>
                  <a:pt x="125" y="0"/>
                  <a:pt x="118" y="0"/>
                </a:cubicBezTo>
                <a:cubicBezTo>
                  <a:pt x="118" y="0"/>
                  <a:pt x="118" y="0"/>
                  <a:pt x="118" y="0"/>
                </a:cubicBezTo>
                <a:cubicBezTo>
                  <a:pt x="109" y="0"/>
                  <a:pt x="101" y="3"/>
                  <a:pt x="95" y="9"/>
                </a:cubicBezTo>
                <a:cubicBezTo>
                  <a:pt x="73" y="31"/>
                  <a:pt x="73" y="31"/>
                  <a:pt x="73" y="31"/>
                </a:cubicBezTo>
                <a:cubicBezTo>
                  <a:pt x="59" y="46"/>
                  <a:pt x="63" y="62"/>
                  <a:pt x="73" y="76"/>
                </a:cubicBezTo>
                <a:cubicBezTo>
                  <a:pt x="7" y="135"/>
                  <a:pt x="7" y="135"/>
                  <a:pt x="7" y="135"/>
                </a:cubicBezTo>
                <a:cubicBezTo>
                  <a:pt x="3" y="139"/>
                  <a:pt x="0" y="145"/>
                  <a:pt x="0" y="152"/>
                </a:cubicBezTo>
                <a:cubicBezTo>
                  <a:pt x="0" y="165"/>
                  <a:pt x="11" y="176"/>
                  <a:pt x="24" y="176"/>
                </a:cubicBezTo>
                <a:cubicBezTo>
                  <a:pt x="31" y="176"/>
                  <a:pt x="37" y="173"/>
                  <a:pt x="41" y="169"/>
                </a:cubicBezTo>
                <a:cubicBezTo>
                  <a:pt x="101" y="103"/>
                  <a:pt x="101" y="103"/>
                  <a:pt x="101" y="103"/>
                </a:cubicBezTo>
                <a:cubicBezTo>
                  <a:pt x="114" y="111"/>
                  <a:pt x="127" y="112"/>
                  <a:pt x="129" y="112"/>
                </a:cubicBezTo>
                <a:cubicBezTo>
                  <a:pt x="135" y="112"/>
                  <a:pt x="141" y="110"/>
                  <a:pt x="146" y="105"/>
                </a:cubicBezTo>
                <a:cubicBezTo>
                  <a:pt x="167" y="83"/>
                  <a:pt x="167" y="83"/>
                  <a:pt x="167" y="83"/>
                </a:cubicBezTo>
                <a:cubicBezTo>
                  <a:pt x="178" y="72"/>
                  <a:pt x="179" y="52"/>
                  <a:pt x="170" y="35"/>
                </a:cubicBezTo>
                <a:moveTo>
                  <a:pt x="21" y="149"/>
                </a:moveTo>
                <a:cubicBezTo>
                  <a:pt x="20" y="150"/>
                  <a:pt x="20" y="151"/>
                  <a:pt x="20" y="152"/>
                </a:cubicBezTo>
                <a:cubicBezTo>
                  <a:pt x="20" y="154"/>
                  <a:pt x="22" y="156"/>
                  <a:pt x="24" y="156"/>
                </a:cubicBezTo>
                <a:cubicBezTo>
                  <a:pt x="26" y="156"/>
                  <a:pt x="28" y="154"/>
                  <a:pt x="28" y="152"/>
                </a:cubicBezTo>
                <a:cubicBezTo>
                  <a:pt x="28" y="150"/>
                  <a:pt x="26" y="148"/>
                  <a:pt x="24" y="148"/>
                </a:cubicBezTo>
                <a:cubicBezTo>
                  <a:pt x="23" y="148"/>
                  <a:pt x="22" y="148"/>
                  <a:pt x="21" y="149"/>
                </a:cubicBezTo>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500"/>
                                        <p:tgtEl>
                                          <p:spTgt spid="13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500"/>
                                        <p:tgtEl>
                                          <p:spTgt spid="14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500"/>
                                        <p:tgtEl>
                                          <p:spTgt spid="144"/>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500"/>
                                        <p:tgtEl>
                                          <p:spTgt spid="145"/>
                                        </p:tgtEl>
                                      </p:cBhvr>
                                    </p:animEffect>
                                  </p:childTnLst>
                                </p:cTn>
                              </p:par>
                            </p:childTnLst>
                          </p:cTn>
                        </p:par>
                        <p:par>
                          <p:cTn fill="hold">
                            <p:stCondLst>
                              <p:cond delay="2000"/>
                            </p:stCondLst>
                            <p:childTnLst>
                              <p:par>
                                <p:cTn fill="hold" nodeType="afterEffect" presetClass="entr" presetID="23" presetSubtype="16">
                                  <p:stCondLst>
                                    <p:cond delay="0"/>
                                  </p:stCondLst>
                                  <p:childTnLst>
                                    <p:set>
                                      <p:cBhvr>
                                        <p:cTn dur="1" fill="hold">
                                          <p:stCondLst>
                                            <p:cond delay="0"/>
                                          </p:stCondLst>
                                        </p:cTn>
                                        <p:tgtEl>
                                          <p:spTgt spid="146"/>
                                        </p:tgtEl>
                                        <p:attrNameLst>
                                          <p:attrName>style.visibility</p:attrName>
                                        </p:attrNameLst>
                                      </p:cBhvr>
                                      <p:to>
                                        <p:strVal val="visible"/>
                                      </p:to>
                                    </p:set>
                                    <p:anim calcmode="lin" valueType="num">
                                      <p:cBhvr additive="base">
                                        <p:cTn dur="500"/>
                                        <p:tgtEl>
                                          <p:spTgt spid="146"/>
                                        </p:tgtEl>
                                        <p:attrNameLst>
                                          <p:attrName>ppt_w</p:attrName>
                                        </p:attrNameLst>
                                      </p:cBhvr>
                                      <p:tavLst>
                                        <p:tav fmla="" tm="0">
                                          <p:val>
                                            <p:strVal val="0"/>
                                          </p:val>
                                        </p:tav>
                                        <p:tav fmla="" tm="100000">
                                          <p:val>
                                            <p:strVal val="#ppt_w"/>
                                          </p:val>
                                        </p:tav>
                                      </p:tavLst>
                                    </p:anim>
                                    <p:anim calcmode="lin" valueType="num">
                                      <p:cBhvr additive="base">
                                        <p:cTn dur="500"/>
                                        <p:tgtEl>
                                          <p:spTgt spid="146"/>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47"/>
                                        </p:tgtEl>
                                        <p:attrNameLst>
                                          <p:attrName>style.visibility</p:attrName>
                                        </p:attrNameLst>
                                      </p:cBhvr>
                                      <p:to>
                                        <p:strVal val="visible"/>
                                      </p:to>
                                    </p:set>
                                    <p:anim calcmode="lin" valueType="num">
                                      <p:cBhvr additive="base">
                                        <p:cTn dur="500"/>
                                        <p:tgtEl>
                                          <p:spTgt spid="147"/>
                                        </p:tgtEl>
                                        <p:attrNameLst>
                                          <p:attrName>ppt_w</p:attrName>
                                        </p:attrNameLst>
                                      </p:cBhvr>
                                      <p:tavLst>
                                        <p:tav fmla="" tm="0">
                                          <p:val>
                                            <p:strVal val="0"/>
                                          </p:val>
                                        </p:tav>
                                        <p:tav fmla="" tm="100000">
                                          <p:val>
                                            <p:strVal val="#ppt_w"/>
                                          </p:val>
                                        </p:tav>
                                      </p:tavLst>
                                    </p:anim>
                                    <p:anim calcmode="lin" valueType="num">
                                      <p:cBhvr additive="base">
                                        <p:cTn dur="500"/>
                                        <p:tgtEl>
                                          <p:spTgt spid="14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48"/>
                                        </p:tgtEl>
                                        <p:attrNameLst>
                                          <p:attrName>style.visibility</p:attrName>
                                        </p:attrNameLst>
                                      </p:cBhvr>
                                      <p:to>
                                        <p:strVal val="visible"/>
                                      </p:to>
                                    </p:set>
                                    <p:anim calcmode="lin" valueType="num">
                                      <p:cBhvr additive="base">
                                        <p:cTn dur="500"/>
                                        <p:tgtEl>
                                          <p:spTgt spid="148"/>
                                        </p:tgtEl>
                                        <p:attrNameLst>
                                          <p:attrName>ppt_w</p:attrName>
                                        </p:attrNameLst>
                                      </p:cBhvr>
                                      <p:tavLst>
                                        <p:tav fmla="" tm="0">
                                          <p:val>
                                            <p:strVal val="0"/>
                                          </p:val>
                                        </p:tav>
                                        <p:tav fmla="" tm="100000">
                                          <p:val>
                                            <p:strVal val="#ppt_w"/>
                                          </p:val>
                                        </p:tav>
                                      </p:tavLst>
                                    </p:anim>
                                    <p:anim calcmode="lin" valueType="num">
                                      <p:cBhvr additive="base">
                                        <p:cTn dur="500"/>
                                        <p:tgtEl>
                                          <p:spTgt spid="14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49"/>
                                        </p:tgtEl>
                                        <p:attrNameLst>
                                          <p:attrName>style.visibility</p:attrName>
                                        </p:attrNameLst>
                                      </p:cBhvr>
                                      <p:to>
                                        <p:strVal val="visible"/>
                                      </p:to>
                                    </p:set>
                                    <p:anim calcmode="lin" valueType="num">
                                      <p:cBhvr additive="base">
                                        <p:cTn dur="500"/>
                                        <p:tgtEl>
                                          <p:spTgt spid="149"/>
                                        </p:tgtEl>
                                        <p:attrNameLst>
                                          <p:attrName>ppt_w</p:attrName>
                                        </p:attrNameLst>
                                      </p:cBhvr>
                                      <p:tavLst>
                                        <p:tav fmla="" tm="0">
                                          <p:val>
                                            <p:strVal val="0"/>
                                          </p:val>
                                        </p:tav>
                                        <p:tav fmla="" tm="100000">
                                          <p:val>
                                            <p:strVal val="#ppt_w"/>
                                          </p:val>
                                        </p:tav>
                                      </p:tavLst>
                                    </p:anim>
                                    <p:anim calcmode="lin" valueType="num">
                                      <p:cBhvr additive="base">
                                        <p:cTn dur="500"/>
                                        <p:tgtEl>
                                          <p:spTgt spid="149"/>
                                        </p:tgtEl>
                                        <p:attrNameLst>
                                          <p:attrName>ppt_h</p:attrName>
                                        </p:attrNameLst>
                                      </p:cBhvr>
                                      <p:tavLst>
                                        <p:tav fmla="" tm="0">
                                          <p:val>
                                            <p:strVal val="0"/>
                                          </p:val>
                                        </p:tav>
                                        <p:tav fmla="" tm="100000">
                                          <p:val>
                                            <p:strVal val="#ppt_h"/>
                                          </p:val>
                                        </p:tav>
                                      </p:tavLst>
                                    </p:anim>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5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500"/>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5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500"/>
                                        <p:tgtEl>
                                          <p:spTgt spid="157"/>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500"/>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500"/>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5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5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p:nvPr/>
        </p:nvSpPr>
        <p:spPr>
          <a:xfrm>
            <a:off x="0" y="0"/>
            <a:ext cx="12192000" cy="4216400"/>
          </a:xfrm>
          <a:prstGeom prst="rect">
            <a:avLst/>
          </a:prstGeom>
          <a:solidFill>
            <a:srgbClr val="0045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oppins Light"/>
              <a:ea typeface="Poppins Light"/>
              <a:cs typeface="Poppins Light"/>
              <a:sym typeface="Poppins Light"/>
            </a:endParaRPr>
          </a:p>
        </p:txBody>
      </p:sp>
      <p:pic>
        <p:nvPicPr>
          <p:cNvPr id="163" name="Google Shape;163;p22"/>
          <p:cNvPicPr preferRelativeResize="0"/>
          <p:nvPr/>
        </p:nvPicPr>
        <p:blipFill rotWithShape="1">
          <a:blip r:embed="rId3">
            <a:alphaModFix/>
          </a:blip>
          <a:srcRect b="32723" l="0" r="0" t="0"/>
          <a:stretch/>
        </p:blipFill>
        <p:spPr>
          <a:xfrm>
            <a:off x="4324220" y="-225993"/>
            <a:ext cx="8045017" cy="4442393"/>
          </a:xfrm>
          <a:prstGeom prst="rect">
            <a:avLst/>
          </a:prstGeom>
          <a:noFill/>
          <a:ln>
            <a:noFill/>
          </a:ln>
        </p:spPr>
      </p:pic>
      <p:sp>
        <p:nvSpPr>
          <p:cNvPr id="164" name="Google Shape;164;p22"/>
          <p:cNvSpPr txBox="1"/>
          <p:nvPr/>
        </p:nvSpPr>
        <p:spPr>
          <a:xfrm>
            <a:off x="778742" y="494962"/>
            <a:ext cx="48981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800">
                <a:solidFill>
                  <a:schemeClr val="lt2"/>
                </a:solidFill>
                <a:latin typeface="Times New Roman"/>
                <a:ea typeface="Times New Roman"/>
                <a:cs typeface="Times New Roman"/>
                <a:sym typeface="Times New Roman"/>
              </a:rPr>
              <a:t>Introduction</a:t>
            </a:r>
            <a:endParaRPr sz="4800">
              <a:latin typeface="Times New Roman"/>
              <a:ea typeface="Times New Roman"/>
              <a:cs typeface="Times New Roman"/>
              <a:sym typeface="Times New Roman"/>
            </a:endParaRPr>
          </a:p>
        </p:txBody>
      </p:sp>
      <p:sp>
        <p:nvSpPr>
          <p:cNvPr id="165" name="Google Shape;165;p22"/>
          <p:cNvSpPr/>
          <p:nvPr/>
        </p:nvSpPr>
        <p:spPr>
          <a:xfrm>
            <a:off x="778750" y="1543850"/>
            <a:ext cx="7645800" cy="2672700"/>
          </a:xfrm>
          <a:prstGeom prst="rect">
            <a:avLst/>
          </a:prstGeom>
          <a:noFill/>
          <a:ln>
            <a:noFill/>
          </a:ln>
        </p:spPr>
        <p:txBody>
          <a:bodyPr anchorCtr="0" anchor="t" bIns="45700" lIns="91425" spcFirstLastPara="1" rIns="91425" wrap="square" tIns="45700">
            <a:noAutofit/>
          </a:bodyPr>
          <a:lstStyle/>
          <a:p>
            <a:pPr indent="-381000" lvl="0" marL="457200" marR="0" rtl="0" algn="just">
              <a:lnSpc>
                <a:spcPct val="150000"/>
              </a:lnSpc>
              <a:spcBef>
                <a:spcPts val="0"/>
              </a:spcBef>
              <a:spcAft>
                <a:spcPts val="0"/>
              </a:spcAft>
              <a:buClr>
                <a:schemeClr val="lt2"/>
              </a:buClr>
              <a:buSzPts val="2400"/>
              <a:buFont typeface="Times New Roman"/>
              <a:buChar char="●"/>
            </a:pPr>
            <a:r>
              <a:rPr lang="en-US" sz="2400">
                <a:solidFill>
                  <a:schemeClr val="lt2"/>
                </a:solidFill>
                <a:latin typeface="Times New Roman"/>
                <a:ea typeface="Times New Roman"/>
                <a:cs typeface="Times New Roman"/>
                <a:sym typeface="Times New Roman"/>
              </a:rPr>
              <a:t>Rebase is an action in git that allow you to rewrite commit from one branch to another branch.</a:t>
            </a:r>
            <a:endParaRPr sz="2400">
              <a:solidFill>
                <a:schemeClr val="lt2"/>
              </a:solidFill>
              <a:latin typeface="Times New Roman"/>
              <a:ea typeface="Times New Roman"/>
              <a:cs typeface="Times New Roman"/>
              <a:sym typeface="Times New Roman"/>
            </a:endParaRPr>
          </a:p>
          <a:p>
            <a:pPr indent="-381000" lvl="0" marL="457200" marR="0" rtl="0" algn="just">
              <a:lnSpc>
                <a:spcPct val="150000"/>
              </a:lnSpc>
              <a:spcBef>
                <a:spcPts val="0"/>
              </a:spcBef>
              <a:spcAft>
                <a:spcPts val="0"/>
              </a:spcAft>
              <a:buClr>
                <a:schemeClr val="lt2"/>
              </a:buClr>
              <a:buSzPts val="2400"/>
              <a:buFont typeface="Times New Roman"/>
              <a:buChar char="●"/>
            </a:pPr>
            <a:r>
              <a:rPr lang="en-US" sz="2400">
                <a:solidFill>
                  <a:schemeClr val="lt2"/>
                </a:solidFill>
                <a:latin typeface="Times New Roman"/>
                <a:ea typeface="Times New Roman"/>
                <a:cs typeface="Times New Roman"/>
                <a:sym typeface="Times New Roman"/>
              </a:rPr>
              <a:t>Rebasing is most </a:t>
            </a:r>
            <a:r>
              <a:rPr lang="en-US" sz="2400">
                <a:solidFill>
                  <a:schemeClr val="lt2"/>
                </a:solidFill>
                <a:latin typeface="Times New Roman"/>
                <a:ea typeface="Times New Roman"/>
                <a:cs typeface="Times New Roman"/>
                <a:sym typeface="Times New Roman"/>
              </a:rPr>
              <a:t>useful</a:t>
            </a:r>
            <a:r>
              <a:rPr lang="en-US" sz="2400">
                <a:solidFill>
                  <a:schemeClr val="lt2"/>
                </a:solidFill>
                <a:latin typeface="Times New Roman"/>
                <a:ea typeface="Times New Roman"/>
                <a:cs typeface="Times New Roman"/>
                <a:sym typeface="Times New Roman"/>
              </a:rPr>
              <a:t> and easily visualized in the  context of features branching workflow</a:t>
            </a:r>
            <a:endParaRPr sz="2400">
              <a:solidFill>
                <a:schemeClr val="lt2"/>
              </a:solidFill>
              <a:latin typeface="Times New Roman"/>
              <a:ea typeface="Times New Roman"/>
              <a:cs typeface="Times New Roman"/>
              <a:sym typeface="Times New Roman"/>
            </a:endParaRPr>
          </a:p>
          <a:p>
            <a:pPr indent="-381000" lvl="0" marL="457200" marR="0" rtl="0" algn="just">
              <a:lnSpc>
                <a:spcPct val="150000"/>
              </a:lnSpc>
              <a:spcBef>
                <a:spcPts val="0"/>
              </a:spcBef>
              <a:spcAft>
                <a:spcPts val="0"/>
              </a:spcAft>
              <a:buClr>
                <a:schemeClr val="lt2"/>
              </a:buClr>
              <a:buSzPts val="2400"/>
              <a:buFont typeface="Times New Roman"/>
              <a:buChar char="●"/>
            </a:pPr>
            <a:r>
              <a:rPr lang="en-US" sz="2400">
                <a:solidFill>
                  <a:schemeClr val="lt2"/>
                </a:solidFill>
                <a:latin typeface="Times New Roman"/>
                <a:ea typeface="Times New Roman"/>
                <a:cs typeface="Times New Roman"/>
                <a:sym typeface="Times New Roman"/>
              </a:rPr>
              <a:t>Two </a:t>
            </a:r>
            <a:r>
              <a:rPr lang="en-US" sz="2400">
                <a:solidFill>
                  <a:schemeClr val="lt2"/>
                </a:solidFill>
                <a:latin typeface="Times New Roman"/>
                <a:ea typeface="Times New Roman"/>
                <a:cs typeface="Times New Roman"/>
                <a:sym typeface="Times New Roman"/>
              </a:rPr>
              <a:t>method</a:t>
            </a:r>
            <a:r>
              <a:rPr lang="en-US" sz="2400">
                <a:solidFill>
                  <a:schemeClr val="lt2"/>
                </a:solidFill>
                <a:latin typeface="Times New Roman"/>
                <a:ea typeface="Times New Roman"/>
                <a:cs typeface="Times New Roman"/>
                <a:sym typeface="Times New Roman"/>
              </a:rPr>
              <a:t> of Rebase are:</a:t>
            </a:r>
            <a:endParaRPr sz="2400">
              <a:solidFill>
                <a:schemeClr val="lt2"/>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t/>
            </a:r>
            <a:endParaRPr sz="2400">
              <a:solidFill>
                <a:schemeClr val="lt2"/>
              </a:solidFill>
              <a:latin typeface="Times New Roman"/>
              <a:ea typeface="Times New Roman"/>
              <a:cs typeface="Times New Roman"/>
              <a:sym typeface="Times New Roman"/>
            </a:endParaRPr>
          </a:p>
        </p:txBody>
      </p:sp>
      <p:cxnSp>
        <p:nvCxnSpPr>
          <p:cNvPr id="166" name="Google Shape;166;p22"/>
          <p:cNvCxnSpPr/>
          <p:nvPr/>
        </p:nvCxnSpPr>
        <p:spPr>
          <a:xfrm>
            <a:off x="861990" y="1242589"/>
            <a:ext cx="932700" cy="0"/>
          </a:xfrm>
          <a:prstGeom prst="straightConnector1">
            <a:avLst/>
          </a:prstGeom>
          <a:noFill/>
          <a:ln cap="flat" cmpd="sng" w="12700">
            <a:solidFill>
              <a:schemeClr val="lt2"/>
            </a:solidFill>
            <a:prstDash val="solid"/>
            <a:miter lim="800000"/>
            <a:headEnd len="sm" w="sm" type="none"/>
            <a:tailEnd len="sm" w="sm" type="none"/>
          </a:ln>
        </p:spPr>
      </p:cxnSp>
      <p:sp>
        <p:nvSpPr>
          <p:cNvPr id="167" name="Google Shape;167;p22"/>
          <p:cNvSpPr/>
          <p:nvPr/>
        </p:nvSpPr>
        <p:spPr>
          <a:xfrm>
            <a:off x="600943" y="4517797"/>
            <a:ext cx="1015614" cy="880789"/>
          </a:xfrm>
          <a:custGeom>
            <a:rect b="b" l="l" r="r" t="t"/>
            <a:pathLst>
              <a:path extrusionOk="0" h="699" w="806">
                <a:moveTo>
                  <a:pt x="202" y="699"/>
                </a:moveTo>
                <a:lnTo>
                  <a:pt x="0" y="350"/>
                </a:lnTo>
                <a:lnTo>
                  <a:pt x="202" y="0"/>
                </a:lnTo>
                <a:lnTo>
                  <a:pt x="605" y="0"/>
                </a:lnTo>
                <a:lnTo>
                  <a:pt x="806" y="350"/>
                </a:lnTo>
                <a:lnTo>
                  <a:pt x="605" y="699"/>
                </a:lnTo>
                <a:lnTo>
                  <a:pt x="202" y="699"/>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Poppins Light"/>
              <a:ea typeface="Poppins Light"/>
              <a:cs typeface="Poppins Light"/>
              <a:sym typeface="Poppins Light"/>
            </a:endParaRPr>
          </a:p>
        </p:txBody>
      </p:sp>
      <p:sp>
        <p:nvSpPr>
          <p:cNvPr id="168" name="Google Shape;168;p22"/>
          <p:cNvSpPr/>
          <p:nvPr/>
        </p:nvSpPr>
        <p:spPr>
          <a:xfrm>
            <a:off x="7544188" y="4550800"/>
            <a:ext cx="1015624" cy="880775"/>
          </a:xfrm>
          <a:custGeom>
            <a:rect b="b" l="l" r="r" t="t"/>
            <a:pathLst>
              <a:path extrusionOk="0" h="699" w="806">
                <a:moveTo>
                  <a:pt x="202" y="699"/>
                </a:moveTo>
                <a:lnTo>
                  <a:pt x="0" y="350"/>
                </a:lnTo>
                <a:lnTo>
                  <a:pt x="202" y="0"/>
                </a:lnTo>
                <a:lnTo>
                  <a:pt x="605" y="0"/>
                </a:lnTo>
                <a:lnTo>
                  <a:pt x="806" y="350"/>
                </a:lnTo>
                <a:lnTo>
                  <a:pt x="605" y="699"/>
                </a:lnTo>
                <a:lnTo>
                  <a:pt x="202" y="699"/>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Poppins Light"/>
              <a:ea typeface="Poppins Light"/>
              <a:cs typeface="Poppins Light"/>
              <a:sym typeface="Poppins Light"/>
            </a:endParaRPr>
          </a:p>
        </p:txBody>
      </p:sp>
      <p:sp>
        <p:nvSpPr>
          <p:cNvPr id="169" name="Google Shape;169;p22"/>
          <p:cNvSpPr txBox="1"/>
          <p:nvPr/>
        </p:nvSpPr>
        <p:spPr>
          <a:xfrm>
            <a:off x="1672551" y="4409900"/>
            <a:ext cx="23295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Regular Rebase</a:t>
            </a:r>
            <a:endParaRPr sz="2400">
              <a:latin typeface="Times New Roman"/>
              <a:ea typeface="Times New Roman"/>
              <a:cs typeface="Times New Roman"/>
              <a:sym typeface="Times New Roman"/>
            </a:endParaRPr>
          </a:p>
        </p:txBody>
      </p:sp>
      <p:sp>
        <p:nvSpPr>
          <p:cNvPr id="170" name="Google Shape;170;p22"/>
          <p:cNvSpPr txBox="1"/>
          <p:nvPr/>
        </p:nvSpPr>
        <p:spPr>
          <a:xfrm>
            <a:off x="1672550" y="4800050"/>
            <a:ext cx="3584100" cy="15183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en-US" sz="2000">
                <a:highlight>
                  <a:srgbClr val="FFFFFF"/>
                </a:highlight>
                <a:latin typeface="Times New Roman"/>
                <a:ea typeface="Times New Roman"/>
                <a:cs typeface="Times New Roman"/>
                <a:sym typeface="Times New Roman"/>
              </a:rPr>
              <a:t>With a regular rebase you can update your feature branch with the default branch</a:t>
            </a:r>
            <a:endParaRPr sz="2000">
              <a:latin typeface="Times New Roman"/>
              <a:ea typeface="Times New Roman"/>
              <a:cs typeface="Times New Roman"/>
              <a:sym typeface="Times New Roman"/>
            </a:endParaRPr>
          </a:p>
        </p:txBody>
      </p:sp>
      <p:sp>
        <p:nvSpPr>
          <p:cNvPr id="171" name="Google Shape;171;p22"/>
          <p:cNvSpPr txBox="1"/>
          <p:nvPr/>
        </p:nvSpPr>
        <p:spPr>
          <a:xfrm>
            <a:off x="8648174" y="4409825"/>
            <a:ext cx="33447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Interactive Rebase</a:t>
            </a:r>
            <a:endParaRPr sz="2400">
              <a:latin typeface="Times New Roman"/>
              <a:ea typeface="Times New Roman"/>
              <a:cs typeface="Times New Roman"/>
              <a:sym typeface="Times New Roman"/>
            </a:endParaRPr>
          </a:p>
        </p:txBody>
      </p:sp>
      <p:sp>
        <p:nvSpPr>
          <p:cNvPr id="172" name="Google Shape;172;p22"/>
          <p:cNvSpPr txBox="1"/>
          <p:nvPr/>
        </p:nvSpPr>
        <p:spPr>
          <a:xfrm>
            <a:off x="8648175" y="4825400"/>
            <a:ext cx="3066000" cy="12843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en-US" sz="2000">
                <a:latin typeface="Times New Roman"/>
                <a:ea typeface="Times New Roman"/>
                <a:cs typeface="Times New Roman"/>
                <a:sym typeface="Times New Roman"/>
              </a:rPr>
              <a:t>It is simply used to modify commit. Such as edit or delete commit</a:t>
            </a:r>
            <a:endParaRPr sz="2000">
              <a:latin typeface="Times New Roman"/>
              <a:ea typeface="Times New Roman"/>
              <a:cs typeface="Times New Roman"/>
              <a:sym typeface="Times New Roman"/>
            </a:endParaRPr>
          </a:p>
        </p:txBody>
      </p:sp>
      <p:sp>
        <p:nvSpPr>
          <p:cNvPr id="173" name="Google Shape;173;p22"/>
          <p:cNvSpPr txBox="1"/>
          <p:nvPr/>
        </p:nvSpPr>
        <p:spPr>
          <a:xfrm>
            <a:off x="862000" y="4846688"/>
            <a:ext cx="493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600">
                <a:latin typeface="Poppins"/>
                <a:ea typeface="Poppins"/>
                <a:cs typeface="Poppins"/>
                <a:sym typeface="Poppins"/>
              </a:rPr>
              <a:t>1</a:t>
            </a:r>
            <a:endParaRPr b="1" sz="1600">
              <a:latin typeface="Poppins"/>
              <a:ea typeface="Poppins"/>
              <a:cs typeface="Poppins"/>
              <a:sym typeface="Poppins"/>
            </a:endParaRPr>
          </a:p>
        </p:txBody>
      </p:sp>
      <p:sp>
        <p:nvSpPr>
          <p:cNvPr id="174" name="Google Shape;174;p22"/>
          <p:cNvSpPr txBox="1"/>
          <p:nvPr/>
        </p:nvSpPr>
        <p:spPr>
          <a:xfrm>
            <a:off x="7805238" y="4846688"/>
            <a:ext cx="493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600">
                <a:latin typeface="Poppins"/>
                <a:ea typeface="Poppins"/>
                <a:cs typeface="Poppins"/>
                <a:sym typeface="Poppins"/>
              </a:rPr>
              <a:t>2</a:t>
            </a:r>
            <a:endParaRPr b="1" sz="1600">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500"/>
                                        <p:tgtEl>
                                          <p:spTgt spid="16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500"/>
                                        <p:tgtEl>
                                          <p:spTgt spid="16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500"/>
                                        <p:tgtEl>
                                          <p:spTgt spid="164"/>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500"/>
                                        <p:tgtEl>
                                          <p:spTgt spid="166"/>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500"/>
                                        <p:tgtEl>
                                          <p:spTgt spid="165"/>
                                        </p:tgtEl>
                                      </p:cBhvr>
                                    </p:animEffect>
                                  </p:childTnLst>
                                </p:cTn>
                              </p:par>
                            </p:childTnLst>
                          </p:cTn>
                        </p:par>
                        <p:par>
                          <p:cTn fill="hold">
                            <p:stCondLst>
                              <p:cond delay="2500"/>
                            </p:stCondLst>
                            <p:childTnLst>
                              <p:par>
                                <p:cTn fill="hold" nodeType="afterEffect" presetClass="entr" presetID="23" presetSubtype="16">
                                  <p:stCondLst>
                                    <p:cond delay="0"/>
                                  </p:stCondLst>
                                  <p:childTnLst>
                                    <p:set>
                                      <p:cBhvr>
                                        <p:cTn dur="1" fill="hold">
                                          <p:stCondLst>
                                            <p:cond delay="0"/>
                                          </p:stCondLst>
                                        </p:cTn>
                                        <p:tgtEl>
                                          <p:spTgt spid="167"/>
                                        </p:tgtEl>
                                        <p:attrNameLst>
                                          <p:attrName>style.visibility</p:attrName>
                                        </p:attrNameLst>
                                      </p:cBhvr>
                                      <p:to>
                                        <p:strVal val="visible"/>
                                      </p:to>
                                    </p:set>
                                    <p:anim calcmode="lin" valueType="num">
                                      <p:cBhvr additive="base">
                                        <p:cTn dur="500"/>
                                        <p:tgtEl>
                                          <p:spTgt spid="167"/>
                                        </p:tgtEl>
                                        <p:attrNameLst>
                                          <p:attrName>ppt_w</p:attrName>
                                        </p:attrNameLst>
                                      </p:cBhvr>
                                      <p:tavLst>
                                        <p:tav fmla="" tm="0">
                                          <p:val>
                                            <p:strVal val="0"/>
                                          </p:val>
                                        </p:tav>
                                        <p:tav fmla="" tm="100000">
                                          <p:val>
                                            <p:strVal val="#ppt_w"/>
                                          </p:val>
                                        </p:tav>
                                      </p:tavLst>
                                    </p:anim>
                                    <p:anim calcmode="lin" valueType="num">
                                      <p:cBhvr additive="base">
                                        <p:cTn dur="500"/>
                                        <p:tgtEl>
                                          <p:spTgt spid="16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68"/>
                                        </p:tgtEl>
                                        <p:attrNameLst>
                                          <p:attrName>style.visibility</p:attrName>
                                        </p:attrNameLst>
                                      </p:cBhvr>
                                      <p:to>
                                        <p:strVal val="visible"/>
                                      </p:to>
                                    </p:set>
                                    <p:anim calcmode="lin" valueType="num">
                                      <p:cBhvr additive="base">
                                        <p:cTn dur="500"/>
                                        <p:tgtEl>
                                          <p:spTgt spid="168"/>
                                        </p:tgtEl>
                                        <p:attrNameLst>
                                          <p:attrName>ppt_w</p:attrName>
                                        </p:attrNameLst>
                                      </p:cBhvr>
                                      <p:tavLst>
                                        <p:tav fmla="" tm="0">
                                          <p:val>
                                            <p:strVal val="0"/>
                                          </p:val>
                                        </p:tav>
                                        <p:tav fmla="" tm="100000">
                                          <p:val>
                                            <p:strVal val="#ppt_w"/>
                                          </p:val>
                                        </p:tav>
                                      </p:tavLst>
                                    </p:anim>
                                    <p:anim calcmode="lin" valueType="num">
                                      <p:cBhvr additive="base">
                                        <p:cTn dur="500"/>
                                        <p:tgtEl>
                                          <p:spTgt spid="168"/>
                                        </p:tgtEl>
                                        <p:attrNameLst>
                                          <p:attrName>ppt_h</p:attrName>
                                        </p:attrNameLst>
                                      </p:cBhvr>
                                      <p:tavLst>
                                        <p:tav fmla="" tm="0">
                                          <p:val>
                                            <p:strVal val="0"/>
                                          </p:val>
                                        </p:tav>
                                        <p:tav fmla="" tm="100000">
                                          <p:val>
                                            <p:strVal val="#ppt_h"/>
                                          </p:val>
                                        </p:tav>
                                      </p:tavLst>
                                    </p:anim>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5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500"/>
                                        <p:tgtEl>
                                          <p:spTgt spid="171"/>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5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5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3"/>
          <p:cNvSpPr/>
          <p:nvPr>
            <p:ph idx="2" type="pic"/>
          </p:nvPr>
        </p:nvSpPr>
        <p:spPr>
          <a:xfrm>
            <a:off x="125" y="1623751"/>
            <a:ext cx="12192000" cy="4871100"/>
          </a:xfrm>
          <a:prstGeom prst="rect">
            <a:avLst/>
          </a:prstGeom>
        </p:spPr>
        <p:txBody>
          <a:bodyPr anchorCtr="0" anchor="t" bIns="45700" lIns="91425" spcFirstLastPara="1" rIns="91425" wrap="square" tIns="45700">
            <a:noAutofit/>
          </a:bodyPr>
          <a:lstStyle/>
          <a:p>
            <a:pPr indent="0" lvl="0" marL="0" rtl="0" algn="just">
              <a:spcBef>
                <a:spcPts val="1000"/>
              </a:spcBef>
              <a:spcAft>
                <a:spcPts val="0"/>
              </a:spcAft>
              <a:buNone/>
            </a:pPr>
            <a:r>
              <a:rPr lang="en-US" sz="3000">
                <a:solidFill>
                  <a:srgbClr val="000000"/>
                </a:solidFill>
                <a:highlight>
                  <a:srgbClr val="FFFFFF"/>
                </a:highlight>
                <a:latin typeface="Times New Roman"/>
                <a:ea typeface="Times New Roman"/>
                <a:cs typeface="Times New Roman"/>
                <a:sym typeface="Times New Roman"/>
              </a:rPr>
              <a:t>When you made some commits on a feature branch (test branch) and some in the master branch. You can rebase any of these branches. Use the git log command to track the changes (commit history). Checkout to the desired branch you want to rebase. Now perform the rebase command as follows:</a:t>
            </a:r>
            <a:endParaRPr sz="3000">
              <a:solidFill>
                <a:srgbClr val="000000"/>
              </a:solidFill>
              <a:highlight>
                <a:srgbClr val="FFFFFF"/>
              </a:highlight>
              <a:latin typeface="Times New Roman"/>
              <a:ea typeface="Times New Roman"/>
              <a:cs typeface="Times New Roman"/>
              <a:sym typeface="Times New Roman"/>
            </a:endParaRPr>
          </a:p>
          <a:p>
            <a:pPr indent="0" lvl="0" marL="0" rtl="0" algn="l">
              <a:spcBef>
                <a:spcPts val="1000"/>
              </a:spcBef>
              <a:spcAft>
                <a:spcPts val="0"/>
              </a:spcAft>
              <a:buNone/>
            </a:pPr>
            <a:r>
              <a:t/>
            </a:r>
            <a:endParaRPr sz="2600">
              <a:solidFill>
                <a:srgbClr val="333333"/>
              </a:solidFill>
              <a:highlight>
                <a:srgbClr val="FFFFFF"/>
              </a:highlight>
              <a:latin typeface="Poppins"/>
              <a:ea typeface="Poppins"/>
              <a:cs typeface="Poppins"/>
              <a:sym typeface="Poppins"/>
            </a:endParaRPr>
          </a:p>
          <a:p>
            <a:pPr indent="457200" lvl="0" marL="0" rtl="0" algn="just">
              <a:lnSpc>
                <a:spcPct val="115000"/>
              </a:lnSpc>
              <a:spcBef>
                <a:spcPts val="1100"/>
              </a:spcBef>
              <a:spcAft>
                <a:spcPts val="0"/>
              </a:spcAft>
              <a:buNone/>
            </a:pPr>
            <a:r>
              <a:rPr b="1" lang="en-US" sz="3000">
                <a:solidFill>
                  <a:srgbClr val="333333"/>
                </a:solidFill>
                <a:highlight>
                  <a:srgbClr val="FFFFFF"/>
                </a:highlight>
                <a:latin typeface="Times New Roman"/>
                <a:ea typeface="Times New Roman"/>
                <a:cs typeface="Times New Roman"/>
                <a:sym typeface="Times New Roman"/>
              </a:rPr>
              <a:t>Syntax:</a:t>
            </a:r>
            <a:endParaRPr b="1" sz="3000">
              <a:solidFill>
                <a:srgbClr val="333333"/>
              </a:solidFill>
              <a:highlight>
                <a:srgbClr val="FFFFFF"/>
              </a:highlight>
              <a:latin typeface="Times New Roman"/>
              <a:ea typeface="Times New Roman"/>
              <a:cs typeface="Times New Roman"/>
              <a:sym typeface="Times New Roman"/>
            </a:endParaRPr>
          </a:p>
          <a:p>
            <a:pPr indent="457200" lvl="0" marL="0" rtl="0" algn="l">
              <a:lnSpc>
                <a:spcPct val="156250"/>
              </a:lnSpc>
              <a:spcBef>
                <a:spcPts val="1100"/>
              </a:spcBef>
              <a:spcAft>
                <a:spcPts val="0"/>
              </a:spcAft>
              <a:buNone/>
            </a:pPr>
            <a:r>
              <a:rPr lang="en-US" sz="3000">
                <a:solidFill>
                  <a:srgbClr val="333333"/>
                </a:solidFill>
                <a:highlight>
                  <a:srgbClr val="CFE2F3"/>
                </a:highlight>
                <a:latin typeface="Times New Roman"/>
                <a:ea typeface="Times New Roman"/>
                <a:cs typeface="Times New Roman"/>
                <a:sym typeface="Times New Roman"/>
              </a:rPr>
              <a:t>$git rebase </a:t>
            </a:r>
            <a:r>
              <a:rPr b="1" lang="en-US" sz="3000">
                <a:solidFill>
                  <a:srgbClr val="333333"/>
                </a:solidFill>
                <a:highlight>
                  <a:srgbClr val="CFE2F3"/>
                </a:highlight>
                <a:latin typeface="Times New Roman"/>
                <a:ea typeface="Times New Roman"/>
                <a:cs typeface="Times New Roman"/>
                <a:sym typeface="Times New Roman"/>
              </a:rPr>
              <a:t>&lt;branch</a:t>
            </a:r>
            <a:r>
              <a:rPr lang="en-US" sz="3000">
                <a:solidFill>
                  <a:srgbClr val="333333"/>
                </a:solidFill>
                <a:highlight>
                  <a:srgbClr val="CFE2F3"/>
                </a:highlight>
                <a:latin typeface="Times New Roman"/>
                <a:ea typeface="Times New Roman"/>
                <a:cs typeface="Times New Roman"/>
                <a:sym typeface="Times New Roman"/>
              </a:rPr>
              <a:t> name</a:t>
            </a:r>
            <a:r>
              <a:rPr b="1" lang="en-US" sz="3000">
                <a:solidFill>
                  <a:srgbClr val="333333"/>
                </a:solidFill>
                <a:highlight>
                  <a:srgbClr val="CFE2F3"/>
                </a:highlight>
                <a:latin typeface="Times New Roman"/>
                <a:ea typeface="Times New Roman"/>
                <a:cs typeface="Times New Roman"/>
                <a:sym typeface="Times New Roman"/>
              </a:rPr>
              <a:t>&gt;</a:t>
            </a:r>
            <a:r>
              <a:rPr lang="en-US" sz="3000">
                <a:solidFill>
                  <a:srgbClr val="333333"/>
                </a:solidFill>
                <a:highlight>
                  <a:srgbClr val="CFE2F3"/>
                </a:highlight>
                <a:latin typeface="Times New Roman"/>
                <a:ea typeface="Times New Roman"/>
                <a:cs typeface="Times New Roman"/>
                <a:sym typeface="Times New Roman"/>
              </a:rPr>
              <a:t>  </a:t>
            </a:r>
            <a:endParaRPr sz="3000">
              <a:solidFill>
                <a:srgbClr val="333333"/>
              </a:solidFill>
              <a:highlight>
                <a:srgbClr val="CFE2F3"/>
              </a:highlight>
              <a:latin typeface="Times New Roman"/>
              <a:ea typeface="Times New Roman"/>
              <a:cs typeface="Times New Roman"/>
              <a:sym typeface="Times New Roman"/>
            </a:endParaRPr>
          </a:p>
          <a:p>
            <a:pPr indent="0" lvl="0" marL="0" rtl="0" algn="l">
              <a:spcBef>
                <a:spcPts val="1000"/>
              </a:spcBef>
              <a:spcAft>
                <a:spcPts val="0"/>
              </a:spcAft>
              <a:buNone/>
            </a:pPr>
            <a:r>
              <a:t/>
            </a:r>
            <a:endParaRPr sz="2600">
              <a:solidFill>
                <a:srgbClr val="333333"/>
              </a:solidFill>
              <a:highlight>
                <a:srgbClr val="FFFFFF"/>
              </a:highlight>
              <a:latin typeface="Poppins"/>
              <a:ea typeface="Poppins"/>
              <a:cs typeface="Poppins"/>
              <a:sym typeface="Poppins"/>
            </a:endParaRPr>
          </a:p>
        </p:txBody>
      </p:sp>
      <p:sp>
        <p:nvSpPr>
          <p:cNvPr id="181" name="Google Shape;181;p23"/>
          <p:cNvSpPr txBox="1"/>
          <p:nvPr>
            <p:ph idx="1" type="body"/>
          </p:nvPr>
        </p:nvSpPr>
        <p:spPr>
          <a:xfrm>
            <a:off x="125" y="133725"/>
            <a:ext cx="12192000" cy="1031400"/>
          </a:xfrm>
          <a:prstGeom prst="rect">
            <a:avLst/>
          </a:prstGeom>
        </p:spPr>
        <p:txBody>
          <a:bodyPr anchorCtr="0" anchor="t" bIns="45700" lIns="91425" spcFirstLastPara="1" rIns="91425" wrap="square" tIns="45700">
            <a:noAutofit/>
          </a:bodyPr>
          <a:lstStyle/>
          <a:p>
            <a:pPr indent="0" lvl="0" marL="0" rtl="0" algn="ctr">
              <a:lnSpc>
                <a:spcPct val="90000"/>
              </a:lnSpc>
              <a:spcBef>
                <a:spcPts val="1000"/>
              </a:spcBef>
              <a:spcAft>
                <a:spcPts val="0"/>
              </a:spcAft>
              <a:buNone/>
            </a:pPr>
            <a:r>
              <a:rPr b="1" lang="en-US" sz="4800">
                <a:solidFill>
                  <a:schemeClr val="lt1"/>
                </a:solidFill>
                <a:latin typeface="Times New Roman"/>
                <a:ea typeface="Times New Roman"/>
                <a:cs typeface="Times New Roman"/>
                <a:sym typeface="Times New Roman"/>
              </a:rPr>
              <a:t>How To Rebase</a:t>
            </a:r>
            <a:endParaRPr b="1" sz="4800">
              <a:latin typeface="Times New Roman"/>
              <a:ea typeface="Times New Roman"/>
              <a:cs typeface="Times New Roman"/>
              <a:sym typeface="Times New Roman"/>
            </a:endParaRPr>
          </a:p>
        </p:txBody>
      </p:sp>
      <p:sp>
        <p:nvSpPr>
          <p:cNvPr id="182" name="Google Shape;182;p23"/>
          <p:cNvSpPr/>
          <p:nvPr>
            <p:ph idx="3" type="pic"/>
          </p:nvPr>
        </p:nvSpPr>
        <p:spPr>
          <a:xfrm>
            <a:off x="6953525" y="3190225"/>
            <a:ext cx="4628400" cy="7143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4"/>
          <p:cNvSpPr/>
          <p:nvPr/>
        </p:nvSpPr>
        <p:spPr>
          <a:xfrm>
            <a:off x="7200902" y="0"/>
            <a:ext cx="4991098" cy="6858000"/>
          </a:xfrm>
          <a:prstGeom prst="rect">
            <a:avLst/>
          </a:prstGeom>
          <a:solidFill>
            <a:srgbClr val="0045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oppins Light"/>
              <a:ea typeface="Poppins Light"/>
              <a:cs typeface="Poppins Light"/>
              <a:sym typeface="Poppins Light"/>
            </a:endParaRPr>
          </a:p>
        </p:txBody>
      </p:sp>
      <p:sp>
        <p:nvSpPr>
          <p:cNvPr id="188" name="Google Shape;188;p24"/>
          <p:cNvSpPr txBox="1"/>
          <p:nvPr>
            <p:ph type="title"/>
          </p:nvPr>
        </p:nvSpPr>
        <p:spPr>
          <a:xfrm>
            <a:off x="628650" y="685800"/>
            <a:ext cx="6315075" cy="914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Lato Black"/>
              <a:buNone/>
            </a:pPr>
            <a:r>
              <a:rPr lang="en-US">
                <a:latin typeface="Times New Roman"/>
                <a:ea typeface="Times New Roman"/>
                <a:cs typeface="Times New Roman"/>
                <a:sym typeface="Times New Roman"/>
              </a:rPr>
              <a:t>Regular</a:t>
            </a:r>
            <a:r>
              <a:rPr lang="en-US">
                <a:latin typeface="Times New Roman"/>
                <a:ea typeface="Times New Roman"/>
                <a:cs typeface="Times New Roman"/>
                <a:sym typeface="Times New Roman"/>
              </a:rPr>
              <a:t> Rebase</a:t>
            </a:r>
            <a:endParaRPr>
              <a:latin typeface="Times New Roman"/>
              <a:ea typeface="Times New Roman"/>
              <a:cs typeface="Times New Roman"/>
              <a:sym typeface="Times New Roman"/>
            </a:endParaRPr>
          </a:p>
        </p:txBody>
      </p:sp>
      <p:pic>
        <p:nvPicPr>
          <p:cNvPr id="189" name="Google Shape;189;p24"/>
          <p:cNvPicPr preferRelativeResize="0"/>
          <p:nvPr/>
        </p:nvPicPr>
        <p:blipFill rotWithShape="1">
          <a:blip r:embed="rId3">
            <a:alphaModFix/>
          </a:blip>
          <a:srcRect b="0" l="0" r="0" t="0"/>
          <a:stretch/>
        </p:blipFill>
        <p:spPr>
          <a:xfrm rot="5400000">
            <a:off x="6929263" y="1620331"/>
            <a:ext cx="6007500" cy="4930827"/>
          </a:xfrm>
          <a:prstGeom prst="rect">
            <a:avLst/>
          </a:prstGeom>
          <a:noFill/>
          <a:ln>
            <a:noFill/>
          </a:ln>
        </p:spPr>
      </p:pic>
      <p:sp>
        <p:nvSpPr>
          <p:cNvPr id="190" name="Google Shape;190;p24"/>
          <p:cNvSpPr txBox="1"/>
          <p:nvPr/>
        </p:nvSpPr>
        <p:spPr>
          <a:xfrm>
            <a:off x="987275" y="2168475"/>
            <a:ext cx="5729700" cy="40791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US" sz="2200">
                <a:highlight>
                  <a:srgbClr val="FFFFFF"/>
                </a:highlight>
                <a:latin typeface="Times New Roman"/>
                <a:ea typeface="Times New Roman"/>
                <a:cs typeface="Times New Roman"/>
                <a:sym typeface="Times New Roman"/>
              </a:rPr>
              <a:t>With a regular rebase you can update your feature branch with the default branch (or any other branch). This is an important step for Git-based development strategies. You can ensure that the changes you’re adding to the codebase do not break any existing changes added to the target branch after you created your feature branch.</a:t>
            </a:r>
            <a:endParaRPr sz="22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500"/>
                                        <p:tgtEl>
                                          <p:spTgt spid="18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500"/>
                                        <p:tgtEl>
                                          <p:spTgt spid="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5"/>
          <p:cNvSpPr/>
          <p:nvPr>
            <p:ph idx="2" type="pic"/>
          </p:nvPr>
        </p:nvSpPr>
        <p:spPr>
          <a:xfrm>
            <a:off x="0" y="0"/>
            <a:ext cx="12192000" cy="32829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n-US" sz="4800">
                <a:solidFill>
                  <a:schemeClr val="lt1"/>
                </a:solidFill>
                <a:latin typeface="Times New Roman"/>
                <a:ea typeface="Times New Roman"/>
                <a:cs typeface="Times New Roman"/>
                <a:sym typeface="Times New Roman"/>
              </a:rPr>
              <a:t>Regular Rebase </a:t>
            </a:r>
            <a:r>
              <a:rPr lang="en-US" sz="4800">
                <a:solidFill>
                  <a:schemeClr val="lt1"/>
                </a:solidFill>
                <a:latin typeface="Times New Roman"/>
                <a:ea typeface="Times New Roman"/>
                <a:cs typeface="Times New Roman"/>
                <a:sym typeface="Times New Roman"/>
              </a:rPr>
              <a:t>Example</a:t>
            </a:r>
            <a:endParaRPr sz="4800">
              <a:solidFill>
                <a:schemeClr val="lt1"/>
              </a:solidFill>
              <a:latin typeface="Times New Roman"/>
              <a:ea typeface="Times New Roman"/>
              <a:cs typeface="Times New Roman"/>
              <a:sym typeface="Times New Roman"/>
            </a:endParaRPr>
          </a:p>
        </p:txBody>
      </p:sp>
      <p:sp>
        <p:nvSpPr>
          <p:cNvPr id="197" name="Google Shape;197;p25"/>
          <p:cNvSpPr txBox="1"/>
          <p:nvPr/>
        </p:nvSpPr>
        <p:spPr>
          <a:xfrm>
            <a:off x="278500" y="1740600"/>
            <a:ext cx="10861500" cy="441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3000">
                <a:highlight>
                  <a:srgbClr val="FFFFFF"/>
                </a:highlight>
                <a:latin typeface="Times New Roman"/>
                <a:ea typeface="Times New Roman"/>
                <a:cs typeface="Times New Roman"/>
                <a:sym typeface="Times New Roman"/>
              </a:rPr>
              <a:t> To update your branch </a:t>
            </a:r>
            <a:r>
              <a:rPr lang="en-US" sz="3000">
                <a:highlight>
                  <a:srgbClr val="F0F0F0"/>
                </a:highlight>
                <a:latin typeface="Times New Roman"/>
                <a:ea typeface="Times New Roman"/>
                <a:cs typeface="Times New Roman"/>
                <a:sym typeface="Times New Roman"/>
              </a:rPr>
              <a:t>my-feature-branch</a:t>
            </a:r>
            <a:r>
              <a:rPr lang="en-US" sz="3000">
                <a:highlight>
                  <a:srgbClr val="FFFFFF"/>
                </a:highlight>
                <a:latin typeface="Times New Roman"/>
                <a:ea typeface="Times New Roman"/>
                <a:cs typeface="Times New Roman"/>
                <a:sym typeface="Times New Roman"/>
              </a:rPr>
              <a:t> with your </a:t>
            </a:r>
            <a:r>
              <a:rPr lang="en-US" sz="3000">
                <a:highlight>
                  <a:srgbClr val="FFFFFF"/>
                </a:highlight>
                <a:uFill>
                  <a:noFill/>
                </a:uFill>
                <a:latin typeface="Times New Roman"/>
                <a:ea typeface="Times New Roman"/>
                <a:cs typeface="Times New Roman"/>
                <a:sym typeface="Times New Roman"/>
                <a:hlinkClick r:id="rId3"/>
              </a:rPr>
              <a:t>default branch</a:t>
            </a:r>
            <a:r>
              <a:rPr lang="en-US" sz="3000">
                <a:highlight>
                  <a:srgbClr val="FFFFFF"/>
                </a:highlight>
                <a:latin typeface="Times New Roman"/>
                <a:ea typeface="Times New Roman"/>
                <a:cs typeface="Times New Roman"/>
                <a:sym typeface="Times New Roman"/>
              </a:rPr>
              <a:t> (here, using </a:t>
            </a:r>
            <a:r>
              <a:rPr lang="en-US" sz="3000">
                <a:highlight>
                  <a:srgbClr val="F0F0F0"/>
                </a:highlight>
                <a:latin typeface="Times New Roman"/>
                <a:ea typeface="Times New Roman"/>
                <a:cs typeface="Times New Roman"/>
                <a:sym typeface="Times New Roman"/>
              </a:rPr>
              <a:t>main</a:t>
            </a:r>
            <a:r>
              <a:rPr lang="en-US" sz="3000">
                <a:highlight>
                  <a:srgbClr val="FFFFFF"/>
                </a:highlight>
                <a:latin typeface="Times New Roman"/>
                <a:ea typeface="Times New Roman"/>
                <a:cs typeface="Times New Roman"/>
                <a:sym typeface="Times New Roman"/>
              </a:rPr>
              <a:t>):</a:t>
            </a:r>
            <a:endParaRPr sz="3000">
              <a:highlight>
                <a:srgbClr val="FFFFFF"/>
              </a:highlight>
              <a:latin typeface="Times New Roman"/>
              <a:ea typeface="Times New Roman"/>
              <a:cs typeface="Times New Roman"/>
              <a:sym typeface="Times New Roman"/>
            </a:endParaRPr>
          </a:p>
          <a:p>
            <a:pPr indent="-419100" lvl="0" marL="457200" rtl="0" algn="just">
              <a:spcBef>
                <a:spcPts val="0"/>
              </a:spcBef>
              <a:spcAft>
                <a:spcPts val="0"/>
              </a:spcAft>
              <a:buSzPts val="3000"/>
              <a:buFont typeface="Roboto"/>
              <a:buAutoNum type="arabicPeriod"/>
            </a:pPr>
            <a:r>
              <a:rPr lang="en-US" sz="3000">
                <a:highlight>
                  <a:srgbClr val="FFFFFF"/>
                </a:highlight>
                <a:latin typeface="Times New Roman"/>
                <a:ea typeface="Times New Roman"/>
                <a:cs typeface="Times New Roman"/>
                <a:sym typeface="Times New Roman"/>
              </a:rPr>
              <a:t>Fetch the latest changes from </a:t>
            </a:r>
            <a:r>
              <a:rPr lang="en-US" sz="3000">
                <a:highlight>
                  <a:srgbClr val="F0F0F0"/>
                </a:highlight>
                <a:latin typeface="Times New Roman"/>
                <a:ea typeface="Times New Roman"/>
                <a:cs typeface="Times New Roman"/>
                <a:sym typeface="Times New Roman"/>
              </a:rPr>
              <a:t>main</a:t>
            </a:r>
            <a:r>
              <a:rPr lang="en-US" sz="3000">
                <a:highlight>
                  <a:srgbClr val="FFFFFF"/>
                </a:highlight>
                <a:latin typeface="Times New Roman"/>
                <a:ea typeface="Times New Roman"/>
                <a:cs typeface="Times New Roman"/>
                <a:sym typeface="Times New Roman"/>
              </a:rPr>
              <a:t>:</a:t>
            </a:r>
            <a:endParaRPr sz="3000">
              <a:highlight>
                <a:srgbClr val="FFFFFF"/>
              </a:highlight>
              <a:latin typeface="Times New Roman"/>
              <a:ea typeface="Times New Roman"/>
              <a:cs typeface="Times New Roman"/>
              <a:sym typeface="Times New Roman"/>
            </a:endParaRPr>
          </a:p>
          <a:p>
            <a:pPr indent="0" lvl="0" marL="457200" rtl="0" algn="just">
              <a:spcBef>
                <a:spcPts val="0"/>
              </a:spcBef>
              <a:spcAft>
                <a:spcPts val="0"/>
              </a:spcAft>
              <a:buNone/>
            </a:pPr>
            <a:r>
              <a:rPr lang="en-US" sz="3000">
                <a:highlight>
                  <a:srgbClr val="FFFFFF"/>
                </a:highlight>
                <a:latin typeface="Times New Roman"/>
                <a:ea typeface="Times New Roman"/>
                <a:cs typeface="Times New Roman"/>
                <a:sym typeface="Times New Roman"/>
              </a:rPr>
              <a:t>	</a:t>
            </a:r>
            <a:r>
              <a:rPr b="1" lang="en-US" sz="3000">
                <a:highlight>
                  <a:srgbClr val="FFFFFF"/>
                </a:highlight>
                <a:latin typeface="Times New Roman"/>
                <a:ea typeface="Times New Roman"/>
                <a:cs typeface="Times New Roman"/>
                <a:sym typeface="Times New Roman"/>
              </a:rPr>
              <a:t>git fetch origin main</a:t>
            </a:r>
            <a:endParaRPr b="1" sz="3000">
              <a:highlight>
                <a:srgbClr val="FFFFFF"/>
              </a:highlight>
              <a:latin typeface="Times New Roman"/>
              <a:ea typeface="Times New Roman"/>
              <a:cs typeface="Times New Roman"/>
              <a:sym typeface="Times New Roman"/>
            </a:endParaRPr>
          </a:p>
          <a:p>
            <a:pPr indent="-419100" lvl="0" marL="457200" rtl="0" algn="just">
              <a:spcBef>
                <a:spcPts val="0"/>
              </a:spcBef>
              <a:spcAft>
                <a:spcPts val="0"/>
              </a:spcAft>
              <a:buSzPts val="3000"/>
              <a:buFont typeface="Times New Roman"/>
              <a:buAutoNum type="arabicPeriod"/>
            </a:pPr>
            <a:r>
              <a:rPr lang="en-US" sz="3000">
                <a:highlight>
                  <a:srgbClr val="FFFFFF"/>
                </a:highlight>
                <a:latin typeface="Times New Roman"/>
                <a:ea typeface="Times New Roman"/>
                <a:cs typeface="Times New Roman"/>
                <a:sym typeface="Times New Roman"/>
              </a:rPr>
              <a:t>Checkout your feature branch:</a:t>
            </a:r>
            <a:endParaRPr sz="3000">
              <a:highlight>
                <a:srgbClr val="FFFFFF"/>
              </a:highlight>
              <a:latin typeface="Times New Roman"/>
              <a:ea typeface="Times New Roman"/>
              <a:cs typeface="Times New Roman"/>
              <a:sym typeface="Times New Roman"/>
            </a:endParaRPr>
          </a:p>
          <a:p>
            <a:pPr indent="0" lvl="0" marL="457200" rtl="0" algn="just">
              <a:spcBef>
                <a:spcPts val="0"/>
              </a:spcBef>
              <a:spcAft>
                <a:spcPts val="0"/>
              </a:spcAft>
              <a:buNone/>
            </a:pPr>
            <a:r>
              <a:rPr lang="en-US" sz="3000">
                <a:highlight>
                  <a:srgbClr val="FFFFFF"/>
                </a:highlight>
                <a:latin typeface="Times New Roman"/>
                <a:ea typeface="Times New Roman"/>
                <a:cs typeface="Times New Roman"/>
                <a:sym typeface="Times New Roman"/>
              </a:rPr>
              <a:t>	</a:t>
            </a:r>
            <a:r>
              <a:rPr b="1" lang="en-US" sz="3000">
                <a:highlight>
                  <a:srgbClr val="FFFFFF"/>
                </a:highlight>
                <a:latin typeface="Times New Roman"/>
                <a:ea typeface="Times New Roman"/>
                <a:cs typeface="Times New Roman"/>
                <a:sym typeface="Times New Roman"/>
              </a:rPr>
              <a:t>git checkout my-feature-branch</a:t>
            </a:r>
            <a:endParaRPr b="1" sz="3000">
              <a:highlight>
                <a:srgbClr val="FFFFFF"/>
              </a:highlight>
              <a:latin typeface="Times New Roman"/>
              <a:ea typeface="Times New Roman"/>
              <a:cs typeface="Times New Roman"/>
              <a:sym typeface="Times New Roman"/>
            </a:endParaRPr>
          </a:p>
          <a:p>
            <a:pPr indent="-419100" lvl="0" marL="457200" rtl="0" algn="just">
              <a:spcBef>
                <a:spcPts val="0"/>
              </a:spcBef>
              <a:spcAft>
                <a:spcPts val="0"/>
              </a:spcAft>
              <a:buSzPts val="3000"/>
              <a:buFont typeface="Roboto"/>
              <a:buAutoNum type="arabicPeriod"/>
            </a:pPr>
            <a:r>
              <a:rPr lang="en-US" sz="3000">
                <a:highlight>
                  <a:srgbClr val="FFFFFF"/>
                </a:highlight>
                <a:latin typeface="Times New Roman"/>
                <a:ea typeface="Times New Roman"/>
                <a:cs typeface="Times New Roman"/>
                <a:sym typeface="Times New Roman"/>
              </a:rPr>
              <a:t>Rebase it against </a:t>
            </a:r>
            <a:r>
              <a:rPr lang="en-US" sz="3000">
                <a:highlight>
                  <a:srgbClr val="F0F0F0"/>
                </a:highlight>
                <a:latin typeface="Times New Roman"/>
                <a:ea typeface="Times New Roman"/>
                <a:cs typeface="Times New Roman"/>
                <a:sym typeface="Times New Roman"/>
              </a:rPr>
              <a:t>main</a:t>
            </a:r>
            <a:r>
              <a:rPr lang="en-US" sz="3000">
                <a:highlight>
                  <a:srgbClr val="FFFFFF"/>
                </a:highlight>
                <a:latin typeface="Times New Roman"/>
                <a:ea typeface="Times New Roman"/>
                <a:cs typeface="Times New Roman"/>
                <a:sym typeface="Times New Roman"/>
              </a:rPr>
              <a:t>:</a:t>
            </a:r>
            <a:endParaRPr sz="3000">
              <a:highlight>
                <a:srgbClr val="FFFFFF"/>
              </a:highlight>
              <a:latin typeface="Times New Roman"/>
              <a:ea typeface="Times New Roman"/>
              <a:cs typeface="Times New Roman"/>
              <a:sym typeface="Times New Roman"/>
            </a:endParaRPr>
          </a:p>
          <a:p>
            <a:pPr indent="0" lvl="0" marL="457200" rtl="0" algn="just">
              <a:spcBef>
                <a:spcPts val="0"/>
              </a:spcBef>
              <a:spcAft>
                <a:spcPts val="0"/>
              </a:spcAft>
              <a:buNone/>
            </a:pPr>
            <a:r>
              <a:rPr b="1" lang="en-US" sz="3000">
                <a:highlight>
                  <a:srgbClr val="FFFFFF"/>
                </a:highlight>
                <a:latin typeface="Times New Roman"/>
                <a:ea typeface="Times New Roman"/>
                <a:cs typeface="Times New Roman"/>
                <a:sym typeface="Times New Roman"/>
              </a:rPr>
              <a:t>	git rebase origin/main</a:t>
            </a:r>
            <a:endParaRPr b="1" sz="3000">
              <a:highlight>
                <a:srgbClr val="FFFFFF"/>
              </a:highlight>
              <a:latin typeface="Times New Roman"/>
              <a:ea typeface="Times New Roman"/>
              <a:cs typeface="Times New Roman"/>
              <a:sym typeface="Times New Roman"/>
            </a:endParaRPr>
          </a:p>
          <a:p>
            <a:pPr indent="-419100" lvl="0" marL="457200" rtl="0" algn="just">
              <a:lnSpc>
                <a:spcPct val="115000"/>
              </a:lnSpc>
              <a:spcBef>
                <a:spcPts val="600"/>
              </a:spcBef>
              <a:spcAft>
                <a:spcPts val="0"/>
              </a:spcAft>
              <a:buSzPts val="3000"/>
              <a:buFont typeface="Times New Roman"/>
              <a:buAutoNum type="arabicPeriod"/>
            </a:pPr>
            <a:r>
              <a:rPr lang="en-US" sz="3000">
                <a:highlight>
                  <a:srgbClr val="FFFFFF"/>
                </a:highlight>
                <a:uFill>
                  <a:noFill/>
                </a:uFill>
                <a:latin typeface="Times New Roman"/>
                <a:ea typeface="Times New Roman"/>
                <a:cs typeface="Times New Roman"/>
                <a:sym typeface="Times New Roman"/>
                <a:hlinkClick r:id="rId4"/>
              </a:rPr>
              <a:t>Force-push</a:t>
            </a:r>
            <a:r>
              <a:rPr lang="en-US" sz="3000">
                <a:highlight>
                  <a:srgbClr val="FFFFFF"/>
                </a:highlight>
                <a:latin typeface="Times New Roman"/>
                <a:ea typeface="Times New Roman"/>
                <a:cs typeface="Times New Roman"/>
                <a:sym typeface="Times New Roman"/>
              </a:rPr>
              <a:t> to your branch.</a:t>
            </a:r>
            <a:endParaRPr sz="3000">
              <a:highlight>
                <a:srgbClr val="FFFFFF"/>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6"/>
          <p:cNvSpPr/>
          <p:nvPr/>
        </p:nvSpPr>
        <p:spPr>
          <a:xfrm>
            <a:off x="7200902" y="0"/>
            <a:ext cx="4991100" cy="6858000"/>
          </a:xfrm>
          <a:prstGeom prst="rect">
            <a:avLst/>
          </a:prstGeom>
          <a:solidFill>
            <a:srgbClr val="0045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oppins Light"/>
              <a:ea typeface="Poppins Light"/>
              <a:cs typeface="Poppins Light"/>
              <a:sym typeface="Poppins Light"/>
            </a:endParaRPr>
          </a:p>
        </p:txBody>
      </p:sp>
      <p:sp>
        <p:nvSpPr>
          <p:cNvPr id="203" name="Google Shape;203;p26"/>
          <p:cNvSpPr txBox="1"/>
          <p:nvPr>
            <p:ph type="title"/>
          </p:nvPr>
        </p:nvSpPr>
        <p:spPr>
          <a:xfrm>
            <a:off x="628650" y="685800"/>
            <a:ext cx="6315000" cy="914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Lato Black"/>
              <a:buNone/>
            </a:pPr>
            <a:r>
              <a:rPr lang="en-US">
                <a:latin typeface="Times New Roman"/>
                <a:ea typeface="Times New Roman"/>
                <a:cs typeface="Times New Roman"/>
                <a:sym typeface="Times New Roman"/>
              </a:rPr>
              <a:t>Interactive Rebase</a:t>
            </a:r>
            <a:endParaRPr>
              <a:latin typeface="Times New Roman"/>
              <a:ea typeface="Times New Roman"/>
              <a:cs typeface="Times New Roman"/>
              <a:sym typeface="Times New Roman"/>
            </a:endParaRPr>
          </a:p>
        </p:txBody>
      </p:sp>
      <p:pic>
        <p:nvPicPr>
          <p:cNvPr id="204" name="Google Shape;204;p26"/>
          <p:cNvPicPr preferRelativeResize="0"/>
          <p:nvPr/>
        </p:nvPicPr>
        <p:blipFill rotWithShape="1">
          <a:blip r:embed="rId3">
            <a:alphaModFix/>
          </a:blip>
          <a:srcRect b="0" l="0" r="0" t="0"/>
          <a:stretch/>
        </p:blipFill>
        <p:spPr>
          <a:xfrm rot="5400000">
            <a:off x="6929263" y="1620331"/>
            <a:ext cx="6007500" cy="4930827"/>
          </a:xfrm>
          <a:prstGeom prst="rect">
            <a:avLst/>
          </a:prstGeom>
          <a:noFill/>
          <a:ln>
            <a:noFill/>
          </a:ln>
        </p:spPr>
      </p:pic>
      <p:sp>
        <p:nvSpPr>
          <p:cNvPr id="205" name="Google Shape;205;p26"/>
          <p:cNvSpPr txBox="1"/>
          <p:nvPr/>
        </p:nvSpPr>
        <p:spPr>
          <a:xfrm>
            <a:off x="921300" y="2029225"/>
            <a:ext cx="5729700" cy="4648500"/>
          </a:xfrm>
          <a:prstGeom prst="rect">
            <a:avLst/>
          </a:prstGeom>
          <a:noFill/>
          <a:ln>
            <a:noFill/>
          </a:ln>
        </p:spPr>
        <p:txBody>
          <a:bodyPr anchorCtr="0" anchor="t" bIns="91425" lIns="91425" spcFirstLastPara="1" rIns="91425" wrap="square" tIns="91425">
            <a:spAutoFit/>
          </a:bodyPr>
          <a:lstStyle/>
          <a:p>
            <a:pPr indent="-355600" lvl="0" marL="457200" rtl="0" algn="just">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It is a tool that provide more manual control of your history revision process.</a:t>
            </a:r>
            <a:endParaRPr sz="2000">
              <a:latin typeface="Times New Roman"/>
              <a:ea typeface="Times New Roman"/>
              <a:cs typeface="Times New Roman"/>
              <a:sym typeface="Times New Roman"/>
            </a:endParaRPr>
          </a:p>
          <a:p>
            <a:pPr indent="-355600" lvl="0" marL="457200" rtl="0" algn="just">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When the Rebase Command accepts an -i argument then it will be in interactive mode</a:t>
            </a:r>
            <a:endParaRPr sz="2000">
              <a:latin typeface="Times New Roman"/>
              <a:ea typeface="Times New Roman"/>
              <a:cs typeface="Times New Roman"/>
              <a:sym typeface="Times New Roman"/>
            </a:endParaRPr>
          </a:p>
          <a:p>
            <a:pPr indent="-355600" lvl="0" marL="457200" rtl="0" algn="just">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Interactive Rebase can be used to modify commits .</a:t>
            </a:r>
            <a:endParaRPr sz="2000">
              <a:latin typeface="Times New Roman"/>
              <a:ea typeface="Times New Roman"/>
              <a:cs typeface="Times New Roman"/>
              <a:sym typeface="Times New Roman"/>
            </a:endParaRPr>
          </a:p>
          <a:p>
            <a:pPr indent="-355600" lvl="0" marL="457200" rtl="0" algn="just">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For example:</a:t>
            </a:r>
            <a:endParaRPr sz="2000">
              <a:latin typeface="Times New Roman"/>
              <a:ea typeface="Times New Roman"/>
              <a:cs typeface="Times New Roman"/>
              <a:sym typeface="Times New Roman"/>
            </a:endParaRPr>
          </a:p>
          <a:p>
            <a:pPr indent="-355600" lvl="1" marL="914400" rtl="0" algn="just">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Amend a commit message </a:t>
            </a:r>
            <a:endParaRPr sz="2000">
              <a:latin typeface="Times New Roman"/>
              <a:ea typeface="Times New Roman"/>
              <a:cs typeface="Times New Roman"/>
              <a:sym typeface="Times New Roman"/>
            </a:endParaRPr>
          </a:p>
          <a:p>
            <a:pPr indent="-355600" lvl="1" marL="914400" rtl="0" algn="just">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Squash </a:t>
            </a:r>
            <a:endParaRPr sz="2000">
              <a:latin typeface="Times New Roman"/>
              <a:ea typeface="Times New Roman"/>
              <a:cs typeface="Times New Roman"/>
              <a:sym typeface="Times New Roman"/>
            </a:endParaRPr>
          </a:p>
          <a:p>
            <a:pPr indent="-355600" lvl="1" marL="914400" rtl="0" algn="just">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Edit or Delete Commits</a:t>
            </a:r>
            <a:endParaRPr sz="20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500"/>
                                        <p:tgtEl>
                                          <p:spTgt spid="20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500"/>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7"/>
          <p:cNvSpPr txBox="1"/>
          <p:nvPr/>
        </p:nvSpPr>
        <p:spPr>
          <a:xfrm>
            <a:off x="593375" y="438975"/>
            <a:ext cx="6315000" cy="9144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Lato Black"/>
              <a:buNone/>
            </a:pPr>
            <a:r>
              <a:rPr b="1" lang="en-US" sz="4800">
                <a:solidFill>
                  <a:schemeClr val="lt1"/>
                </a:solidFill>
                <a:latin typeface="Times New Roman"/>
                <a:ea typeface="Times New Roman"/>
                <a:cs typeface="Times New Roman"/>
                <a:sym typeface="Times New Roman"/>
              </a:rPr>
              <a:t>Basic Commands</a:t>
            </a:r>
            <a:endParaRPr b="1" sz="4800">
              <a:solidFill>
                <a:schemeClr val="lt1"/>
              </a:solidFill>
              <a:latin typeface="Times New Roman"/>
              <a:ea typeface="Times New Roman"/>
              <a:cs typeface="Times New Roman"/>
              <a:sym typeface="Times New Roman"/>
            </a:endParaRPr>
          </a:p>
        </p:txBody>
      </p:sp>
      <p:sp>
        <p:nvSpPr>
          <p:cNvPr id="212" name="Google Shape;212;p27"/>
          <p:cNvSpPr txBox="1"/>
          <p:nvPr/>
        </p:nvSpPr>
        <p:spPr>
          <a:xfrm>
            <a:off x="816300" y="2001775"/>
            <a:ext cx="9053100" cy="3974700"/>
          </a:xfrm>
          <a:prstGeom prst="rect">
            <a:avLst/>
          </a:prstGeom>
          <a:noFill/>
          <a:ln>
            <a:noFill/>
          </a:ln>
        </p:spPr>
        <p:txBody>
          <a:bodyPr anchorCtr="0" anchor="t" bIns="45700" lIns="91425" spcFirstLastPara="1" rIns="91425" wrap="square" tIns="45700">
            <a:noAutofit/>
          </a:bodyPr>
          <a:lstStyle/>
          <a:p>
            <a:pPr indent="-419100" lvl="0" marL="457200" marR="0" rtl="0" algn="l">
              <a:lnSpc>
                <a:spcPct val="90000"/>
              </a:lnSpc>
              <a:spcBef>
                <a:spcPts val="0"/>
              </a:spcBef>
              <a:spcAft>
                <a:spcPts val="0"/>
              </a:spcAft>
              <a:buClr>
                <a:schemeClr val="dk1"/>
              </a:buClr>
              <a:buSzPts val="3000"/>
              <a:buFont typeface="Times New Roman"/>
              <a:buChar char="●"/>
            </a:pPr>
            <a:r>
              <a:rPr b="1" lang="en-US" sz="3000">
                <a:solidFill>
                  <a:schemeClr val="dk1"/>
                </a:solidFill>
                <a:latin typeface="Times New Roman"/>
                <a:ea typeface="Times New Roman"/>
                <a:cs typeface="Times New Roman"/>
                <a:sym typeface="Times New Roman"/>
              </a:rPr>
              <a:t>git commit  - -amend</a:t>
            </a:r>
            <a:endParaRPr b="1" sz="3000">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None/>
            </a:pPr>
            <a:r>
              <a:rPr b="1" lang="en-US" sz="3000">
                <a:solidFill>
                  <a:schemeClr val="dk1"/>
                </a:solidFill>
                <a:latin typeface="Times New Roman"/>
                <a:ea typeface="Times New Roman"/>
                <a:cs typeface="Times New Roman"/>
                <a:sym typeface="Times New Roman"/>
              </a:rPr>
              <a:t>	</a:t>
            </a:r>
            <a:endParaRPr b="1" sz="3000">
              <a:solidFill>
                <a:schemeClr val="dk1"/>
              </a:solidFill>
              <a:latin typeface="Times New Roman"/>
              <a:ea typeface="Times New Roman"/>
              <a:cs typeface="Times New Roman"/>
              <a:sym typeface="Times New Roman"/>
            </a:endParaRPr>
          </a:p>
          <a:p>
            <a:pPr indent="457200" lvl="0" marL="0" marR="0" rtl="0" algn="just">
              <a:lnSpc>
                <a:spcPct val="90000"/>
              </a:lnSpc>
              <a:spcBef>
                <a:spcPts val="0"/>
              </a:spcBef>
              <a:spcAft>
                <a:spcPts val="0"/>
              </a:spcAft>
              <a:buNone/>
            </a:pPr>
            <a:r>
              <a:rPr b="1" lang="en-US" sz="3000">
                <a:solidFill>
                  <a:schemeClr val="dk1"/>
                </a:solidFill>
                <a:latin typeface="Times New Roman"/>
                <a:ea typeface="Times New Roman"/>
                <a:cs typeface="Times New Roman"/>
                <a:sym typeface="Times New Roman"/>
              </a:rPr>
              <a:t>	</a:t>
            </a:r>
            <a:r>
              <a:rPr lang="en-US" sz="3000">
                <a:solidFill>
                  <a:schemeClr val="dk1"/>
                </a:solidFill>
                <a:latin typeface="Times New Roman"/>
                <a:ea typeface="Times New Roman"/>
                <a:cs typeface="Times New Roman"/>
                <a:sym typeface="Times New Roman"/>
              </a:rPr>
              <a:t>This </a:t>
            </a:r>
            <a:r>
              <a:rPr lang="en-US" sz="3000">
                <a:solidFill>
                  <a:schemeClr val="dk1"/>
                </a:solidFill>
                <a:latin typeface="Times New Roman"/>
                <a:ea typeface="Times New Roman"/>
                <a:cs typeface="Times New Roman"/>
                <a:sym typeface="Times New Roman"/>
              </a:rPr>
              <a:t>command</a:t>
            </a:r>
            <a:r>
              <a:rPr lang="en-US" sz="3000">
                <a:solidFill>
                  <a:schemeClr val="dk1"/>
                </a:solidFill>
                <a:latin typeface="Times New Roman"/>
                <a:ea typeface="Times New Roman"/>
                <a:cs typeface="Times New Roman"/>
                <a:sym typeface="Times New Roman"/>
              </a:rPr>
              <a:t> is convenient way to </a:t>
            </a:r>
            <a:r>
              <a:rPr lang="en-US" sz="3000">
                <a:solidFill>
                  <a:schemeClr val="dk1"/>
                </a:solidFill>
                <a:latin typeface="Times New Roman"/>
                <a:ea typeface="Times New Roman"/>
                <a:cs typeface="Times New Roman"/>
                <a:sym typeface="Times New Roman"/>
              </a:rPr>
              <a:t>modify</a:t>
            </a:r>
            <a:r>
              <a:rPr lang="en-US" sz="3000">
                <a:solidFill>
                  <a:schemeClr val="dk1"/>
                </a:solidFill>
                <a:latin typeface="Times New Roman"/>
                <a:ea typeface="Times New Roman"/>
                <a:cs typeface="Times New Roman"/>
                <a:sym typeface="Times New Roman"/>
              </a:rPr>
              <a:t> the most recent commit.</a:t>
            </a:r>
            <a:endParaRPr sz="3000">
              <a:solidFill>
                <a:schemeClr val="dk1"/>
              </a:solidFill>
              <a:latin typeface="Times New Roman"/>
              <a:ea typeface="Times New Roman"/>
              <a:cs typeface="Times New Roman"/>
              <a:sym typeface="Times New Roman"/>
            </a:endParaRPr>
          </a:p>
          <a:p>
            <a:pPr indent="0" lvl="0" marL="914400" marR="0" rtl="0" algn="l">
              <a:lnSpc>
                <a:spcPct val="90000"/>
              </a:lnSpc>
              <a:spcBef>
                <a:spcPts val="0"/>
              </a:spcBef>
              <a:spcAft>
                <a:spcPts val="0"/>
              </a:spcAft>
              <a:buNone/>
            </a:pPr>
            <a:r>
              <a:t/>
            </a:r>
            <a:endParaRPr sz="3000">
              <a:solidFill>
                <a:schemeClr val="dk1"/>
              </a:solidFill>
              <a:latin typeface="Times New Roman"/>
              <a:ea typeface="Times New Roman"/>
              <a:cs typeface="Times New Roman"/>
              <a:sym typeface="Times New Roman"/>
            </a:endParaRPr>
          </a:p>
          <a:p>
            <a:pPr indent="-419100" lvl="0" marL="457200" marR="0" rtl="0" algn="l">
              <a:lnSpc>
                <a:spcPct val="90000"/>
              </a:lnSpc>
              <a:spcBef>
                <a:spcPts val="0"/>
              </a:spcBef>
              <a:spcAft>
                <a:spcPts val="0"/>
              </a:spcAft>
              <a:buClr>
                <a:schemeClr val="dk1"/>
              </a:buClr>
              <a:buSzPts val="3000"/>
              <a:buFont typeface="Times New Roman"/>
              <a:buChar char="●"/>
            </a:pPr>
            <a:r>
              <a:rPr b="1" lang="en-US" sz="3000">
                <a:solidFill>
                  <a:schemeClr val="dk1"/>
                </a:solidFill>
                <a:latin typeface="Times New Roman"/>
                <a:ea typeface="Times New Roman"/>
                <a:cs typeface="Times New Roman"/>
                <a:sym typeface="Times New Roman"/>
              </a:rPr>
              <a:t>Squash commit for clean history</a:t>
            </a:r>
            <a:endParaRPr b="1" sz="3000">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None/>
            </a:pPr>
            <a:r>
              <a:rPr b="1" lang="en-US" sz="3000">
                <a:solidFill>
                  <a:schemeClr val="dk1"/>
                </a:solidFill>
                <a:latin typeface="Times New Roman"/>
                <a:ea typeface="Times New Roman"/>
                <a:cs typeface="Times New Roman"/>
                <a:sym typeface="Times New Roman"/>
              </a:rPr>
              <a:t>	</a:t>
            </a:r>
            <a:endParaRPr b="1" sz="3000">
              <a:solidFill>
                <a:schemeClr val="dk1"/>
              </a:solidFill>
              <a:latin typeface="Times New Roman"/>
              <a:ea typeface="Times New Roman"/>
              <a:cs typeface="Times New Roman"/>
              <a:sym typeface="Times New Roman"/>
            </a:endParaRPr>
          </a:p>
          <a:p>
            <a:pPr indent="0" lvl="0" marL="0" marR="0" rtl="0" algn="just">
              <a:lnSpc>
                <a:spcPct val="90000"/>
              </a:lnSpc>
              <a:spcBef>
                <a:spcPts val="0"/>
              </a:spcBef>
              <a:spcAft>
                <a:spcPts val="0"/>
              </a:spcAft>
              <a:buNone/>
            </a:pPr>
            <a:r>
              <a:rPr b="1" lang="en-US" sz="3000">
                <a:solidFill>
                  <a:schemeClr val="dk1"/>
                </a:solidFill>
                <a:latin typeface="Times New Roman"/>
                <a:ea typeface="Times New Roman"/>
                <a:cs typeface="Times New Roman"/>
                <a:sym typeface="Times New Roman"/>
              </a:rPr>
              <a:t>		</a:t>
            </a:r>
            <a:r>
              <a:rPr lang="en-US" sz="3000">
                <a:solidFill>
                  <a:schemeClr val="dk1"/>
                </a:solidFill>
                <a:latin typeface="Times New Roman"/>
                <a:ea typeface="Times New Roman"/>
                <a:cs typeface="Times New Roman"/>
                <a:sym typeface="Times New Roman"/>
              </a:rPr>
              <a:t>The s “Squash” allow you to specify which commit you want to merge into previous commit</a:t>
            </a:r>
            <a:endParaRPr sz="3000">
              <a:solidFill>
                <a:schemeClr val="dk1"/>
              </a:solidFill>
              <a:latin typeface="Times New Roman"/>
              <a:ea typeface="Times New Roman"/>
              <a:cs typeface="Times New Roman"/>
              <a:sym typeface="Times New Roman"/>
            </a:endParaRPr>
          </a:p>
          <a:p>
            <a:pPr indent="457200" lvl="0" marL="0" marR="0" rtl="0" algn="l">
              <a:lnSpc>
                <a:spcPct val="90000"/>
              </a:lnSpc>
              <a:spcBef>
                <a:spcPts val="0"/>
              </a:spcBef>
              <a:spcAft>
                <a:spcPts val="0"/>
              </a:spcAft>
              <a:buNone/>
            </a:pPr>
            <a:r>
              <a:t/>
            </a:r>
            <a:endParaRPr sz="3000">
              <a:solidFill>
                <a:schemeClr val="dk1"/>
              </a:solidFill>
              <a:latin typeface="Times New Roman"/>
              <a:ea typeface="Times New Roman"/>
              <a:cs typeface="Times New Roman"/>
              <a:sym typeface="Times New Roman"/>
            </a:endParaRPr>
          </a:p>
          <a:p>
            <a:pPr indent="457200" lvl="0" marL="0" marR="0" rtl="0" algn="l">
              <a:lnSpc>
                <a:spcPct val="90000"/>
              </a:lnSpc>
              <a:spcBef>
                <a:spcPts val="0"/>
              </a:spcBef>
              <a:spcAft>
                <a:spcPts val="0"/>
              </a:spcAft>
              <a:buNone/>
            </a:pPr>
            <a:r>
              <a:rPr lang="en-US" sz="3000">
                <a:solidFill>
                  <a:schemeClr val="dk1"/>
                </a:solidFill>
                <a:latin typeface="Times New Roman"/>
                <a:ea typeface="Times New Roman"/>
                <a:cs typeface="Times New Roman"/>
                <a:sym typeface="Times New Roman"/>
              </a:rPr>
              <a:t> </a:t>
            </a:r>
            <a:endParaRPr sz="30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Eureka 3">
      <a:dk1>
        <a:srgbClr val="3F3F3F"/>
      </a:dk1>
      <a:lt1>
        <a:srgbClr val="FFFFFF"/>
      </a:lt1>
      <a:dk2>
        <a:srgbClr val="313C41"/>
      </a:dk2>
      <a:lt2>
        <a:srgbClr val="FFFFFF"/>
      </a:lt2>
      <a:accent1>
        <a:srgbClr val="2099D8"/>
      </a:accent1>
      <a:accent2>
        <a:srgbClr val="27A6C2"/>
      </a:accent2>
      <a:accent3>
        <a:srgbClr val="5BBE77"/>
      </a:accent3>
      <a:accent4>
        <a:srgbClr val="8DC928"/>
      </a:accent4>
      <a:accent5>
        <a:srgbClr val="60C067"/>
      </a:accent5>
      <a:accent6>
        <a:srgbClr val="7F7F7F"/>
      </a:accent6>
      <a:hlink>
        <a:srgbClr val="A05024"/>
      </a:hlink>
      <a:folHlink>
        <a:srgbClr val="FEC0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