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83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86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Mechanism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8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5358546"/>
              </p:ext>
            </p:extLst>
          </p:nvPr>
        </p:nvGraphicFramePr>
        <p:xfrm>
          <a:off x="2209800" y="2286000"/>
          <a:ext cx="3254510" cy="1603841"/>
        </p:xfrm>
        <a:graphic>
          <a:graphicData uri="http://schemas.openxmlformats.org/presentationml/2006/ole">
            <p:oleObj spid="_x0000_s6154" name="CS ChemDraw Drawing" r:id="rId3" imgW="1765979" imgH="869790" progId="ChemDraw.Document.6.0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9691985"/>
              </p:ext>
            </p:extLst>
          </p:nvPr>
        </p:nvGraphicFramePr>
        <p:xfrm>
          <a:off x="5486400" y="2438400"/>
          <a:ext cx="1235075" cy="1720910"/>
        </p:xfrm>
        <a:graphic>
          <a:graphicData uri="http://schemas.openxmlformats.org/presentationml/2006/ole">
            <p:oleObj spid="_x0000_s6155" name="CS ChemDraw Drawing" r:id="rId4" imgW="670348" imgH="933639" progId="ChemDraw.Document.6.0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914400" y="1066800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Favorskii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Reaction:</a:t>
            </a:r>
          </a:p>
        </p:txBody>
      </p:sp>
    </p:spTree>
    <p:extLst>
      <p:ext uri="{BB962C8B-B14F-4D97-AF65-F5344CB8AC3E}">
        <p14:creationId xmlns:p14="http://schemas.microsoft.com/office/powerpoint/2010/main" xmlns="" val="30604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9328496"/>
              </p:ext>
            </p:extLst>
          </p:nvPr>
        </p:nvGraphicFramePr>
        <p:xfrm>
          <a:off x="1447800" y="618657"/>
          <a:ext cx="6248400" cy="4791543"/>
        </p:xfrm>
        <a:graphic>
          <a:graphicData uri="http://schemas.openxmlformats.org/presentationml/2006/ole">
            <p:oleObj spid="_x0000_s1035" name="CS ChemDraw Drawing" r:id="rId3" imgW="3819973" imgH="2997541" progId="ChemDraw.Document.6.0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267977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Favorskii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Reaction: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3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9047139"/>
              </p:ext>
            </p:extLst>
          </p:nvPr>
        </p:nvGraphicFramePr>
        <p:xfrm>
          <a:off x="1676400" y="2667000"/>
          <a:ext cx="6076822" cy="1539875"/>
        </p:xfrm>
        <a:graphic>
          <a:graphicData uri="http://schemas.openxmlformats.org/presentationml/2006/ole">
            <p:oleObj spid="_x0000_s7174" name="CS ChemDraw Drawing" r:id="rId3" imgW="3733232" imgH="945902" progId="ChemDraw.Document.6.0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3291" y="1616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Benzoin Condensation: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6912286"/>
              </p:ext>
            </p:extLst>
          </p:nvPr>
        </p:nvGraphicFramePr>
        <p:xfrm>
          <a:off x="1066800" y="685800"/>
          <a:ext cx="7010400" cy="5715000"/>
        </p:xfrm>
        <a:graphic>
          <a:graphicData uri="http://schemas.openxmlformats.org/presentationml/2006/ole">
            <p:oleObj spid="_x0000_s3083" name="CS ChemDraw Drawing" r:id="rId3" imgW="4539649" imgH="3936348" progId="ChemDraw.Document.6.0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3291" y="1616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Benzoin Condensation: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9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1725380"/>
              </p:ext>
            </p:extLst>
          </p:nvPr>
        </p:nvGraphicFramePr>
        <p:xfrm>
          <a:off x="1522343" y="2590800"/>
          <a:ext cx="6218352" cy="1104900"/>
        </p:xfrm>
        <a:graphic>
          <a:graphicData uri="http://schemas.openxmlformats.org/presentationml/2006/ole">
            <p:oleObj spid="_x0000_s8197" name="CS ChemDraw Drawing" r:id="rId3" imgW="3001828" imgH="533206" progId="ChemDraw.Document.6.0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Perkin Reaction: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8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0098125"/>
              </p:ext>
            </p:extLst>
          </p:nvPr>
        </p:nvGraphicFramePr>
        <p:xfrm>
          <a:off x="990600" y="335511"/>
          <a:ext cx="7238999" cy="6252793"/>
        </p:xfrm>
        <a:graphic>
          <a:graphicData uri="http://schemas.openxmlformats.org/presentationml/2006/ole">
            <p:oleObj spid="_x0000_s4107" name="CS ChemDraw Drawing" r:id="rId3" imgW="5617360" imgH="4851903" progId="ChemDraw.Document.6.0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Perkin Reaction: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8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9869507"/>
              </p:ext>
            </p:extLst>
          </p:nvPr>
        </p:nvGraphicFramePr>
        <p:xfrm>
          <a:off x="1447800" y="597932"/>
          <a:ext cx="5791200" cy="5816638"/>
        </p:xfrm>
        <a:graphic>
          <a:graphicData uri="http://schemas.openxmlformats.org/presentationml/2006/ole">
            <p:oleObj spid="_x0000_s2059" name="CS ChemDraw Drawing" r:id="rId3" imgW="3852474" imgH="4455727" progId="ChemDraw.Document.6.0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Lead Acetate: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3606201"/>
              </p:ext>
            </p:extLst>
          </p:nvPr>
        </p:nvGraphicFramePr>
        <p:xfrm>
          <a:off x="1525588" y="685800"/>
          <a:ext cx="5178425" cy="5664200"/>
        </p:xfrm>
        <a:graphic>
          <a:graphicData uri="http://schemas.openxmlformats.org/presentationml/2006/ole">
            <p:oleObj spid="_x0000_s5130" name="CS ChemDraw Drawing" r:id="rId3" imgW="3518535" imgH="4225885" progId="ChemDraw.Document.6.0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1214414" y="357166"/>
            <a:ext cx="370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N,N'-</a:t>
            </a:r>
            <a:r>
              <a:rPr lang="en-IN" b="1" dirty="0" err="1" smtClean="0"/>
              <a:t>Dicyclohexylcarbodiimide</a:t>
            </a:r>
            <a:r>
              <a:rPr lang="en-IN" b="1" dirty="0" smtClean="0"/>
              <a:t> (DCC)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141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29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CS ChemDraw Drawing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DIPIKA PAN</dc:creator>
  <cp:lastModifiedBy>IIEST</cp:lastModifiedBy>
  <cp:revision>9</cp:revision>
  <dcterms:created xsi:type="dcterms:W3CDTF">2006-08-16T00:00:00Z</dcterms:created>
  <dcterms:modified xsi:type="dcterms:W3CDTF">2021-02-17T04:21:17Z</dcterms:modified>
</cp:coreProperties>
</file>