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3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4D1F-E45D-46A6-B41D-644DCD22994C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14B7-5830-418A-B175-5AE5B69E12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0067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4D1F-E45D-46A6-B41D-644DCD22994C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14B7-5830-418A-B175-5AE5B69E12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6068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4D1F-E45D-46A6-B41D-644DCD22994C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14B7-5830-418A-B175-5AE5B69E12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287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4D1F-E45D-46A6-B41D-644DCD22994C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14B7-5830-418A-B175-5AE5B69E12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5916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4D1F-E45D-46A6-B41D-644DCD22994C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14B7-5830-418A-B175-5AE5B69E12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1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4D1F-E45D-46A6-B41D-644DCD22994C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14B7-5830-418A-B175-5AE5B69E12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9508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4D1F-E45D-46A6-B41D-644DCD22994C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14B7-5830-418A-B175-5AE5B69E12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3326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4D1F-E45D-46A6-B41D-644DCD22994C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14B7-5830-418A-B175-5AE5B69E12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210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4D1F-E45D-46A6-B41D-644DCD22994C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14B7-5830-418A-B175-5AE5B69E12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255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4D1F-E45D-46A6-B41D-644DCD22994C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14B7-5830-418A-B175-5AE5B69E12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3513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4D1F-E45D-46A6-B41D-644DCD22994C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714B7-5830-418A-B175-5AE5B69E12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4630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4D1F-E45D-46A6-B41D-644DCD22994C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14B7-5830-418A-B175-5AE5B69E12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8713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385" y="200553"/>
            <a:ext cx="11659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level language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(HLL) is a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programming language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such as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FORTRAN, or Pascal that enables a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programmer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to write programs that are more or less independent of a particular type of computer. Such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languages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are considered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because they are closer to human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languages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and further from machine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languages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446" y="1410789"/>
            <a:ext cx="50553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command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list all files and folders </a:t>
            </a:r>
          </a:p>
          <a:p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folderName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= list files in folder</a:t>
            </a:r>
          </a:p>
          <a:p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folderName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= change directory </a:t>
            </a:r>
          </a:p>
          <a:p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go to root</a:t>
            </a:r>
          </a:p>
          <a:p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..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go up one folder, tip: ../../../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&lt;command&gt; = shows manual (RTFM)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= show content of file</a:t>
            </a:r>
          </a:p>
          <a:p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create new folder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image.jpg newimage.jpg = copy and rename a file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image.jpg &lt;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folderName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&gt;/ = copy to folder</a:t>
            </a:r>
          </a:p>
          <a:p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filename.txt filename2.txt = rename file</a:t>
            </a:r>
          </a:p>
          <a:p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&lt;filename&gt; .. = delete file (s)</a:t>
            </a:r>
          </a:p>
          <a:p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-r &lt;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foldername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&gt;/ = delete folder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5589" y="1214846"/>
            <a:ext cx="63746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sulata@hamsa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:~$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assign_c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sulata@hamsa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:~$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assign_c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sulata@hamsa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:~/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assign_c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vi assign1.c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sulata@hamsa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:~/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assign_c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assign1.c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sulata@hamsa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:~/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assign_c$cat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assign1.c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sulata@hamsa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:~/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assign_c$cp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assign1.c assignment1.c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sulata@hamsa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:~/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assign_c$rm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assign1.c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0091" y="4036424"/>
            <a:ext cx="5590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#include &lt;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stdio.h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                   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void main()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printf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(“hello, world\n”);}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esc:wq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 write and quit  for storing the program </a:t>
            </a:r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in disk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709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" y="365760"/>
            <a:ext cx="114568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program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must be entered into a file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Filename can consist of letters, digits and special characters, followed by a dot and a letter c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hello.c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program.c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assign1.c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file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text editor to create the file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for calling the editor and creating the file: vi &lt;filename&gt;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vi assign1.c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assign1.c is an existing file it will be loaded using the command vi assign1.c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the command vi assign1.c creates a new file for receiving the new program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corrections in the existing program can be done using the editor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assign1.c is saved on disk after editing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program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program that is entered into the file assign1.c is the source program as it represents the original form of the program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856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002" y="365760"/>
            <a:ext cx="111771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of the program is required to make the source program suitable for execution by the computer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translates the source program into object program and stores the object program into a new file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for compilation: cc assign1.c/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assign1.c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Linking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Linking is the process of putting together other programs files and functions that are required by the program in the file assign1.c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the program is using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function, then the object code of this function should be brought from the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(standard input output) library of the system and linked to the main program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Linking is done at the time of using cc command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object code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compiled and linked program is called the executable object code and is stored automatically in another file named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the program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command for execution is ./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loads the executable object code into the computer memory and executes the instructions.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640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396" y="268942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programs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words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→ hello, world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#include &lt;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stdio.h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                   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void main()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printf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(“hello, world\n”);}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0763" y="2023268"/>
            <a:ext cx="0" cy="31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18191" y="4686492"/>
            <a:ext cx="0" cy="31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00457" y="1699238"/>
            <a:ext cx="7394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program must have a main function and program starts to execute from main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C, a function may call other function , calling function provides a list of arguments to the function it calls.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parenthesis after the function name surrounds the argument list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is defined to be a function that expects no argument, which is indicated by the empty list (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0457" y="415347"/>
            <a:ext cx="4539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Tells the compiler to include information about the standard input/output library</a:t>
            </a:r>
          </a:p>
          <a:p>
            <a:r>
              <a:rPr lang="en-IN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Header file,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standard input and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822" y="4390990"/>
            <a:ext cx="34101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Compilation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cc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hello.c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 compiler    program name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the program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./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hello, world</a:t>
            </a: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04396" y="2253236"/>
            <a:ext cx="3786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 function with the argument  “hello, world\n”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ello, world → sequence of characters in double quotes = character string = string constant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 → C notation for newline character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97742" y="731520"/>
            <a:ext cx="2086983" cy="5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20009" y="1582024"/>
            <a:ext cx="2680448" cy="35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68880" y="4702629"/>
            <a:ext cx="404949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4833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5003" y="290456"/>
            <a:ext cx="373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Program to print Fahrenheit-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elsius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0612" y="957431"/>
            <a:ext cx="527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3232" y="1536383"/>
            <a:ext cx="59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552" y="2415684"/>
            <a:ext cx="1510939" cy="314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=5*(fahr-32)/9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5648" y="3119912"/>
            <a:ext cx="59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I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650" y="3999261"/>
            <a:ext cx="527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1169" y="984910"/>
            <a:ext cx="566567" cy="3018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760207" y="3999261"/>
            <a:ext cx="566567" cy="3018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Parallelogram 10"/>
          <p:cNvSpPr/>
          <p:nvPr/>
        </p:nvSpPr>
        <p:spPr>
          <a:xfrm>
            <a:off x="754827" y="1557898"/>
            <a:ext cx="616772" cy="523220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Parallelogram 11"/>
          <p:cNvSpPr/>
          <p:nvPr/>
        </p:nvSpPr>
        <p:spPr>
          <a:xfrm>
            <a:off x="754826" y="3088167"/>
            <a:ext cx="616772" cy="523220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34788" y="2430754"/>
            <a:ext cx="1472389" cy="29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>
            <a:stCxn id="9" idx="4"/>
            <a:endCxn id="5" idx="0"/>
          </p:cNvCxnSpPr>
          <p:nvPr/>
        </p:nvCxnSpPr>
        <p:spPr>
          <a:xfrm flipH="1">
            <a:off x="1101758" y="1286723"/>
            <a:ext cx="2695" cy="24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4"/>
            <a:endCxn id="13" idx="0"/>
          </p:cNvCxnSpPr>
          <p:nvPr/>
        </p:nvCxnSpPr>
        <p:spPr>
          <a:xfrm rot="16200000" flipH="1">
            <a:off x="942280" y="2202051"/>
            <a:ext cx="349636" cy="10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</p:cNvCxnSpPr>
          <p:nvPr/>
        </p:nvCxnSpPr>
        <p:spPr>
          <a:xfrm rot="5400000">
            <a:off x="924584" y="2868780"/>
            <a:ext cx="385042" cy="10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4"/>
          </p:cNvCxnSpPr>
          <p:nvPr/>
        </p:nvCxnSpPr>
        <p:spPr>
          <a:xfrm>
            <a:off x="1063212" y="3611387"/>
            <a:ext cx="0" cy="38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46203" y="329644"/>
            <a:ext cx="29618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main()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{float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Ënter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\n”);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(“%f\n”, &amp;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=5*(fahr-32)/9;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f,%f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\n”,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12068" y="2843703"/>
            <a:ext cx="3747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%d → Format specifier for integer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library function to input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fahr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address of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09378" y="649957"/>
            <a:ext cx="46315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main()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//declaration statement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Ënter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\n”);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(“%d\n”, &amp;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=5*(fahr-32)/9;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d,%d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\n”,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09378" y="3728270"/>
            <a:ext cx="196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0, -17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22083" y="2661931"/>
            <a:ext cx="3445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%f → Format specifier for float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0.000000, -17.777779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1612" y="3980633"/>
            <a:ext cx="4582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main()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Ënter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\n”);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=0;i&lt;=9;i++)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(“%f\n”, &amp;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=5*(fahr-32)/9;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,%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\n”,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);}}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9086" y="5447715"/>
            <a:ext cx="373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10 different 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pair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34764" y="2634887"/>
            <a:ext cx="0" cy="35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461608" y="2269530"/>
            <a:ext cx="0" cy="35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074567" y="4262384"/>
            <a:ext cx="1297044" cy="127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620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386" y="181095"/>
            <a:ext cx="315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Print n numbers in the screen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825" y="561186"/>
            <a:ext cx="29618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main()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number,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n=10;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Ënter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number\n”);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(“%d\n”, &amp;number);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(“%d\n”, number);}}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8878" y="657540"/>
            <a:ext cx="2961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main()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number,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n=10, sum=0;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Ënter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number\n”);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(“%d\n”, &amp;number);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um=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sum+number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(“%d\n”, sum);}}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3909" y="164664"/>
            <a:ext cx="633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Add n numbers and print the sum in the screen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3444" y="3185801"/>
            <a:ext cx="412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Add 5 numbers and print the sum.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69845" y="3714566"/>
            <a:ext cx="2961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main()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sum=0, n;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rintf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Ënter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number\n”);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;i++)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(“%d\n”, &amp;n)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sum=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sum+n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(“%d\n”, sum);}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91316" y="3342554"/>
            <a:ext cx="2162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hile(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&lt;=5)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(“%d\n”, &amp;n);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sum=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sum+n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=i+1;}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ight Brace 55"/>
          <p:cNvSpPr/>
          <p:nvPr/>
        </p:nvSpPr>
        <p:spPr>
          <a:xfrm>
            <a:off x="3418243" y="4896267"/>
            <a:ext cx="45719" cy="7207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Arrow Connector 56"/>
          <p:cNvCxnSpPr>
            <a:stCxn id="56" idx="1"/>
            <a:endCxn id="55" idx="1"/>
          </p:cNvCxnSpPr>
          <p:nvPr/>
        </p:nvCxnSpPr>
        <p:spPr>
          <a:xfrm rot="10800000" flipH="1">
            <a:off x="3463962" y="4081218"/>
            <a:ext cx="1027354" cy="117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1"/>
          </p:cNvCxnSpPr>
          <p:nvPr/>
        </p:nvCxnSpPr>
        <p:spPr>
          <a:xfrm>
            <a:off x="3463962" y="5256648"/>
            <a:ext cx="462579" cy="22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922917" y="4910762"/>
            <a:ext cx="2216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(“%d\n”, &amp;n);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sum=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sum+n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=i+1;}while(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&lt;=5);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355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1054</Words>
  <Application>Microsoft Office PowerPoint</Application>
  <PresentationFormat>Custom</PresentationFormat>
  <Paragraphs>152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</dc:creator>
  <cp:lastModifiedBy>Sulata Mitra</cp:lastModifiedBy>
  <cp:revision>60</cp:revision>
  <dcterms:created xsi:type="dcterms:W3CDTF">2021-04-06T06:26:46Z</dcterms:created>
  <dcterms:modified xsi:type="dcterms:W3CDTF">2021-04-16T06:51:22Z</dcterms:modified>
</cp:coreProperties>
</file>