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449E7-B45E-4541-BDF8-AC55E2BF8CC0}" type="datetimeFigureOut">
              <a:rPr lang="en-US" smtClean="0"/>
              <a:pPr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DDD0B-0B3F-4869-A81E-178871E289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Command line argument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Values passed to the C program from the command line when the program is executed are called command line arguments in C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Command line arguments are important to the program when we want to pass the values to the program from outside and do not want to use it inside the code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main() function in the program handles the command line arguments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function main( ) can have two arguments, traditionally named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an array of pointers to strings 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an integer whose value is equal to the number of strings to which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points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Strings on the command line are passed to main( ) during program execution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Strings at the command line are stored in memory and address of the first string is stored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[0], address of the second string is stored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 and so 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Argument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set to the number of strings given on the command line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 Possible to provide any number of arguments using a command line argument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Syntax: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char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4038600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4400" y="228600"/>
            <a:ext cx="4419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main(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char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if(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&gt;= 2 )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{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("The arguments supplied are:\n");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for(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1;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&lt;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("%s\t",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else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("argument list is empty.\n");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return 0;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The arguments supplied are: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testing1	testing2	testing3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33400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Command line arguments: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testing1 testing2 testing3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152400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2) Command line argument during execution of the program to copy the content of a file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X_File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to another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$PROGRAM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X_File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Y_File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Here PROGRAM is the filename where the executable code of the program is stored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eliminates the need for the program to request the user to enter the filename during execution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information contained in the command line is passed on to the program through the arguments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when main is called</a:t>
            </a: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argument counter that counts the number of arguments in the command line = 3 in the above example i.e. PROGRAM,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X_File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Y_File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= represents an array of character pointers that points to the command line arguments,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size of this array = value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array of 3 pointers in the above example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[0] = PROGRAM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[1]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X_File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[2]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Y_File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81000"/>
            <a:ext cx="853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3) #include &lt;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stdio.h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void main(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char 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{while(*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!=NULL)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{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("%s\n",*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++;}}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Compilation command: cc –o 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compile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a binary file with name 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Run the file s together with arguments: ./s program hello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Output: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./s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454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Sulata Mitra</dc:creator>
  <cp:lastModifiedBy>Sulata Mitra</cp:lastModifiedBy>
  <cp:revision>31</cp:revision>
  <dcterms:created xsi:type="dcterms:W3CDTF">2021-07-08T07:56:21Z</dcterms:created>
  <dcterms:modified xsi:type="dcterms:W3CDTF">2021-07-16T07:04:25Z</dcterms:modified>
</cp:coreProperties>
</file>