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8" r:id="rId6"/>
    <p:sldId id="280" r:id="rId7"/>
    <p:sldId id="279" r:id="rId8"/>
    <p:sldId id="272" r:id="rId9"/>
    <p:sldId id="273" r:id="rId10"/>
    <p:sldId id="274" r:id="rId11"/>
    <p:sldId id="285" r:id="rId12"/>
    <p:sldId id="286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FE8C-5E33-48A8-8B46-F8E24128D115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7495-4974-4C32-AA8D-59653C7A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7495-4974-4C32-AA8D-59653C7A96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7495-4974-4C32-AA8D-59653C7A96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7495-4974-4C32-AA8D-59653C7A96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7495-4974-4C32-AA8D-59653C7A96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ED96-3347-4F66-AF63-A490A6A376A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Pointer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=3; - Declaration statement tells the compiler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reserve space in memory to hold the integer value,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associates the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this memory location 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value 3 at this location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81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location name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3  value at location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65524  location 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524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address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memory is a number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049294" y="1408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Printing the address of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457200"/>
            <a:ext cx="2514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3622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%u”, 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981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returns the address of the variable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%u = format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printing an unsigned integer, memory location address is unsigned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Pointers and strings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 ]=“Hello”; --- store Hello in a string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*p = “Hello”; --- C compiler stores the string at some location in memory and assign the address of the string in a char pointer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327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string can not be assigned to another string but one char pointer can be assigned to another char pointer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str1[ ]= “Hello”;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str2[10];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*s=“program”;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*q;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str2=str1; /*Error*/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q=s; /*No error*/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(“%s”, q);}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5240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a string has been defined it can not be initialized to another set of characters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Unlike string such an operation is valid with char pointers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str1[ ]= "Hello";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*p="Hello";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str1="Bye"; /*Error*/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p="Bye"; /*No error*/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s",p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Bye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Two dimensional array of characters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#define FOUND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#define NOTFOUND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masterarray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[4][10]={“Ram”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/*4 is the number of names in the array and 10 is the length*/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/* of each name in the array*/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”};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flag, 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(“Enter your name\n”);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(“%s”,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flag=NOTFOUND;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=0;i&lt;=3;i++)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a=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masterarray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][0],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);/*addresses of the strings are passed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(a==0)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(“Welcome”);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flag=FOUND;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break;}}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(flag==NOTFOUND)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(“No”);}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304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685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65464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65454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65484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65474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304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 bytes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1400" y="1447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 bytes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1066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 bytes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685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 bytes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981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Difficulty: Wastage of space as the required memory space is only 24 bytes but it reserves 40 bytes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6670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Array of pointers to store strings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pointer variable always contains an address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*names[ ]={“Ram”,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”};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Ram\0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5029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5200" y="5029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\0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200" y="50292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5029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\0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0292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5029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\0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5029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2400" y="5410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" y="5410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5410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5200" y="5410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6019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9000" y="6019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6019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6019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6400801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65514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00" y="6400800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6019800"/>
            <a:ext cx="3733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0100" y="6210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715294" y="6209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010694" y="6209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5000" y="6400800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65518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0400" y="6400800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0200" y="5715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names[ ]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2590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*names[ ] is an array of pointers, contains base addresses of respective names, base address of “Ram” is stored in names[0], base 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stored in names[1] and so 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4953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bytes are sacrificed for storing the addresses in the array names[ ] instead of 40 bytes for storing the names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use of available memory by using an array of pointers to store strings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Another reason of using array of pointers to store strings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Exchange 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names[ ][10]={“Ram”,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”};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(“Original %s %s”, &amp;names[1][0], &amp;names[2][0]); --- Output: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=0;i&lt;=9;i++)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{t=names[1][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names[1][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]=names[2][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names[2][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]=t;}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(“New %s %s”, &amp;names[1][0], &amp;names[2][0]);} --- Output: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exchange the names it is required to exchange the corresponding characters of the two names.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Ten exchanges are needed to interchange two names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exchanges can be reduced by using an array of pointers to strings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*names[ ]  ={“Ram”,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”};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*temp;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(“Original %s %s”, names[1], names[2]); --- Output: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temp=names[1];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names[1]=names[2];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names[2]=temp;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(“New %s %s”, names[1], names[2]);} --- Output: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Prasun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Exchange the addresses of the names stored in the array of pointers, rather than the names themselves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exchange is required to interchange names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Pointer operator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*  value at address operator,  also called indirection operator, gives the value stored at a particular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%u”, 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1430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prints the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gives the address of the variable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can be collected in a variable j, j=(&amp;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 is not an ordinary variable, j contains the 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compiler provides space in memory for 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048000"/>
            <a:ext cx="182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3528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48200" y="32766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8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3581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9600" y="3581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3352800"/>
            <a:ext cx="838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8200" y="30480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30480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7000" y="3048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j is 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i.e.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 of j is 65522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14" idx="3"/>
            <a:endCxn id="23" idx="1"/>
          </p:cNvCxnSpPr>
          <p:nvPr/>
        </p:nvCxnSpPr>
        <p:spPr>
          <a:xfrm>
            <a:off x="6172200" y="3505200"/>
            <a:ext cx="304800" cy="14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42672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Declaration statement for j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*j;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Tells the compiler j will be used to store the address of an integer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 j points to an integer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* value at address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*j  value at the address contained in j is an 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*j;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j=&amp;i;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%u\n”, 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%u\n”, 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j = %u\n”, &amp;j);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j = %u\n”, 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*j);}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334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 of j = 65522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j = 65524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9624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Declarations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*alpha;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*s;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0386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 are declared as pointer variables, s is going to contain the address of a floating point value,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going to contain the address of a char value, alpha is going to contain the address of an integer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Pointer that contains another pointer’s address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=3, *j, **k;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j=&amp;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k=&amp;j;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%u\n”, 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%u\n”, 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%u\n”, *k);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j = %u\n”, &amp;j);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j = %u\n”, k);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(“Address of k = %u\n”, &amp;k);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j = %u\n”, 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k = %u\n”, k);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*j);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%d\n”, **k);}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304800"/>
            <a:ext cx="2743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6096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5334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8382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838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609600"/>
            <a:ext cx="838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3048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3048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4800" y="609600"/>
            <a:ext cx="838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1000" y="838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7200" y="304800"/>
            <a:ext cx="228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3505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2667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5181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4876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4267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2400" y="4572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0" y="213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2895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3733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4038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65522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3581400" y="2286000"/>
            <a:ext cx="228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9000" y="2514600"/>
            <a:ext cx="3810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81400" y="2819400"/>
            <a:ext cx="228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5200" y="3048000"/>
            <a:ext cx="3810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29000" y="3352800"/>
            <a:ext cx="4572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3657600"/>
            <a:ext cx="228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0400" y="3886200"/>
            <a:ext cx="609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76600" y="4191000"/>
            <a:ext cx="609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76600" y="4419600"/>
            <a:ext cx="609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81400" y="4724400"/>
            <a:ext cx="4572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29000" y="5029200"/>
            <a:ext cx="4572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05200" y="5334000"/>
            <a:ext cx="4572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600" y="5486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*j, **k; --- 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 ordinary integer, j is a pointer to an integer, k is a pointer to an integer pointer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1447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*k = *(&amp;j)=value at address j = address of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**k = *(*(&amp;j))=*(value at address j) = *(address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value at address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Call by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of each of the actual arguments in the calling function is copied into corresponding formal arguments in the called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made to the formal arguments in the called function have no affect on the values of actual arguments in the calling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swapv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(“a=%d, b=%d\n”, a, b);}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8288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swapv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t=x;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x=y;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y=t;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(“x=%d, y=%d\n”, x, y);}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16764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x=20, y=10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a=10, b=20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of a and b remain unchanged even after exchanging the values of x and y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swapv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429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Call by reference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Addresses of actual arguments in the calling function are copied into the formal arguments of the called function.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419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swapv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(&amp;a, &amp;b);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(“a=%d, b=%d\n”, a, b);}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42672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swapv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*x,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*y)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t=*x;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*x=*y;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*y=t;}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43434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a=20, b=10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Exchange the values of a and b using their addresses stored in x and 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*x = *(&amp;a)=value at address 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*y = *(&amp;b)=value at address b =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Without using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 ] = “Program”;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len1, len2;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xstrlen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len2=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xstrlen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(“Programming”);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(“String=%s, Length=%d”,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len1);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(“String=%s, Length=%d”, “Programming”, len2);}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4572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xstrlen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(char *s)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length=0;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while(*s!=‘\0’)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{length++;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s++;}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return(length);}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9624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Without using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source[ ] = “Program”;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target[20];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xstrcpy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(source, target);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(“Source string=%s”, source);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(“Target string=%s”, target);}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4191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xstrcpy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(char *s, char *t)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{while(*s!=‘\0’)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{*t=*s;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s++;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t++;}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*t=‘\0’;}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28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Use of pointer for string operation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String=Program, Length=7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String=Programming, Length=11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019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Source string=Program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 string=Program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 function returns more than one value at a time using call by reference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areaperi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r, float *a, float *p) /*a = *(&amp;area) = value at address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{*a=3.14*r*r; /*value at address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calculated*/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*p=2*3.14*r;}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radius;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area, perimeter;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(“Enter radius of a circle\n”);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 &amp;radius);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areaperi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(radius, &amp;area, &amp;perimeter);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(“Area=%f, Perimeter=%f\n”, area, perimeter);}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Enter radius of a circle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Area=78.500000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Perimeter=31.400000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Passing the value of radius, address of area and address of perimeter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change that we make in values stored at addresses contained in the pointer variables a and p would make the change effective in main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Indirectly return two values from the called function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Passing array elements to a function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Call by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marks[ ] = {1, 2, 3, 7, 8, 5};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for(j=0;j&lt;=5;j++)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display(marks[j]);} – passing an individual array element at a time to the function display()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and getting it printed in the function display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display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m) 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at a time only one element is passed so it is collected in an integer variable 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 m);}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1, 2, 3, 7, 8, 5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Call by reference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marks[ ] = {1, 2, 3, 7, 8, 5};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for(j=0;j&lt;=5;j++)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display(&amp;marks[j]);} – passing the address of  individual array element at a time to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function display()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display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*m) – m is a pointer variable to collect the address of array element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 *m);}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Passing an entire array to a function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marks[ ]={3, 32, 24, 5, 6};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display(&amp;marks[0],5);} ---- address of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array element is passed to display function along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with the number of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display(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*j,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n)  ---- address is collected 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pointer variable j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for(k=0;k&lt;=n-1;k++)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 *j); ---- *j : value at &amp;marks[k]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j++;}} ---- increment pointer to point next 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4290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Use of pointer to access the array element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 ]=“ABDUL”;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=name; -- store base address of character array/string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while(*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!=‘\0’){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(“%c”,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);---value at address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++;} --- point to the next character in the string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2500</Words>
  <Application>Microsoft Office PowerPoint</Application>
  <PresentationFormat>On-screen Show (4:3)</PresentationFormat>
  <Paragraphs>389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Sulata Mitra</dc:creator>
  <cp:lastModifiedBy>Sulata Mitra</cp:lastModifiedBy>
  <cp:revision>180</cp:revision>
  <dcterms:created xsi:type="dcterms:W3CDTF">2021-05-08T12:30:04Z</dcterms:created>
  <dcterms:modified xsi:type="dcterms:W3CDTF">2021-06-25T06:21:27Z</dcterms:modified>
</cp:coreProperties>
</file>