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8" r:id="rId6"/>
    <p:sldId id="280" r:id="rId7"/>
    <p:sldId id="279" r:id="rId8"/>
    <p:sldId id="272" r:id="rId9"/>
    <p:sldId id="273" r:id="rId10"/>
    <p:sldId id="27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ED96-3347-4F66-AF63-A490A6A376A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A936-2C30-4475-9F9B-1916CF6BCB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Ordinary variable can hold one piece of information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can hold a number of pieces of information of the same data type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is used to deal with entities that are collection of dissimilar data types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To store data about a book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 name (String)              Price (float)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 name (String)           Number of pages (Integer)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Publisher (String)                 etc.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approaches for storing name, price and number of pages of 3 books</a:t>
            </a:r>
          </a:p>
          <a:p>
            <a:pPr>
              <a:buFont typeface="Symbol"/>
              <a:buChar char="®"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Using 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: Three separate arrays are required for storing name, price and number of pages for 3 books, number of arrays depend upon the number of items related to the book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6019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Template is terminated by a semicolon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258094" y="5904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7800" y="3962400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book_bank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tag name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book1, book2, book3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structure variables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structure variable has 4 members as specified by the template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Members of  the structure themselves are not variable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they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not occupy any memory until they are associated with structure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" y="403860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/>
              <a:buChar char="®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structure: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book_bank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title[20];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author[15];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pages;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price;};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book_bank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book1, book2, book3;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0" y="609600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book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name[25] 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 author[25] ;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callno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; } 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display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book b 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 "\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n%s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%s %d", b.name,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b.author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b.callno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);}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 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book b1 = { "C program", "SM", 171 } ;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( b1 ) 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52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Passing of entire structure to a function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228600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calling of function display( ) becomes quite compact, display ( b1) ;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formal argument cannot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book b1 as the data type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book is not known to the display function. So it is necessary to define the structure type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book outside main(), so that it becomes known to all functions in the program.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35052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structure each member has its own storage location whereas all the members of a union use the same location.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Union may contain many members of different types but it can handle only one member at a time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union item        /*declares a variable code of type union item*/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{float 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m;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/*compiler allocates a piece of storage that is large enough to hold the largest*/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c;}code;   /*variable type in the union*/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752600"/>
            <a:ext cx="914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914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752600"/>
            <a:ext cx="914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1752600"/>
            <a:ext cx="914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447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21336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1447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1001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200" y="1447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1002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9400" y="14478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1003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28194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24384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-228600" y="25908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8600" y="2362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" y="26670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8600" y="30480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2400" y="38100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Accessing union member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code.x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code.c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code.m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During accessing we should make sure that we are accessing the member whose value is currently stored.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code.m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=379;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code.x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=7829.56;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d”,code.m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/*error*/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Union creates a storage location that can be used by any one of its members at a time. When a different member is assigned a new value the new value supersedes the previous member’s value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4800" y="9906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union item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{float x;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c;}code;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code.x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=1243.56;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code.c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='P';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code.x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f,code.c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=%c\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n",code.x,code.c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28600" y="1905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Template declaration and variable declaration are combined into one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2286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book_bank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title[20];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author[15];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pages;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price;}; book1, book2, book3;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62400" y="3810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title[20];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author[15];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pages;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price;}; book1, book2, book3;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213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tag name is optional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1485900" y="1866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068094" y="2018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8600" y="312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book1.price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" y="3657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Dot operator/period operator/member operator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762000" y="3581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0" y="29718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to establish a link between member and variable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variable to represent the price of book1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treated as any other ordinary variable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00200" y="31242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600" y="4419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Assigning values to the members of book1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600" y="5181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(book1.title, “Basic”);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book1.pages=250;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book1.price=28.50;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0" y="5257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(“%s”, book1.title);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(“%d”, book1.pages);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1104900" y="4991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371600" y="4724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228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Structure initialization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structure must be declared as static if it is to be initialized inside a function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weight;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float height;};student={60,180.75};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-----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048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 60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student.weight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180.75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student.height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10668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st_record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weight;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float height;};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st_record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student1={60,180.75};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st_record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student2={53,170.60};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048000" y="2743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73380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st_record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weight;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float height;}; student1={60,180.75};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st_record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student2={53,170.60};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Arrays of structure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analyzing the marks obtained by a class of students, a template may be used to describe name of the students and marks obtained in various subjects. In such a situation declare all the students as structure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00" y="14478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student[100];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Defines an array called student for storing 100 elements, each element is defined in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2590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subject1;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subject2;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subject3;};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 student[3]={{43,54,34},{82,90,43},{56,87,63}};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" y="50292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Declares student as an array of 3 elements, student[0], student[1], student[2]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student[0].subject1=43, student[0].subject2=54, student[0].subject3=34 and so 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96000" y="6172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array inside memory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543800" y="3276600"/>
          <a:ext cx="1219200" cy="2208276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Calibri"/>
                          <a:cs typeface="Times New Roman"/>
                        </a:rPr>
                        <a:t>43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54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34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82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90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43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56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87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63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685800" y="48768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7735094" y="59047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28600"/>
            <a:ext cx="876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sub1;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sub2;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sub3;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total;};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 student[3] = {{45, 67, 81, 0},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{42, 53, 69, 0},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{57, 36, 71, 0}};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 total;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=0;i&lt;=2;i++)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].total=student[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].sub1+student[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].sub2+student[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].sub3;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total.sub1=total.sub1+student[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].sub1;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total.sub2=total.sub2+student[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].sub2;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total.sub3=total.sub3+student[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].sub3;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total.total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total.total+student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].total;}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(“%d\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n,%d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n,%d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\n”,total.sub1,total.sub2,total.sub3);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(“Grand total=%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d”,total.total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6764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sub[3];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total;}; 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 student[3] = {45, 67, 81, 0, 42, 53, 69, 0, 57, 36, 71, 0};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 total;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j;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=0;i&lt;=2;i++)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{for(j=0;j&lt;=2;j++)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{student[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].total+=student[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].sub[j]; /*per student total marks of 3 subjects*/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total.sub[j]+=student[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].sub[j];} /*subject wise total*/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total.total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+=student[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].total;}  /*Grand total*/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(“Grand total=%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d”,total.total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895600" y="533400"/>
            <a:ext cx="45719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Arrays within structure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Use of array as structure member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096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marks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number;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subject[3];}student[2];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334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 subject contains 3 elements, subject[0], subject[1], subject[2]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student[1].subject[2] refers to the marks obtained by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student in third subject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Example of structure within structure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Nesting of structures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salary                                      employee is the structure variable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name[20];                                this structure defines name, department, basic-pay and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char department[10];                    kinds of allowances as member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basic-pay;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house-rent-allowance;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dearness;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city-allowance;};employee;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salary            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structure contains a member named allowance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name[20];                                   which itself  is a structure  with 3 members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char department[10];                         members contained in the inner structure are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basic-pay;                                     house-rent, dearness, city can be referred to as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employee.allowance.dearness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house-rent;    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employee.allowance.house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-rent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dearness;       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employee.allowance.city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city;};allowance;};employee;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352800" y="914400"/>
            <a:ext cx="3048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3581400" y="3048000"/>
            <a:ext cx="3048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8392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An inner structure can have more than one variable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salary                                                                inner structure has two variables,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name[20];                                                         allowance and arrear, both of them have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char department[10];                                               the same structure template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basic-pay;                                                           employee[1].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allowance.dearness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employee[1].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arrear.dearness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house-rent;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dearness;   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city;};allowances, arrear;};employee[100];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Use of tag name to define inner structure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pay            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template is defined outside the salary template, use to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dearness;                                    define the structure of allowance and arrear inside the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house-rent;                                 salary structure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city;};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salary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{char name[20];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department[10];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pay allowance;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pay arrear;};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salary employee[100];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800600" y="838200"/>
            <a:ext cx="2286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276600" y="3886200"/>
            <a:ext cx="2286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Structure and function</a:t>
            </a:r>
          </a:p>
          <a:p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supports the passing of structure values as arguments to the function.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name (Structure variable name): Format of sending a copy of structure to the called function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Called function takes the following 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data_type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 name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struct_type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{------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-------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return(expression);}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display (char *s, char *t,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("\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n%s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%s %d", s, t, n );}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 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book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{char name[25];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char author[25];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callno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;};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book b1 = {"Let us C", "YPK", 101}; display (b1.name, b1.author, b1.callno);}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1524000"/>
            <a:ext cx="358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Passing of individual structure element to a function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declaration of the structure, name and author have been declared as arrays. Therefore, when we call the function display( ) using, display ( b1.name, b1.author, b1.callno ) ;  we are passing the base addresses of the arrays name and author, but the value stored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callno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Thus, this is a mixed call—a call by reference as well as a call by value.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passing of individual elements would become more tedious as the number of structure elements go on increasing. A better way would be to pass the entire structure variable at a time.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1700</Words>
  <Application>Microsoft Office PowerPoint</Application>
  <PresentationFormat>On-screen Show (4:3)</PresentationFormat>
  <Paragraphs>241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Sulata Mitra</dc:creator>
  <cp:lastModifiedBy>Sulata Mitra</cp:lastModifiedBy>
  <cp:revision>233</cp:revision>
  <dcterms:created xsi:type="dcterms:W3CDTF">2021-05-08T12:30:04Z</dcterms:created>
  <dcterms:modified xsi:type="dcterms:W3CDTF">2021-07-05T10:36:22Z</dcterms:modified>
</cp:coreProperties>
</file>