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9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9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47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0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78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8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9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1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2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3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0C8A-1D18-4F40-BEB5-FFC5444AD3E2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5812B-5732-43F0-9FF7-64554C849C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4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8056" y="806777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 [Dir]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2183" y="1630980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 [Dir]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0356" y="1630980"/>
            <a:ext cx="168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Chemistry [Dir]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6369" y="1640317"/>
            <a:ext cx="193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[Dir]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52498" y="1640317"/>
            <a:ext cx="140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CST [Dir]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7015" y="2270517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Thermodynamics[File]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1115" y="2268952"/>
            <a:ext cx="155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Organic [File]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4943" y="2289191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 [Dir]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55916" y="2256910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[Dir]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90053" y="2289191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 [Dir]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15686" y="2938065"/>
            <a:ext cx="23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Scheduling_algo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[File]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18056" y="806777"/>
            <a:ext cx="14042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472182" y="1640317"/>
            <a:ext cx="14042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241115" y="1640317"/>
            <a:ext cx="1551214" cy="359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064468" y="1667123"/>
            <a:ext cx="1877790" cy="34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8252498" y="1650434"/>
            <a:ext cx="1137555" cy="316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987772" y="2228899"/>
            <a:ext cx="2117274" cy="397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273771" y="2228899"/>
            <a:ext cx="14042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114943" y="2268952"/>
            <a:ext cx="919845" cy="361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9411825" y="2289191"/>
            <a:ext cx="1349827" cy="369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708211" y="2938065"/>
            <a:ext cx="222612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361352" y="2268952"/>
            <a:ext cx="919845" cy="361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167508" y="1395017"/>
            <a:ext cx="5698672" cy="1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2"/>
          </p:cNvCxnSpPr>
          <p:nvPr/>
        </p:nvCxnSpPr>
        <p:spPr>
          <a:xfrm flipH="1">
            <a:off x="5514741" y="1176109"/>
            <a:ext cx="5444" cy="26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6" idx="0"/>
          </p:cNvCxnSpPr>
          <p:nvPr/>
        </p:nvCxnSpPr>
        <p:spPr>
          <a:xfrm>
            <a:off x="3174310" y="1412107"/>
            <a:ext cx="1" cy="22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877064" y="1386092"/>
            <a:ext cx="1" cy="22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85670" y="1420271"/>
            <a:ext cx="1" cy="22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04469" y="1410542"/>
            <a:ext cx="1" cy="22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185194" y="1996448"/>
            <a:ext cx="1" cy="22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929628" y="1985157"/>
            <a:ext cx="1" cy="22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2"/>
            <a:endCxn id="25" idx="0"/>
          </p:cNvCxnSpPr>
          <p:nvPr/>
        </p:nvCxnSpPr>
        <p:spPr>
          <a:xfrm flipH="1">
            <a:off x="8821275" y="1967294"/>
            <a:ext cx="1" cy="301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74865" y="2084364"/>
            <a:ext cx="2743197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0"/>
          </p:cNvCxnSpPr>
          <p:nvPr/>
        </p:nvCxnSpPr>
        <p:spPr>
          <a:xfrm flipH="1" flipV="1">
            <a:off x="10086738" y="2099262"/>
            <a:ext cx="1" cy="18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2" idx="0"/>
          </p:cNvCxnSpPr>
          <p:nvPr/>
        </p:nvCxnSpPr>
        <p:spPr>
          <a:xfrm flipH="1" flipV="1">
            <a:off x="7574865" y="2099262"/>
            <a:ext cx="1" cy="16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5" idx="2"/>
            <a:endCxn id="24" idx="0"/>
          </p:cNvCxnSpPr>
          <p:nvPr/>
        </p:nvCxnSpPr>
        <p:spPr>
          <a:xfrm flipH="1">
            <a:off x="8821274" y="2630511"/>
            <a:ext cx="1" cy="30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41847" y="168165"/>
            <a:ext cx="839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to a Linux system and create the following directory structure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9807" y="3689131"/>
            <a:ext cx="8836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structure ‘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hermodynamics’, ‘Organic’, and ‘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_algo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are files. These files should cont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some valid sentences. For example, ‘Ther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odynamics’ will contain “Entropy of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niverse tends to maxima.” and so 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5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414" y="315310"/>
            <a:ext cx="105628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to a Linux system and perform the following operations: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Create five empty files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empty1,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empty2,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empty3,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using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Create a file called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store your name, age, sex and address in it.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Display the contents of the file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screen.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Make a copy of the file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another file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Create a file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type two sentences in it.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 Combine the contents of the file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another file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txt_mat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Delete the file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 Rename the file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new_text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old_text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Create a directory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current directory.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 Move the file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old_text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directory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k) Delete all empty files created earlier.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 Display the current date in the format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/mm/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m) Check the current users.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Count the number of users currently logged into the system.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o) When will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xyz is a directory ) fail to work?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 What does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when used without argument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6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</dc:creator>
  <cp:lastModifiedBy>Guest</cp:lastModifiedBy>
  <cp:revision>6</cp:revision>
  <dcterms:created xsi:type="dcterms:W3CDTF">2021-04-20T05:58:13Z</dcterms:created>
  <dcterms:modified xsi:type="dcterms:W3CDTF">2021-04-20T06:40:14Z</dcterms:modified>
</cp:coreProperties>
</file>