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2/27/2025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2/27/2025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ivam-vats0/Stegano-projec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TITLE:</a:t>
            </a:r>
            <a:r>
              <a:rPr lang="en-IN" dirty="0"/>
              <a:t>Hiding Data Securely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By: Shivam Vats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Shivam vats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Cimage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professional College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88870"/>
            <a:ext cx="6605671" cy="4742962"/>
          </a:xfrm>
        </p:spPr>
        <p:txBody>
          <a:bodyPr>
            <a:normAutofit/>
          </a:bodyPr>
          <a:lstStyle/>
          <a:p>
            <a:r>
              <a:rPr lang="en-IN" sz="2400" b="1" dirty="0"/>
              <a:t>Future Scope</a:t>
            </a:r>
            <a:endParaRPr lang="en-IN" sz="2400" dirty="0"/>
          </a:p>
          <a:p>
            <a:pPr lvl="1"/>
            <a:r>
              <a:rPr lang="en-IN" sz="2400" dirty="0"/>
              <a:t>AI-enhanced detection and counter-steganography.</a:t>
            </a:r>
          </a:p>
          <a:p>
            <a:pPr lvl="1"/>
            <a:r>
              <a:rPr lang="en-IN" sz="2400" dirty="0"/>
              <a:t>Quantum steganography for ultra-secure data hiding.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34492"/>
            <a:ext cx="8752113" cy="1410788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2438" y="1494777"/>
            <a:ext cx="7119436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What is Steganography?</a:t>
            </a:r>
            <a:endParaRPr lang="en-US" sz="2000" dirty="0"/>
          </a:p>
          <a:p>
            <a:pPr lvl="1"/>
            <a:r>
              <a:rPr lang="en-US" sz="2000" dirty="0"/>
              <a:t>The art of hiding data within an image.</a:t>
            </a:r>
          </a:p>
          <a:p>
            <a:r>
              <a:rPr lang="en-US" sz="2000" b="1" dirty="0"/>
              <a:t>Why is it Important?</a:t>
            </a:r>
            <a:endParaRPr lang="en-US" sz="2000" dirty="0"/>
          </a:p>
          <a:p>
            <a:pPr lvl="1"/>
            <a:r>
              <a:rPr lang="en-US" sz="2000" dirty="0"/>
              <a:t>Encryption makes data secure but also noticeable.</a:t>
            </a:r>
          </a:p>
          <a:p>
            <a:pPr lvl="1"/>
            <a:r>
              <a:rPr lang="en-US" sz="2000" dirty="0"/>
              <a:t>Steganography hides the </a:t>
            </a:r>
            <a:r>
              <a:rPr lang="en-US" sz="2000" b="1" dirty="0"/>
              <a:t>existence</a:t>
            </a:r>
            <a:r>
              <a:rPr lang="en-US" sz="2000" dirty="0"/>
              <a:t> of the data.</a:t>
            </a:r>
          </a:p>
          <a:p>
            <a:r>
              <a:rPr lang="en-US" sz="2000" b="1" dirty="0"/>
              <a:t>Challenges in Data Security</a:t>
            </a:r>
            <a:endParaRPr lang="en-US" sz="2000" dirty="0"/>
          </a:p>
          <a:p>
            <a:pPr lvl="1"/>
            <a:r>
              <a:rPr lang="en-US" sz="2000" dirty="0"/>
              <a:t>Secure and undetectable transmission.</a:t>
            </a:r>
          </a:p>
          <a:p>
            <a:pPr lvl="1"/>
            <a:r>
              <a:rPr lang="en-US" sz="2000" dirty="0"/>
              <a:t>Preventing data tampering.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 rot="10800000" flipV="1">
            <a:off x="581192" y="-2081874"/>
            <a:ext cx="1137547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2438" y="2092878"/>
            <a:ext cx="892904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tkinter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GUI for user-friendly interaction.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tkinter.filedialog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File selection for images.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tkinter.messagebox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Notifications and alerts.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PIL.ImageTk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Handling image display.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Managing file operations.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stegano.lsb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Least Significant Bit (LSB) steganography.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80674"/>
            <a:ext cx="11029615" cy="4194676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Simple </a:t>
            </a:r>
            <a:r>
              <a:rPr lang="en-IN" sz="2400" b="1" dirty="0"/>
              <a:t>GUI with </a:t>
            </a:r>
            <a:r>
              <a:rPr lang="en-IN" sz="2400" b="1" dirty="0" err="1"/>
              <a:t>Tkinter</a:t>
            </a:r>
            <a:r>
              <a:rPr lang="en-IN" sz="2400" dirty="0"/>
              <a:t> – No complex CLI needed.</a:t>
            </a:r>
          </a:p>
          <a:p>
            <a:r>
              <a:rPr lang="en-IN" sz="2400" b="1" dirty="0"/>
              <a:t>LSB Method</a:t>
            </a:r>
            <a:r>
              <a:rPr lang="en-IN" sz="2400" dirty="0"/>
              <a:t> – Minimal visual distortion.</a:t>
            </a:r>
          </a:p>
          <a:p>
            <a:r>
              <a:rPr lang="en-IN" sz="2400" b="1" dirty="0"/>
              <a:t>Open-source &amp; Customizable</a:t>
            </a:r>
            <a:r>
              <a:rPr lang="en-IN" sz="2400" dirty="0"/>
              <a:t> – Can be enhanced with encryption.</a:t>
            </a:r>
          </a:p>
          <a:p>
            <a:r>
              <a:rPr lang="en-IN" sz="2400" b="1" dirty="0"/>
              <a:t>Usability for Various Fields</a:t>
            </a:r>
            <a:r>
              <a:rPr lang="en-IN" sz="2400" dirty="0"/>
              <a:t> – Digital watermarking, secure messaging.</a:t>
            </a:r>
          </a:p>
          <a:p>
            <a:pPr marL="0" indent="0">
              <a:buNone/>
            </a:pPr>
            <a:endParaRPr lang="en-IN" sz="24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2853858"/>
            <a:ext cx="925926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Experts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Secure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Agencies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Covert intelligence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Activists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Hiding critical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Corporate &amp; Personal Users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Encrypting sensitive information.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669" y="2127819"/>
            <a:ext cx="3699865" cy="284273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77" y="2127819"/>
            <a:ext cx="4439672" cy="28427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775" y="2072737"/>
            <a:ext cx="3084474" cy="295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2484526"/>
            <a:ext cx="708559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Effectiveness of Steganography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Hides messages without raising suspicion.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Protects sensitive data from unauthorized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to implement using Python libraries.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>
                <a:hlinkClick r:id="rId2"/>
              </a:rPr>
              <a:t>https://github.com/shivam-vats0/Stegano-project.git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106</TotalTime>
  <Words>257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PROJECT TITLE:Hiding Data Securely 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shivam vats</cp:lastModifiedBy>
  <cp:revision>31</cp:revision>
  <dcterms:created xsi:type="dcterms:W3CDTF">2021-05-26T16:50:10Z</dcterms:created>
  <dcterms:modified xsi:type="dcterms:W3CDTF">2025-02-27T04:42:26Z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