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60" r:id="rId4"/>
    <p:sldId id="259" r:id="rId5"/>
    <p:sldId id="263"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D048D-EBF2-4838-8B0F-E2CED0BDFDFD}"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BC8DE-AFA0-4DD4-81E6-E3ED529489A3}" type="slidenum">
              <a:rPr lang="en-US" smtClean="0"/>
              <a:t>‹#›</a:t>
            </a:fld>
            <a:endParaRPr lang="en-US"/>
          </a:p>
        </p:txBody>
      </p:sp>
    </p:spTree>
    <p:extLst>
      <p:ext uri="{BB962C8B-B14F-4D97-AF65-F5344CB8AC3E}">
        <p14:creationId xmlns:p14="http://schemas.microsoft.com/office/powerpoint/2010/main" val="2703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Visitor Pattern</a:t>
            </a:r>
            <a:endParaRPr lang="en-US" dirty="0"/>
          </a:p>
        </p:txBody>
      </p:sp>
    </p:spTree>
    <p:extLst>
      <p:ext uri="{BB962C8B-B14F-4D97-AF65-F5344CB8AC3E}">
        <p14:creationId xmlns:p14="http://schemas.microsoft.com/office/powerpoint/2010/main" val="2065959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Main Class</a:t>
            </a:r>
            <a:endParaRPr lang="en-US" b="1" dirty="0"/>
          </a:p>
        </p:txBody>
      </p:sp>
      <p:pic>
        <p:nvPicPr>
          <p:cNvPr id="4" name="Picture 3"/>
          <p:cNvPicPr>
            <a:picLocks noChangeAspect="1"/>
          </p:cNvPicPr>
          <p:nvPr/>
        </p:nvPicPr>
        <p:blipFill>
          <a:blip r:embed="rId2"/>
          <a:stretch>
            <a:fillRect/>
          </a:stretch>
        </p:blipFill>
        <p:spPr>
          <a:xfrm>
            <a:off x="955849" y="1585310"/>
            <a:ext cx="4195700" cy="4088803"/>
          </a:xfrm>
          <a:prstGeom prst="rect">
            <a:avLst/>
          </a:prstGeom>
        </p:spPr>
      </p:pic>
    </p:spTree>
    <p:extLst>
      <p:ext uri="{BB962C8B-B14F-4D97-AF65-F5344CB8AC3E}">
        <p14:creationId xmlns:p14="http://schemas.microsoft.com/office/powerpoint/2010/main" val="1328260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0006" y="1030310"/>
            <a:ext cx="10566739" cy="923330"/>
          </a:xfrm>
          <a:prstGeom prst="rect">
            <a:avLst/>
          </a:prstGeom>
          <a:noFill/>
        </p:spPr>
        <p:txBody>
          <a:bodyPr wrap="none" rtlCol="0">
            <a:spAutoFit/>
          </a:bodyPr>
          <a:lstStyle/>
          <a:p>
            <a:pPr marL="285750" indent="-285750">
              <a:buFont typeface="Arial" panose="020B0604020202020204" pitchFamily="34" charset="0"/>
              <a:buChar char="•"/>
            </a:pPr>
            <a:r>
              <a:rPr lang="en-US" dirty="0"/>
              <a:t>Visitor pattern is a part of behavioral design pattern</a:t>
            </a:r>
            <a:r>
              <a:rPr lang="en-US" dirty="0" smtClean="0"/>
              <a:t>.</a:t>
            </a:r>
          </a:p>
          <a:p>
            <a:pPr marL="285750" indent="-285750">
              <a:buFont typeface="Arial" panose="020B0604020202020204" pitchFamily="34" charset="0"/>
              <a:buChar char="•"/>
            </a:pPr>
            <a:r>
              <a:rPr lang="en-US" dirty="0"/>
              <a:t>Visitor pattern will not change the current code </a:t>
            </a:r>
            <a:r>
              <a:rPr lang="en-US" dirty="0" smtClean="0"/>
              <a:t>structure </a:t>
            </a:r>
            <a:r>
              <a:rPr lang="en-US" dirty="0"/>
              <a:t>It is used to add the new functionality in existing code</a:t>
            </a:r>
            <a:r>
              <a:rPr lang="en-US" dirty="0" smtClean="0"/>
              <a:t>.</a:t>
            </a:r>
          </a:p>
          <a:p>
            <a:pPr marL="285750" indent="-285750">
              <a:buFont typeface="Arial" panose="020B0604020202020204" pitchFamily="34" charset="0"/>
              <a:buChar char="•"/>
            </a:pPr>
            <a:r>
              <a:rPr lang="en-US" dirty="0" smtClean="0"/>
              <a:t>Classes </a:t>
            </a:r>
            <a:r>
              <a:rPr lang="en-US" dirty="0"/>
              <a:t>which holds the new behaviors are commonly known as </a:t>
            </a:r>
            <a:r>
              <a:rPr lang="en-US" b="1" dirty="0"/>
              <a:t>Visitors</a:t>
            </a:r>
            <a:r>
              <a:rPr lang="en-US" dirty="0" smtClean="0"/>
              <a:t>. </a:t>
            </a:r>
            <a:endParaRPr lang="en-US" dirty="0"/>
          </a:p>
        </p:txBody>
      </p:sp>
      <p:pic>
        <p:nvPicPr>
          <p:cNvPr id="4" name="Picture 2" descr="https://4.bp.blogspot.com/-S7hp2BM3ks8/Wr-gn3po9xI/AAAAAAAAHhc/nLf00Uxj3JUVPhDzCUZTHb9DUGXzubp5ACLcBGAs/s1600/visitor-fun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901" y="2065334"/>
            <a:ext cx="4862937" cy="382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80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a:t>
            </a:r>
            <a:endParaRPr lang="en-US" dirty="0"/>
          </a:p>
        </p:txBody>
      </p:sp>
      <p:sp>
        <p:nvSpPr>
          <p:cNvPr id="3" name="Content Placeholder 2"/>
          <p:cNvSpPr>
            <a:spLocks noGrp="1"/>
          </p:cNvSpPr>
          <p:nvPr>
            <p:ph idx="1"/>
          </p:nvPr>
        </p:nvSpPr>
        <p:spPr/>
        <p:txBody>
          <a:bodyPr>
            <a:normAutofit lnSpcReduction="10000"/>
          </a:bodyPr>
          <a:lstStyle/>
          <a:p>
            <a:r>
              <a:rPr lang="en-US" dirty="0"/>
              <a:t>Let's take an example Where a program will calculate the price and quantity Food. Now You may find yourself in a situation where you need to make a functional </a:t>
            </a:r>
            <a:r>
              <a:rPr lang="en-US" b="1" dirty="0"/>
              <a:t>change </a:t>
            </a:r>
            <a:r>
              <a:rPr lang="en-US" dirty="0"/>
              <a:t>in price and </a:t>
            </a:r>
            <a:r>
              <a:rPr lang="en-US" b="1" dirty="0"/>
              <a:t>quantity </a:t>
            </a:r>
            <a:r>
              <a:rPr lang="en-US" dirty="0"/>
              <a:t>to a collection of classes but you do not have control over the classes in the hierarchy. This is where the Visitor pattern comes in. The intent of the Visitor design pattern is to define a new operation for a collection of classes (that is the classes being visited) without changing the hierarchy itself</a:t>
            </a:r>
            <a:r>
              <a:rPr lang="en-US" dirty="0" smtClean="0"/>
              <a:t>.</a:t>
            </a:r>
          </a:p>
          <a:p>
            <a:r>
              <a:rPr lang="en-US" dirty="0" smtClean="0"/>
              <a:t>Here the requirement is to make functional changes in price and quantity where </a:t>
            </a:r>
            <a:r>
              <a:rPr lang="en-US" dirty="0"/>
              <a:t>food price should increase by </a:t>
            </a:r>
            <a:r>
              <a:rPr lang="en-US" b="1" dirty="0"/>
              <a:t>10%</a:t>
            </a:r>
            <a:r>
              <a:rPr lang="en-US" dirty="0"/>
              <a:t> and quantity need to increase by  </a:t>
            </a:r>
            <a:r>
              <a:rPr lang="en-US" b="1" dirty="0"/>
              <a:t>3</a:t>
            </a:r>
            <a:r>
              <a:rPr lang="en-US" dirty="0"/>
              <a:t>.</a:t>
            </a:r>
          </a:p>
          <a:p>
            <a:endParaRPr lang="en-US" dirty="0"/>
          </a:p>
        </p:txBody>
      </p:sp>
    </p:spTree>
    <p:extLst>
      <p:ext uri="{BB962C8B-B14F-4D97-AF65-F5344CB8AC3E}">
        <p14:creationId xmlns:p14="http://schemas.microsoft.com/office/powerpoint/2010/main" val="335405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Participants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Visitor</a:t>
            </a:r>
            <a:r>
              <a:rPr lang="en-US" dirty="0"/>
              <a:t> - It declares a Visit operation for each class of </a:t>
            </a:r>
            <a:r>
              <a:rPr lang="en-US" b="1" dirty="0"/>
              <a:t>ConcreteElement</a:t>
            </a:r>
            <a:r>
              <a:rPr lang="en-US" dirty="0"/>
              <a:t> in the object structure. The operation's name and signature identifies the class. </a:t>
            </a:r>
          </a:p>
          <a:p>
            <a:r>
              <a:rPr lang="en-US" b="1" dirty="0"/>
              <a:t>ConcreteVisitor</a:t>
            </a:r>
            <a:r>
              <a:rPr lang="en-US" dirty="0"/>
              <a:t> -It implements each operation declared by Visitor.</a:t>
            </a:r>
          </a:p>
          <a:p>
            <a:r>
              <a:rPr lang="en-US" b="1" dirty="0"/>
              <a:t>Element-</a:t>
            </a:r>
            <a:r>
              <a:rPr lang="en-US" dirty="0"/>
              <a:t> It defines an Accept operation that takes a visitor as an argument.</a:t>
            </a:r>
          </a:p>
          <a:p>
            <a:r>
              <a:rPr lang="en-US" b="1" dirty="0"/>
              <a:t>ConcreteElement</a:t>
            </a:r>
            <a:r>
              <a:rPr lang="en-US" dirty="0"/>
              <a:t> -It implements an Accept operation that takes a visitor as an argument.</a:t>
            </a:r>
          </a:p>
          <a:p>
            <a:r>
              <a:rPr lang="en-US" b="1" dirty="0"/>
              <a:t>ObjectStructure-</a:t>
            </a:r>
            <a:r>
              <a:rPr lang="en-US" dirty="0"/>
              <a:t> It holds all the element of the data structure as a collection, list or something which can be enumerated and used by the visitors. </a:t>
            </a:r>
          </a:p>
        </p:txBody>
      </p:sp>
    </p:spTree>
    <p:extLst>
      <p:ext uri="{BB962C8B-B14F-4D97-AF65-F5344CB8AC3E}">
        <p14:creationId xmlns:p14="http://schemas.microsoft.com/office/powerpoint/2010/main" val="1797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Visitor</a:t>
            </a:r>
            <a:endParaRPr lang="en-US" dirty="0"/>
          </a:p>
        </p:txBody>
      </p:sp>
      <p:pic>
        <p:nvPicPr>
          <p:cNvPr id="4" name="Picture 3"/>
          <p:cNvPicPr>
            <a:picLocks noChangeAspect="1"/>
          </p:cNvPicPr>
          <p:nvPr/>
        </p:nvPicPr>
        <p:blipFill>
          <a:blip r:embed="rId2"/>
          <a:stretch>
            <a:fillRect/>
          </a:stretch>
        </p:blipFill>
        <p:spPr>
          <a:xfrm>
            <a:off x="866906" y="1712890"/>
            <a:ext cx="6186242" cy="4275785"/>
          </a:xfrm>
          <a:prstGeom prst="rect">
            <a:avLst/>
          </a:prstGeom>
        </p:spPr>
      </p:pic>
    </p:spTree>
    <p:extLst>
      <p:ext uri="{BB962C8B-B14F-4D97-AF65-F5344CB8AC3E}">
        <p14:creationId xmlns:p14="http://schemas.microsoft.com/office/powerpoint/2010/main" val="48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t>
            </a:r>
          </a:p>
        </p:txBody>
      </p:sp>
      <p:pic>
        <p:nvPicPr>
          <p:cNvPr id="4" name="Content Placeholder 3"/>
          <p:cNvPicPr>
            <a:picLocks noGrp="1" noChangeAspect="1"/>
          </p:cNvPicPr>
          <p:nvPr>
            <p:ph idx="1"/>
          </p:nvPr>
        </p:nvPicPr>
        <p:blipFill>
          <a:blip r:embed="rId2"/>
          <a:stretch>
            <a:fillRect/>
          </a:stretch>
        </p:blipFill>
        <p:spPr>
          <a:xfrm>
            <a:off x="1295402" y="2532218"/>
            <a:ext cx="6403307" cy="3134486"/>
          </a:xfrm>
          <a:prstGeom prst="rect">
            <a:avLst/>
          </a:prstGeom>
        </p:spPr>
      </p:pic>
    </p:spTree>
    <p:extLst>
      <p:ext uri="{BB962C8B-B14F-4D97-AF65-F5344CB8AC3E}">
        <p14:creationId xmlns:p14="http://schemas.microsoft.com/office/powerpoint/2010/main" val="3000111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127" y="1473959"/>
            <a:ext cx="3621512" cy="4701963"/>
          </a:xfrm>
          <a:prstGeom prst="rect">
            <a:avLst/>
          </a:prstGeom>
        </p:spPr>
      </p:pic>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Concrete Element</a:t>
            </a:r>
            <a:endParaRPr lang="en-US" dirty="0"/>
          </a:p>
        </p:txBody>
      </p:sp>
    </p:spTree>
    <p:extLst>
      <p:ext uri="{BB962C8B-B14F-4D97-AF65-F5344CB8AC3E}">
        <p14:creationId xmlns:p14="http://schemas.microsoft.com/office/powerpoint/2010/main" val="330052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Object Structure</a:t>
            </a:r>
            <a:endParaRPr lang="en-US" b="1" dirty="0"/>
          </a:p>
        </p:txBody>
      </p:sp>
      <p:pic>
        <p:nvPicPr>
          <p:cNvPr id="4" name="Picture 3"/>
          <p:cNvPicPr>
            <a:picLocks noChangeAspect="1"/>
          </p:cNvPicPr>
          <p:nvPr/>
        </p:nvPicPr>
        <p:blipFill>
          <a:blip r:embed="rId2"/>
          <a:stretch>
            <a:fillRect/>
          </a:stretch>
        </p:blipFill>
        <p:spPr>
          <a:xfrm>
            <a:off x="797016" y="1584101"/>
            <a:ext cx="4966003" cy="4494120"/>
          </a:xfrm>
          <a:prstGeom prst="rect">
            <a:avLst/>
          </a:prstGeom>
        </p:spPr>
      </p:pic>
    </p:spTree>
    <p:extLst>
      <p:ext uri="{BB962C8B-B14F-4D97-AF65-F5344CB8AC3E}">
        <p14:creationId xmlns:p14="http://schemas.microsoft.com/office/powerpoint/2010/main" val="2964140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72676" y="822025"/>
            <a:ext cx="9601196" cy="130386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Classes</a:t>
            </a:r>
            <a:endParaRPr lang="en-US" b="1" dirty="0"/>
          </a:p>
        </p:txBody>
      </p:sp>
      <p:pic>
        <p:nvPicPr>
          <p:cNvPr id="2" name="Picture 1"/>
          <p:cNvPicPr>
            <a:picLocks noChangeAspect="1"/>
          </p:cNvPicPr>
          <p:nvPr/>
        </p:nvPicPr>
        <p:blipFill>
          <a:blip r:embed="rId2"/>
          <a:stretch>
            <a:fillRect/>
          </a:stretch>
        </p:blipFill>
        <p:spPr>
          <a:xfrm>
            <a:off x="772260" y="994091"/>
            <a:ext cx="4211864" cy="5119876"/>
          </a:xfrm>
          <a:prstGeom prst="rect">
            <a:avLst/>
          </a:prstGeom>
        </p:spPr>
      </p:pic>
    </p:spTree>
    <p:extLst>
      <p:ext uri="{BB962C8B-B14F-4D97-AF65-F5344CB8AC3E}">
        <p14:creationId xmlns:p14="http://schemas.microsoft.com/office/powerpoint/2010/main" val="34391561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150</TotalTime>
  <Words>141</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Visitor Pattern</vt:lpstr>
      <vt:lpstr>PowerPoint Presentation</vt:lpstr>
      <vt:lpstr>Sample Problem</vt:lpstr>
      <vt:lpstr>Key Participants</vt:lpstr>
      <vt:lpstr>PowerPoint Presentation</vt:lpstr>
      <vt:lpstr>Element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 Pattern</dc:title>
  <dc:creator>Shivam</dc:creator>
  <cp:lastModifiedBy>Shivam</cp:lastModifiedBy>
  <cp:revision>17</cp:revision>
  <dcterms:created xsi:type="dcterms:W3CDTF">2018-04-08T06:21:01Z</dcterms:created>
  <dcterms:modified xsi:type="dcterms:W3CDTF">2018-05-01T18:29:39Z</dcterms:modified>
</cp:coreProperties>
</file>