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8" d="100"/>
          <a:sy n="88" d="100"/>
        </p:scale>
        <p:origin x="130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 err="1" smtClean="0"/>
              <a:t>Cutlets.mtw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            </a:t>
            </a:r>
            <a:r>
              <a:rPr lang="en-US" sz="2400" dirty="0"/>
              <a:t>*2 Sample 2 Tail test applicable</a:t>
            </a:r>
            <a:r>
              <a:rPr lang="en-US" sz="2400" dirty="0" smtClean="0"/>
              <a:t>*</a:t>
            </a:r>
            <a:endParaRPr lang="en-US" sz="2400" b="1" dirty="0"/>
          </a:p>
          <a:p>
            <a:pPr>
              <a:buNone/>
            </a:pPr>
            <a:r>
              <a:rPr lang="en-US" sz="2400" b="1" dirty="0" smtClean="0"/>
              <a:t>ANS: *</a:t>
            </a:r>
            <a:r>
              <a:rPr lang="en-US" sz="2400" dirty="0" smtClean="0"/>
              <a:t>Ho</a:t>
            </a:r>
            <a:r>
              <a:rPr lang="en-US" sz="2400" dirty="0"/>
              <a:t>: μ1 = μ2 (There is no difference in diameters of cutlets between two units</a:t>
            </a:r>
            <a:r>
              <a:rPr lang="en-US" sz="2400" dirty="0" smtClean="0"/>
              <a:t>).</a:t>
            </a:r>
          </a:p>
          <a:p>
            <a:pPr>
              <a:buNone/>
            </a:pPr>
            <a:r>
              <a:rPr lang="en-US" sz="2400" dirty="0" smtClean="0"/>
              <a:t>        *Ha</a:t>
            </a:r>
            <a:r>
              <a:rPr lang="en-US" sz="2400" dirty="0"/>
              <a:t>: μ1 ≠ μ2 (There is significant difference in diameters of cutlets between two units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p-value is smaller than our significance value </a:t>
            </a:r>
            <a:r>
              <a:rPr lang="en-US" sz="2400" dirty="0" err="1" smtClean="0"/>
              <a:t>i.e</a:t>
            </a:r>
            <a:r>
              <a:rPr lang="en-US" sz="2400" dirty="0" smtClean="0"/>
              <a:t>(0.5) we are rejecting *</a:t>
            </a:r>
            <a:r>
              <a:rPr lang="en-US" sz="2400" dirty="0" smtClean="0"/>
              <a:t>Ha </a:t>
            </a:r>
            <a:r>
              <a:rPr lang="en-US" sz="2400" dirty="0" smtClean="0"/>
              <a:t>and accepting *</a:t>
            </a:r>
            <a:r>
              <a:rPr lang="en-US" sz="2400" dirty="0" smtClean="0"/>
              <a:t>Ho</a:t>
            </a:r>
            <a:endParaRPr lang="en-US" sz="2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36267"/>
            <a:ext cx="20229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67259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</a:t>
            </a:r>
            <a:r>
              <a:rPr lang="en-US" sz="2800" dirty="0" smtClean="0"/>
              <a:t>.</a:t>
            </a:r>
            <a:endParaRPr lang="en-US" sz="2800" dirty="0"/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</a:t>
            </a:r>
            <a:r>
              <a:rPr lang="en-US" sz="2800" dirty="0" smtClean="0"/>
              <a:t>.</a:t>
            </a:r>
            <a:endParaRPr lang="en-US" dirty="0"/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 err="1" smtClean="0"/>
              <a:t>LabTAT.mtw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ANS:*</a:t>
            </a:r>
            <a:r>
              <a:rPr lang="en-US" dirty="0" smtClean="0"/>
              <a:t>Ho </a:t>
            </a:r>
            <a:r>
              <a:rPr lang="en-US" dirty="0"/>
              <a:t>as No </a:t>
            </a:r>
            <a:r>
              <a:rPr lang="en-US" dirty="0" err="1"/>
              <a:t>Varaince</a:t>
            </a:r>
            <a:r>
              <a:rPr lang="en-US" dirty="0"/>
              <a:t>: All samples TAT </a:t>
            </a:r>
            <a:r>
              <a:rPr lang="en-US" dirty="0" smtClean="0"/>
              <a:t>      population </a:t>
            </a:r>
            <a:r>
              <a:rPr lang="en-US" dirty="0"/>
              <a:t>means are </a:t>
            </a:r>
            <a:r>
              <a:rPr lang="en-US" dirty="0" smtClean="0"/>
              <a:t>same*</a:t>
            </a:r>
            <a:r>
              <a:rPr lang="en-US" dirty="0"/>
              <a:t>Ha as It has Variance: </a:t>
            </a:r>
            <a:r>
              <a:rPr lang="en-US" dirty="0" err="1"/>
              <a:t>Atleast</a:t>
            </a:r>
            <a:r>
              <a:rPr lang="en-US" dirty="0"/>
              <a:t> one sample TAT population mean is </a:t>
            </a:r>
            <a:r>
              <a:rPr lang="en-US" dirty="0" smtClean="0"/>
              <a:t>different</a:t>
            </a:r>
          </a:p>
          <a:p>
            <a:pPr>
              <a:buNone/>
            </a:pPr>
            <a:r>
              <a:rPr lang="en-US" sz="2600" b="1" dirty="0" smtClean="0"/>
              <a:t>    Thus p-value is greater than our significance value that </a:t>
            </a:r>
            <a:r>
              <a:rPr lang="en-US" sz="2600" b="1" dirty="0" err="1" smtClean="0"/>
              <a:t>means,we</a:t>
            </a:r>
            <a:r>
              <a:rPr lang="en-US" sz="2600" b="1" dirty="0" smtClean="0"/>
              <a:t> are rejecting </a:t>
            </a:r>
            <a:r>
              <a:rPr lang="en-US" sz="2600" b="1" dirty="0" smtClean="0"/>
              <a:t>Ha </a:t>
            </a:r>
            <a:r>
              <a:rPr lang="en-US" sz="2600" b="1" dirty="0" smtClean="0"/>
              <a:t>and accepting </a:t>
            </a:r>
            <a:r>
              <a:rPr lang="en-US" sz="2600" b="1" dirty="0" smtClean="0"/>
              <a:t>Ho</a:t>
            </a:r>
            <a:endParaRPr lang="en-US" sz="2600" b="1" dirty="0" smtClean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</a:t>
            </a:r>
            <a:r>
              <a:rPr lang="en-US" sz="2000" dirty="0" smtClean="0"/>
              <a:t>similar </a:t>
            </a:r>
            <a:r>
              <a:rPr lang="en-US" sz="2000" dirty="0"/>
              <a:t>across regions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buNone/>
            </a:pPr>
            <a:r>
              <a:rPr lang="en-US" sz="2000" dirty="0" err="1"/>
              <a:t>Ans</a:t>
            </a:r>
            <a:r>
              <a:rPr lang="en-US" sz="2000" dirty="0" smtClean="0"/>
              <a:t>: p-Value &gt; </a:t>
            </a:r>
            <a:r>
              <a:rPr lang="en-US" sz="2000" dirty="0"/>
              <a:t>alpha, we </a:t>
            </a:r>
            <a:r>
              <a:rPr lang="en-US" sz="2000" dirty="0" smtClean="0"/>
              <a:t>accept</a:t>
            </a:r>
            <a:r>
              <a:rPr lang="en-US" sz="2000" dirty="0" smtClean="0"/>
              <a:t> </a:t>
            </a:r>
            <a:r>
              <a:rPr lang="en-US" sz="2000" dirty="0"/>
              <a:t>Null </a:t>
            </a:r>
            <a:r>
              <a:rPr lang="en-US" sz="2000" dirty="0" smtClean="0"/>
              <a:t>Hypothesis </a:t>
            </a: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 err="1" smtClean="0"/>
              <a:t>CustomerOrderForm.mtw</a:t>
            </a: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Ans</a:t>
            </a:r>
            <a:r>
              <a:rPr lang="en-US" b="1" dirty="0" smtClean="0"/>
              <a:t>: *Ho=</a:t>
            </a:r>
            <a:r>
              <a:rPr lang="en-US" b="1" dirty="0" err="1" smtClean="0"/>
              <a:t>co</a:t>
            </a:r>
            <a:r>
              <a:rPr lang="en-US" dirty="0" err="1" smtClean="0"/>
              <a:t>ustomer</a:t>
            </a:r>
            <a:r>
              <a:rPr lang="en-US" dirty="0" smtClean="0"/>
              <a:t> </a:t>
            </a:r>
            <a:r>
              <a:rPr lang="en-US" dirty="0"/>
              <a:t>order forms defective % does not varies by </a:t>
            </a:r>
            <a:r>
              <a:rPr lang="en-US" dirty="0" err="1" smtClean="0"/>
              <a:t>centre</a:t>
            </a:r>
            <a:endParaRPr lang="en-US" dirty="0"/>
          </a:p>
          <a:p>
            <a:pPr>
              <a:buNone/>
            </a:pPr>
            <a:r>
              <a:rPr lang="en-US" dirty="0" smtClean="0"/>
              <a:t>*Ha=</a:t>
            </a:r>
            <a:r>
              <a:rPr lang="en-US" dirty="0" err="1" smtClean="0"/>
              <a:t>co</a:t>
            </a:r>
            <a:r>
              <a:rPr lang="en-US" dirty="0" err="1" smtClean="0"/>
              <a:t>ustomer</a:t>
            </a:r>
            <a:r>
              <a:rPr lang="en-US" dirty="0" smtClean="0"/>
              <a:t> </a:t>
            </a:r>
            <a:r>
              <a:rPr lang="en-US" dirty="0"/>
              <a:t>order forms defective </a:t>
            </a:r>
            <a:r>
              <a:rPr lang="en-US"/>
              <a:t>% </a:t>
            </a:r>
            <a:r>
              <a:rPr lang="en-US" smtClean="0"/>
              <a:t>and varies </a:t>
            </a:r>
            <a:r>
              <a:rPr lang="en-US" dirty="0"/>
              <a:t>by </a:t>
            </a:r>
            <a:r>
              <a:rPr lang="en-US" dirty="0" err="1"/>
              <a:t>centre</a:t>
            </a:r>
            <a:r>
              <a:rPr lang="en-US" dirty="0"/>
              <a:t>)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452</Words>
  <Application>Microsoft Office PowerPoint</Application>
  <PresentationFormat>On-screen Show (4:3)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Abc</cp:lastModifiedBy>
  <cp:revision>8</cp:revision>
  <dcterms:created xsi:type="dcterms:W3CDTF">2015-11-14T12:07:48Z</dcterms:created>
  <dcterms:modified xsi:type="dcterms:W3CDTF">2022-07-28T17:49:02Z</dcterms:modified>
</cp:coreProperties>
</file>