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notesMasterIdLst>
    <p:notesMasterId r:id="rId37"/>
  </p:notesMasterIdLst>
  <p:sldIdLst>
    <p:sldId id="462" r:id="rId2"/>
    <p:sldId id="495" r:id="rId3"/>
    <p:sldId id="489" r:id="rId4"/>
    <p:sldId id="490" r:id="rId5"/>
    <p:sldId id="492" r:id="rId6"/>
    <p:sldId id="472" r:id="rId7"/>
    <p:sldId id="389" r:id="rId8"/>
    <p:sldId id="390" r:id="rId9"/>
    <p:sldId id="384" r:id="rId10"/>
    <p:sldId id="382" r:id="rId11"/>
    <p:sldId id="478" r:id="rId12"/>
    <p:sldId id="477" r:id="rId13"/>
    <p:sldId id="276" r:id="rId14"/>
    <p:sldId id="277" r:id="rId15"/>
    <p:sldId id="479" r:id="rId16"/>
    <p:sldId id="278" r:id="rId17"/>
    <p:sldId id="300" r:id="rId18"/>
    <p:sldId id="480" r:id="rId19"/>
    <p:sldId id="301" r:id="rId20"/>
    <p:sldId id="481" r:id="rId21"/>
    <p:sldId id="351" r:id="rId22"/>
    <p:sldId id="482" r:id="rId23"/>
    <p:sldId id="483" r:id="rId24"/>
    <p:sldId id="459" r:id="rId25"/>
    <p:sldId id="484" r:id="rId26"/>
    <p:sldId id="485" r:id="rId27"/>
    <p:sldId id="486" r:id="rId28"/>
    <p:sldId id="279" r:id="rId29"/>
    <p:sldId id="359" r:id="rId30"/>
    <p:sldId id="361" r:id="rId31"/>
    <p:sldId id="362" r:id="rId32"/>
    <p:sldId id="363" r:id="rId33"/>
    <p:sldId id="364" r:id="rId34"/>
    <p:sldId id="493" r:id="rId35"/>
    <p:sldId id="4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_Monetary policy" id="{23590FD1-9F77-4C60-AAB1-5392733EEC33}">
          <p14:sldIdLst>
            <p14:sldId id="462"/>
            <p14:sldId id="495"/>
            <p14:sldId id="489"/>
            <p14:sldId id="490"/>
            <p14:sldId id="492"/>
            <p14:sldId id="472"/>
            <p14:sldId id="389"/>
            <p14:sldId id="390"/>
            <p14:sldId id="384"/>
            <p14:sldId id="382"/>
            <p14:sldId id="478"/>
            <p14:sldId id="477"/>
            <p14:sldId id="276"/>
            <p14:sldId id="277"/>
            <p14:sldId id="479"/>
            <p14:sldId id="278"/>
            <p14:sldId id="300"/>
            <p14:sldId id="480"/>
            <p14:sldId id="301"/>
            <p14:sldId id="481"/>
            <p14:sldId id="351"/>
            <p14:sldId id="482"/>
            <p14:sldId id="483"/>
            <p14:sldId id="459"/>
            <p14:sldId id="484"/>
            <p14:sldId id="485"/>
            <p14:sldId id="486"/>
            <p14:sldId id="279"/>
            <p14:sldId id="359"/>
            <p14:sldId id="361"/>
            <p14:sldId id="362"/>
            <p14:sldId id="363"/>
            <p14:sldId id="364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CF91A-9D88-4A51-B7D1-2D65AADE44B2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A0EDA-91A3-4CDF-BBFB-509D04193CD4}">
      <dgm:prSet phldrT="[Text]"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Bank Rate 8.75</a:t>
          </a:r>
          <a:endParaRPr lang="en-US" sz="3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gm:t>
    </dgm:pt>
    <dgm:pt modelId="{D67E86F2-DA92-49A0-814B-45B038E3717C}" type="parTrans" cxnId="{AE1FB465-7CE0-496D-A700-AA2CB1F0DE42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670A956B-17DF-4572-A72B-BBEA66D15AB5}" type="sibTrans" cxnId="{AE1FB465-7CE0-496D-A700-AA2CB1F0DE42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59D59764-FFFB-4FFD-9327-412B03C34D9D}">
      <dgm:prSet phldrT="[Text]"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MSF</a:t>
          </a:r>
        </a:p>
        <a:p>
          <a:r>
            <a:rPr lang="en-US" sz="3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8.75</a:t>
          </a:r>
          <a:endParaRPr lang="en-US" sz="3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gm:t>
    </dgm:pt>
    <dgm:pt modelId="{D7A3BEF1-5534-447F-B555-12A8BCF67134}" type="parTrans" cxnId="{F87FE3E0-C668-4EAF-81BB-25E719E51863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0F07BD35-BC66-4388-93FF-5B8C7409E7CC}" type="sibTrans" cxnId="{F87FE3E0-C668-4EAF-81BB-25E719E51863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63C6FC56-0DD3-4D08-B9BB-BA35A1A075E3}">
      <dgm:prSet phldrT="[Text]"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Repo 7.75</a:t>
          </a:r>
          <a:endParaRPr lang="en-US" sz="3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gm:t>
    </dgm:pt>
    <dgm:pt modelId="{CE41EEEB-262D-42BF-AD7F-2D97F2306DE2}" type="parTrans" cxnId="{92F6F1EB-5299-4D52-A1D7-A1E8A6370059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26D1728D-B636-41C0-955B-E10A7DE79ED8}" type="sibTrans" cxnId="{92F6F1EB-5299-4D52-A1D7-A1E8A6370059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9B81DB5F-CFF5-432C-B5DC-A8C1052D9687}">
      <dgm:prSet phldrT="[Text]"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RR 6.75</a:t>
          </a:r>
          <a:endParaRPr lang="en-US" sz="3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gm:t>
    </dgm:pt>
    <dgm:pt modelId="{98BB6225-348E-4328-9954-4669713CE20B}" type="parTrans" cxnId="{5DBB85C3-7F31-4E73-8AFC-A879E85D12ED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6A1039FE-45E5-41DC-A672-787001DC5658}" type="sibTrans" cxnId="{5DBB85C3-7F31-4E73-8AFC-A879E85D12ED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79A8D5AF-D0EE-4EEB-9D04-4B277F1BC6D6}">
      <dgm:prSet phldrT="[Text]"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SLR 22%</a:t>
          </a:r>
          <a:endParaRPr lang="en-US" sz="3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gm:t>
    </dgm:pt>
    <dgm:pt modelId="{97834DBA-0D5D-4351-ACFB-A48D06317E95}" type="parTrans" cxnId="{5DA969A8-6836-4A0C-AC53-F4F01DEBA119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0F944E7A-C150-4A6B-900A-62B084713896}" type="sibTrans" cxnId="{5DA969A8-6836-4A0C-AC53-F4F01DEBA119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BB643CDE-259F-468B-BB10-90977EE76310}">
      <dgm:prSet phldrT="[Text]"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CRR 4%</a:t>
          </a:r>
          <a:endParaRPr lang="en-US" sz="3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gm:t>
    </dgm:pt>
    <dgm:pt modelId="{2310D68C-5BE1-4E37-A6B9-54280DFA1F9C}" type="parTrans" cxnId="{2247A9C7-C883-4C62-8C31-123E1E80D535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F6F1D413-473E-4BC1-B18A-1EC376EC7E1A}" type="sibTrans" cxnId="{2247A9C7-C883-4C62-8C31-123E1E80D535}">
      <dgm:prSet/>
      <dgm:spPr/>
      <dgm:t>
        <a:bodyPr/>
        <a:lstStyle/>
        <a:p>
          <a:endParaRPr lang="en-US" sz="200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D1C6B2B0-EBC9-4BDE-BFF4-81B13201EA88}" type="pres">
      <dgm:prSet presAssocID="{D96CF91A-9D88-4A51-B7D1-2D65AADE44B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D7736B8-384C-4AD9-9869-39A6DB7890D2}" type="pres">
      <dgm:prSet presAssocID="{BB643CDE-259F-468B-BB10-90977EE76310}" presName="Accent6" presStyleCnt="0"/>
      <dgm:spPr/>
    </dgm:pt>
    <dgm:pt modelId="{739F4B23-5577-4283-AB49-BA906EF7BE1B}" type="pres">
      <dgm:prSet presAssocID="{BB643CDE-259F-468B-BB10-90977EE76310}" presName="Accent" presStyleLbl="node1" presStyleIdx="0" presStyleCnt="6"/>
      <dgm:spPr/>
    </dgm:pt>
    <dgm:pt modelId="{42CE33B8-C9E6-414B-9F99-28A2AAAD4B10}" type="pres">
      <dgm:prSet presAssocID="{BB643CDE-259F-468B-BB10-90977EE76310}" presName="ParentBackground6" presStyleCnt="0"/>
      <dgm:spPr/>
    </dgm:pt>
    <dgm:pt modelId="{7FB9C56F-0922-48F1-824D-302CE648DB91}" type="pres">
      <dgm:prSet presAssocID="{BB643CDE-259F-468B-BB10-90977EE76310}" presName="ParentBackground" presStyleLbl="fgAcc1" presStyleIdx="0" presStyleCnt="6"/>
      <dgm:spPr/>
      <dgm:t>
        <a:bodyPr/>
        <a:lstStyle/>
        <a:p>
          <a:endParaRPr lang="en-US"/>
        </a:p>
      </dgm:t>
    </dgm:pt>
    <dgm:pt modelId="{01C98B0D-C8E3-4795-9294-6C79E7696B6B}" type="pres">
      <dgm:prSet presAssocID="{BB643CDE-259F-468B-BB10-90977EE7631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4DE20-3067-4341-B646-E01552DEF161}" type="pres">
      <dgm:prSet presAssocID="{79A8D5AF-D0EE-4EEB-9D04-4B277F1BC6D6}" presName="Accent5" presStyleCnt="0"/>
      <dgm:spPr/>
    </dgm:pt>
    <dgm:pt modelId="{B2FC38E8-B664-417C-9BE1-D6814550300D}" type="pres">
      <dgm:prSet presAssocID="{79A8D5AF-D0EE-4EEB-9D04-4B277F1BC6D6}" presName="Accent" presStyleLbl="node1" presStyleIdx="1" presStyleCnt="6"/>
      <dgm:spPr/>
    </dgm:pt>
    <dgm:pt modelId="{B8DEE428-C3F2-4BC4-838F-AC36E0DB3674}" type="pres">
      <dgm:prSet presAssocID="{79A8D5AF-D0EE-4EEB-9D04-4B277F1BC6D6}" presName="ParentBackground5" presStyleCnt="0"/>
      <dgm:spPr/>
    </dgm:pt>
    <dgm:pt modelId="{D630E86A-10EE-44E5-8F40-69742C247B38}" type="pres">
      <dgm:prSet presAssocID="{79A8D5AF-D0EE-4EEB-9D04-4B277F1BC6D6}" presName="ParentBackground" presStyleLbl="fgAcc1" presStyleIdx="1" presStyleCnt="6"/>
      <dgm:spPr/>
      <dgm:t>
        <a:bodyPr/>
        <a:lstStyle/>
        <a:p>
          <a:endParaRPr lang="en-US"/>
        </a:p>
      </dgm:t>
    </dgm:pt>
    <dgm:pt modelId="{D98143E3-D86A-4B4A-8607-B5D0528513FE}" type="pres">
      <dgm:prSet presAssocID="{79A8D5AF-D0EE-4EEB-9D04-4B277F1BC6D6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9EB93-E661-4A0C-8AAA-C9B76EDA8340}" type="pres">
      <dgm:prSet presAssocID="{9B81DB5F-CFF5-432C-B5DC-A8C1052D9687}" presName="Accent4" presStyleCnt="0"/>
      <dgm:spPr/>
    </dgm:pt>
    <dgm:pt modelId="{1907A89E-AFE5-49AE-A45C-D5D0862C8901}" type="pres">
      <dgm:prSet presAssocID="{9B81DB5F-CFF5-432C-B5DC-A8C1052D9687}" presName="Accent" presStyleLbl="node1" presStyleIdx="2" presStyleCnt="6"/>
      <dgm:spPr/>
    </dgm:pt>
    <dgm:pt modelId="{715497F3-605C-454F-997A-810CA30AA420}" type="pres">
      <dgm:prSet presAssocID="{9B81DB5F-CFF5-432C-B5DC-A8C1052D9687}" presName="ParentBackground4" presStyleCnt="0"/>
      <dgm:spPr/>
    </dgm:pt>
    <dgm:pt modelId="{2C8B058B-15FC-4080-A5DD-F7A6D3984013}" type="pres">
      <dgm:prSet presAssocID="{9B81DB5F-CFF5-432C-B5DC-A8C1052D9687}" presName="ParentBackground" presStyleLbl="fgAcc1" presStyleIdx="2" presStyleCnt="6"/>
      <dgm:spPr/>
      <dgm:t>
        <a:bodyPr/>
        <a:lstStyle/>
        <a:p>
          <a:endParaRPr lang="en-US"/>
        </a:p>
      </dgm:t>
    </dgm:pt>
    <dgm:pt modelId="{7947ED48-50E9-4869-AF32-547499351BC8}" type="pres">
      <dgm:prSet presAssocID="{9B81DB5F-CFF5-432C-B5DC-A8C1052D968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14DFA-025E-45EA-944A-270D282AA933}" type="pres">
      <dgm:prSet presAssocID="{63C6FC56-0DD3-4D08-B9BB-BA35A1A075E3}" presName="Accent3" presStyleCnt="0"/>
      <dgm:spPr/>
    </dgm:pt>
    <dgm:pt modelId="{D9474214-88EB-40A1-9161-4693AE21AA48}" type="pres">
      <dgm:prSet presAssocID="{63C6FC56-0DD3-4D08-B9BB-BA35A1A075E3}" presName="Accent" presStyleLbl="node1" presStyleIdx="3" presStyleCnt="6"/>
      <dgm:spPr/>
    </dgm:pt>
    <dgm:pt modelId="{D14B2E47-B977-4783-9251-BA843115F2BB}" type="pres">
      <dgm:prSet presAssocID="{63C6FC56-0DD3-4D08-B9BB-BA35A1A075E3}" presName="ParentBackground3" presStyleCnt="0"/>
      <dgm:spPr/>
    </dgm:pt>
    <dgm:pt modelId="{264F0D10-6745-49CB-BF27-65D5F304B6F8}" type="pres">
      <dgm:prSet presAssocID="{63C6FC56-0DD3-4D08-B9BB-BA35A1A075E3}" presName="ParentBackground" presStyleLbl="fgAcc1" presStyleIdx="3" presStyleCnt="6"/>
      <dgm:spPr/>
      <dgm:t>
        <a:bodyPr/>
        <a:lstStyle/>
        <a:p>
          <a:endParaRPr lang="en-US"/>
        </a:p>
      </dgm:t>
    </dgm:pt>
    <dgm:pt modelId="{3B8A81C8-5FDE-4F39-8799-D13212A55CB9}" type="pres">
      <dgm:prSet presAssocID="{63C6FC56-0DD3-4D08-B9BB-BA35A1A075E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BD139-EF6C-4252-8FAD-185F326A02C6}" type="pres">
      <dgm:prSet presAssocID="{59D59764-FFFB-4FFD-9327-412B03C34D9D}" presName="Accent2" presStyleCnt="0"/>
      <dgm:spPr/>
    </dgm:pt>
    <dgm:pt modelId="{C86F5089-5E77-4770-AF8F-0470AE2F91D5}" type="pres">
      <dgm:prSet presAssocID="{59D59764-FFFB-4FFD-9327-412B03C34D9D}" presName="Accent" presStyleLbl="node1" presStyleIdx="4" presStyleCnt="6"/>
      <dgm:spPr/>
    </dgm:pt>
    <dgm:pt modelId="{2D60CA92-BEFE-4517-834C-F0F82AE41B14}" type="pres">
      <dgm:prSet presAssocID="{59D59764-FFFB-4FFD-9327-412B03C34D9D}" presName="ParentBackground2" presStyleCnt="0"/>
      <dgm:spPr/>
    </dgm:pt>
    <dgm:pt modelId="{36FC7401-E743-469C-B478-A632A1246ACE}" type="pres">
      <dgm:prSet presAssocID="{59D59764-FFFB-4FFD-9327-412B03C34D9D}" presName="ParentBackground" presStyleLbl="fgAcc1" presStyleIdx="4" presStyleCnt="6"/>
      <dgm:spPr/>
      <dgm:t>
        <a:bodyPr/>
        <a:lstStyle/>
        <a:p>
          <a:endParaRPr lang="en-US"/>
        </a:p>
      </dgm:t>
    </dgm:pt>
    <dgm:pt modelId="{B2B232E5-BA61-4797-81BD-EB5E942724F0}" type="pres">
      <dgm:prSet presAssocID="{59D59764-FFFB-4FFD-9327-412B03C34D9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5D902-ADC7-46F9-B744-CC17C9AC5F75}" type="pres">
      <dgm:prSet presAssocID="{43AA0EDA-91A3-4CDF-BBFB-509D04193CD4}" presName="Accent1" presStyleCnt="0"/>
      <dgm:spPr/>
    </dgm:pt>
    <dgm:pt modelId="{53FFD563-4B5D-430A-91C2-655CBB852B47}" type="pres">
      <dgm:prSet presAssocID="{43AA0EDA-91A3-4CDF-BBFB-509D04193CD4}" presName="Accent" presStyleLbl="node1" presStyleIdx="5" presStyleCnt="6"/>
      <dgm:spPr/>
    </dgm:pt>
    <dgm:pt modelId="{98A4FFC1-73FA-46FB-A906-7568F371D83B}" type="pres">
      <dgm:prSet presAssocID="{43AA0EDA-91A3-4CDF-BBFB-509D04193CD4}" presName="ParentBackground1" presStyleCnt="0"/>
      <dgm:spPr/>
    </dgm:pt>
    <dgm:pt modelId="{CD9CFA99-231B-4592-9574-E7D2C9B9B10C}" type="pres">
      <dgm:prSet presAssocID="{43AA0EDA-91A3-4CDF-BBFB-509D04193CD4}" presName="ParentBackground" presStyleLbl="fgAcc1" presStyleIdx="5" presStyleCnt="6"/>
      <dgm:spPr/>
      <dgm:t>
        <a:bodyPr/>
        <a:lstStyle/>
        <a:p>
          <a:endParaRPr lang="en-US"/>
        </a:p>
      </dgm:t>
    </dgm:pt>
    <dgm:pt modelId="{8244ACEE-955F-47E5-9AF8-815E98471BA1}" type="pres">
      <dgm:prSet presAssocID="{43AA0EDA-91A3-4CDF-BBFB-509D04193CD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F61BB5-552B-46FD-AA34-9EAA37454AE9}" type="presOf" srcId="{63C6FC56-0DD3-4D08-B9BB-BA35A1A075E3}" destId="{3B8A81C8-5FDE-4F39-8799-D13212A55CB9}" srcOrd="1" destOrd="0" presId="urn:microsoft.com/office/officeart/2011/layout/CircleProcess"/>
    <dgm:cxn modelId="{52B27066-CCF6-4A4C-A1E4-6AAD427CF5D2}" type="presOf" srcId="{BB643CDE-259F-468B-BB10-90977EE76310}" destId="{7FB9C56F-0922-48F1-824D-302CE648DB91}" srcOrd="0" destOrd="0" presId="urn:microsoft.com/office/officeart/2011/layout/CircleProcess"/>
    <dgm:cxn modelId="{5DA969A8-6836-4A0C-AC53-F4F01DEBA119}" srcId="{D96CF91A-9D88-4A51-B7D1-2D65AADE44B2}" destId="{79A8D5AF-D0EE-4EEB-9D04-4B277F1BC6D6}" srcOrd="4" destOrd="0" parTransId="{97834DBA-0D5D-4351-ACFB-A48D06317E95}" sibTransId="{0F944E7A-C150-4A6B-900A-62B084713896}"/>
    <dgm:cxn modelId="{92F6F1EB-5299-4D52-A1D7-A1E8A6370059}" srcId="{D96CF91A-9D88-4A51-B7D1-2D65AADE44B2}" destId="{63C6FC56-0DD3-4D08-B9BB-BA35A1A075E3}" srcOrd="2" destOrd="0" parTransId="{CE41EEEB-262D-42BF-AD7F-2D97F2306DE2}" sibTransId="{26D1728D-B636-41C0-955B-E10A7DE79ED8}"/>
    <dgm:cxn modelId="{97D03CA3-97DB-4D53-9525-2321BE3AFF54}" type="presOf" srcId="{43AA0EDA-91A3-4CDF-BBFB-509D04193CD4}" destId="{8244ACEE-955F-47E5-9AF8-815E98471BA1}" srcOrd="1" destOrd="0" presId="urn:microsoft.com/office/officeart/2011/layout/CircleProcess"/>
    <dgm:cxn modelId="{CF009B82-4C6E-4B12-B8BA-74AB569D80D6}" type="presOf" srcId="{63C6FC56-0DD3-4D08-B9BB-BA35A1A075E3}" destId="{264F0D10-6745-49CB-BF27-65D5F304B6F8}" srcOrd="0" destOrd="0" presId="urn:microsoft.com/office/officeart/2011/layout/CircleProcess"/>
    <dgm:cxn modelId="{AE1FB465-7CE0-496D-A700-AA2CB1F0DE42}" srcId="{D96CF91A-9D88-4A51-B7D1-2D65AADE44B2}" destId="{43AA0EDA-91A3-4CDF-BBFB-509D04193CD4}" srcOrd="0" destOrd="0" parTransId="{D67E86F2-DA92-49A0-814B-45B038E3717C}" sibTransId="{670A956B-17DF-4572-A72B-BBEA66D15AB5}"/>
    <dgm:cxn modelId="{BE22A691-175A-45F8-A796-6286618C5ED5}" type="presOf" srcId="{43AA0EDA-91A3-4CDF-BBFB-509D04193CD4}" destId="{CD9CFA99-231B-4592-9574-E7D2C9B9B10C}" srcOrd="0" destOrd="0" presId="urn:microsoft.com/office/officeart/2011/layout/CircleProcess"/>
    <dgm:cxn modelId="{10B05F11-F09D-4F69-8209-3DC1EC5C8ABC}" type="presOf" srcId="{9B81DB5F-CFF5-432C-B5DC-A8C1052D9687}" destId="{2C8B058B-15FC-4080-A5DD-F7A6D3984013}" srcOrd="0" destOrd="0" presId="urn:microsoft.com/office/officeart/2011/layout/CircleProcess"/>
    <dgm:cxn modelId="{5DBB85C3-7F31-4E73-8AFC-A879E85D12ED}" srcId="{D96CF91A-9D88-4A51-B7D1-2D65AADE44B2}" destId="{9B81DB5F-CFF5-432C-B5DC-A8C1052D9687}" srcOrd="3" destOrd="0" parTransId="{98BB6225-348E-4328-9954-4669713CE20B}" sibTransId="{6A1039FE-45E5-41DC-A672-787001DC5658}"/>
    <dgm:cxn modelId="{2247A9C7-C883-4C62-8C31-123E1E80D535}" srcId="{D96CF91A-9D88-4A51-B7D1-2D65AADE44B2}" destId="{BB643CDE-259F-468B-BB10-90977EE76310}" srcOrd="5" destOrd="0" parTransId="{2310D68C-5BE1-4E37-A6B9-54280DFA1F9C}" sibTransId="{F6F1D413-473E-4BC1-B18A-1EC376EC7E1A}"/>
    <dgm:cxn modelId="{9C3A781F-E445-44C2-ABE7-5D5347660EBA}" type="presOf" srcId="{D96CF91A-9D88-4A51-B7D1-2D65AADE44B2}" destId="{D1C6B2B0-EBC9-4BDE-BFF4-81B13201EA88}" srcOrd="0" destOrd="0" presId="urn:microsoft.com/office/officeart/2011/layout/CircleProcess"/>
    <dgm:cxn modelId="{EEBE1BF5-9EC9-4827-8E89-F3EC6F2D74F9}" type="presOf" srcId="{79A8D5AF-D0EE-4EEB-9D04-4B277F1BC6D6}" destId="{D98143E3-D86A-4B4A-8607-B5D0528513FE}" srcOrd="1" destOrd="0" presId="urn:microsoft.com/office/officeart/2011/layout/CircleProcess"/>
    <dgm:cxn modelId="{F87FE3E0-C668-4EAF-81BB-25E719E51863}" srcId="{D96CF91A-9D88-4A51-B7D1-2D65AADE44B2}" destId="{59D59764-FFFB-4FFD-9327-412B03C34D9D}" srcOrd="1" destOrd="0" parTransId="{D7A3BEF1-5534-447F-B555-12A8BCF67134}" sibTransId="{0F07BD35-BC66-4388-93FF-5B8C7409E7CC}"/>
    <dgm:cxn modelId="{DB3348BB-9E33-4D70-AA81-94302A21772A}" type="presOf" srcId="{59D59764-FFFB-4FFD-9327-412B03C34D9D}" destId="{B2B232E5-BA61-4797-81BD-EB5E942724F0}" srcOrd="1" destOrd="0" presId="urn:microsoft.com/office/officeart/2011/layout/CircleProcess"/>
    <dgm:cxn modelId="{CDAD91E4-DAD0-4F82-B0BE-552373028862}" type="presOf" srcId="{9B81DB5F-CFF5-432C-B5DC-A8C1052D9687}" destId="{7947ED48-50E9-4869-AF32-547499351BC8}" srcOrd="1" destOrd="0" presId="urn:microsoft.com/office/officeart/2011/layout/CircleProcess"/>
    <dgm:cxn modelId="{9DF12896-924D-4C67-8F2D-31D1B35EAD6B}" type="presOf" srcId="{BB643CDE-259F-468B-BB10-90977EE76310}" destId="{01C98B0D-C8E3-4795-9294-6C79E7696B6B}" srcOrd="1" destOrd="0" presId="urn:microsoft.com/office/officeart/2011/layout/CircleProcess"/>
    <dgm:cxn modelId="{D71F37FD-43B3-4CA9-83C9-91E4E21118F2}" type="presOf" srcId="{79A8D5AF-D0EE-4EEB-9D04-4B277F1BC6D6}" destId="{D630E86A-10EE-44E5-8F40-69742C247B38}" srcOrd="0" destOrd="0" presId="urn:microsoft.com/office/officeart/2011/layout/CircleProcess"/>
    <dgm:cxn modelId="{D3B938C8-F42B-4B27-A88D-12045F1F4AFE}" type="presOf" srcId="{59D59764-FFFB-4FFD-9327-412B03C34D9D}" destId="{36FC7401-E743-469C-B478-A632A1246ACE}" srcOrd="0" destOrd="0" presId="urn:microsoft.com/office/officeart/2011/layout/CircleProcess"/>
    <dgm:cxn modelId="{684EA25E-144B-4D08-B74A-78DF369FA5C0}" type="presParOf" srcId="{D1C6B2B0-EBC9-4BDE-BFF4-81B13201EA88}" destId="{7D7736B8-384C-4AD9-9869-39A6DB7890D2}" srcOrd="0" destOrd="0" presId="urn:microsoft.com/office/officeart/2011/layout/CircleProcess"/>
    <dgm:cxn modelId="{7C67B590-A1E5-470F-8065-6644AD3BBE66}" type="presParOf" srcId="{7D7736B8-384C-4AD9-9869-39A6DB7890D2}" destId="{739F4B23-5577-4283-AB49-BA906EF7BE1B}" srcOrd="0" destOrd="0" presId="urn:microsoft.com/office/officeart/2011/layout/CircleProcess"/>
    <dgm:cxn modelId="{672A7F7A-12A3-4185-A64D-46B7E57CBD3A}" type="presParOf" srcId="{D1C6B2B0-EBC9-4BDE-BFF4-81B13201EA88}" destId="{42CE33B8-C9E6-414B-9F99-28A2AAAD4B10}" srcOrd="1" destOrd="0" presId="urn:microsoft.com/office/officeart/2011/layout/CircleProcess"/>
    <dgm:cxn modelId="{1AB86594-7CF9-4BB4-A81C-5E2248D14336}" type="presParOf" srcId="{42CE33B8-C9E6-414B-9F99-28A2AAAD4B10}" destId="{7FB9C56F-0922-48F1-824D-302CE648DB91}" srcOrd="0" destOrd="0" presId="urn:microsoft.com/office/officeart/2011/layout/CircleProcess"/>
    <dgm:cxn modelId="{6953062E-3CC8-4CE7-972E-E6B1CC6F40C0}" type="presParOf" srcId="{D1C6B2B0-EBC9-4BDE-BFF4-81B13201EA88}" destId="{01C98B0D-C8E3-4795-9294-6C79E7696B6B}" srcOrd="2" destOrd="0" presId="urn:microsoft.com/office/officeart/2011/layout/CircleProcess"/>
    <dgm:cxn modelId="{C4C8647E-D2FF-42AF-9031-A40B27E6ED09}" type="presParOf" srcId="{D1C6B2B0-EBC9-4BDE-BFF4-81B13201EA88}" destId="{A484DE20-3067-4341-B646-E01552DEF161}" srcOrd="3" destOrd="0" presId="urn:microsoft.com/office/officeart/2011/layout/CircleProcess"/>
    <dgm:cxn modelId="{AAB5E61F-2F30-44B2-BD45-7DC678771C06}" type="presParOf" srcId="{A484DE20-3067-4341-B646-E01552DEF161}" destId="{B2FC38E8-B664-417C-9BE1-D6814550300D}" srcOrd="0" destOrd="0" presId="urn:microsoft.com/office/officeart/2011/layout/CircleProcess"/>
    <dgm:cxn modelId="{C8643C2E-6C31-4DAC-9164-514FF49D6720}" type="presParOf" srcId="{D1C6B2B0-EBC9-4BDE-BFF4-81B13201EA88}" destId="{B8DEE428-C3F2-4BC4-838F-AC36E0DB3674}" srcOrd="4" destOrd="0" presId="urn:microsoft.com/office/officeart/2011/layout/CircleProcess"/>
    <dgm:cxn modelId="{C34A5D2D-ADEF-4BCE-950E-BE60129667B1}" type="presParOf" srcId="{B8DEE428-C3F2-4BC4-838F-AC36E0DB3674}" destId="{D630E86A-10EE-44E5-8F40-69742C247B38}" srcOrd="0" destOrd="0" presId="urn:microsoft.com/office/officeart/2011/layout/CircleProcess"/>
    <dgm:cxn modelId="{272E42AF-1082-415C-B746-8CE464731ED1}" type="presParOf" srcId="{D1C6B2B0-EBC9-4BDE-BFF4-81B13201EA88}" destId="{D98143E3-D86A-4B4A-8607-B5D0528513FE}" srcOrd="5" destOrd="0" presId="urn:microsoft.com/office/officeart/2011/layout/CircleProcess"/>
    <dgm:cxn modelId="{15A327A5-BDCB-4A49-87BE-46CCEFCDAE2B}" type="presParOf" srcId="{D1C6B2B0-EBC9-4BDE-BFF4-81B13201EA88}" destId="{AC19EB93-E661-4A0C-8AAA-C9B76EDA8340}" srcOrd="6" destOrd="0" presId="urn:microsoft.com/office/officeart/2011/layout/CircleProcess"/>
    <dgm:cxn modelId="{B12A801E-4664-48C5-B083-20E194EA38AD}" type="presParOf" srcId="{AC19EB93-E661-4A0C-8AAA-C9B76EDA8340}" destId="{1907A89E-AFE5-49AE-A45C-D5D0862C8901}" srcOrd="0" destOrd="0" presId="urn:microsoft.com/office/officeart/2011/layout/CircleProcess"/>
    <dgm:cxn modelId="{73C39AE8-4D50-4A1B-838E-B26E40F73AE1}" type="presParOf" srcId="{D1C6B2B0-EBC9-4BDE-BFF4-81B13201EA88}" destId="{715497F3-605C-454F-997A-810CA30AA420}" srcOrd="7" destOrd="0" presId="urn:microsoft.com/office/officeart/2011/layout/CircleProcess"/>
    <dgm:cxn modelId="{023A4489-886B-4F6D-86A1-F73D831A4517}" type="presParOf" srcId="{715497F3-605C-454F-997A-810CA30AA420}" destId="{2C8B058B-15FC-4080-A5DD-F7A6D3984013}" srcOrd="0" destOrd="0" presId="urn:microsoft.com/office/officeart/2011/layout/CircleProcess"/>
    <dgm:cxn modelId="{DAC6B2B8-BB40-4528-AE3B-742B5744446E}" type="presParOf" srcId="{D1C6B2B0-EBC9-4BDE-BFF4-81B13201EA88}" destId="{7947ED48-50E9-4869-AF32-547499351BC8}" srcOrd="8" destOrd="0" presId="urn:microsoft.com/office/officeart/2011/layout/CircleProcess"/>
    <dgm:cxn modelId="{08D6F3C8-EC29-4371-96D4-C6FEC53C9FC0}" type="presParOf" srcId="{D1C6B2B0-EBC9-4BDE-BFF4-81B13201EA88}" destId="{CE814DFA-025E-45EA-944A-270D282AA933}" srcOrd="9" destOrd="0" presId="urn:microsoft.com/office/officeart/2011/layout/CircleProcess"/>
    <dgm:cxn modelId="{27909E08-496A-4A6D-BF48-AE3076F7834F}" type="presParOf" srcId="{CE814DFA-025E-45EA-944A-270D282AA933}" destId="{D9474214-88EB-40A1-9161-4693AE21AA48}" srcOrd="0" destOrd="0" presId="urn:microsoft.com/office/officeart/2011/layout/CircleProcess"/>
    <dgm:cxn modelId="{DB47271F-357C-40E7-AB19-89F40CAA80F8}" type="presParOf" srcId="{D1C6B2B0-EBC9-4BDE-BFF4-81B13201EA88}" destId="{D14B2E47-B977-4783-9251-BA843115F2BB}" srcOrd="10" destOrd="0" presId="urn:microsoft.com/office/officeart/2011/layout/CircleProcess"/>
    <dgm:cxn modelId="{03D35A5E-BC68-4D9F-BEDE-D817FCFC2E76}" type="presParOf" srcId="{D14B2E47-B977-4783-9251-BA843115F2BB}" destId="{264F0D10-6745-49CB-BF27-65D5F304B6F8}" srcOrd="0" destOrd="0" presId="urn:microsoft.com/office/officeart/2011/layout/CircleProcess"/>
    <dgm:cxn modelId="{7A7A59BA-3A2F-4144-AAB0-ABEE52ED3B17}" type="presParOf" srcId="{D1C6B2B0-EBC9-4BDE-BFF4-81B13201EA88}" destId="{3B8A81C8-5FDE-4F39-8799-D13212A55CB9}" srcOrd="11" destOrd="0" presId="urn:microsoft.com/office/officeart/2011/layout/CircleProcess"/>
    <dgm:cxn modelId="{8F459B95-1609-403F-A84A-B74861DE27CA}" type="presParOf" srcId="{D1C6B2B0-EBC9-4BDE-BFF4-81B13201EA88}" destId="{2F4BD139-EF6C-4252-8FAD-185F326A02C6}" srcOrd="12" destOrd="0" presId="urn:microsoft.com/office/officeart/2011/layout/CircleProcess"/>
    <dgm:cxn modelId="{614A333A-FA5B-426F-85DC-01CC5752B2F2}" type="presParOf" srcId="{2F4BD139-EF6C-4252-8FAD-185F326A02C6}" destId="{C86F5089-5E77-4770-AF8F-0470AE2F91D5}" srcOrd="0" destOrd="0" presId="urn:microsoft.com/office/officeart/2011/layout/CircleProcess"/>
    <dgm:cxn modelId="{494A0EC4-DD2F-425E-BE34-C08DDF07E086}" type="presParOf" srcId="{D1C6B2B0-EBC9-4BDE-BFF4-81B13201EA88}" destId="{2D60CA92-BEFE-4517-834C-F0F82AE41B14}" srcOrd="13" destOrd="0" presId="urn:microsoft.com/office/officeart/2011/layout/CircleProcess"/>
    <dgm:cxn modelId="{FA01F943-28B1-4CF7-B1D1-23ABF2B134B6}" type="presParOf" srcId="{2D60CA92-BEFE-4517-834C-F0F82AE41B14}" destId="{36FC7401-E743-469C-B478-A632A1246ACE}" srcOrd="0" destOrd="0" presId="urn:microsoft.com/office/officeart/2011/layout/CircleProcess"/>
    <dgm:cxn modelId="{F9FD67FC-6A4E-40BD-8188-5EAF9422CE4A}" type="presParOf" srcId="{D1C6B2B0-EBC9-4BDE-BFF4-81B13201EA88}" destId="{B2B232E5-BA61-4797-81BD-EB5E942724F0}" srcOrd="14" destOrd="0" presId="urn:microsoft.com/office/officeart/2011/layout/CircleProcess"/>
    <dgm:cxn modelId="{2B406385-4F6E-4D27-8964-EA1299555419}" type="presParOf" srcId="{D1C6B2B0-EBC9-4BDE-BFF4-81B13201EA88}" destId="{9315D902-ADC7-46F9-B744-CC17C9AC5F75}" srcOrd="15" destOrd="0" presId="urn:microsoft.com/office/officeart/2011/layout/CircleProcess"/>
    <dgm:cxn modelId="{A490EAEB-D2A4-4EA6-B2EE-3EBCD347A9E7}" type="presParOf" srcId="{9315D902-ADC7-46F9-B744-CC17C9AC5F75}" destId="{53FFD563-4B5D-430A-91C2-655CBB852B47}" srcOrd="0" destOrd="0" presId="urn:microsoft.com/office/officeart/2011/layout/CircleProcess"/>
    <dgm:cxn modelId="{D3A07EAE-FE40-40D3-97FD-F87B64C88CD8}" type="presParOf" srcId="{D1C6B2B0-EBC9-4BDE-BFF4-81B13201EA88}" destId="{98A4FFC1-73FA-46FB-A906-7568F371D83B}" srcOrd="16" destOrd="0" presId="urn:microsoft.com/office/officeart/2011/layout/CircleProcess"/>
    <dgm:cxn modelId="{8B87F6A2-DC74-46A1-97B1-9FB4B261269D}" type="presParOf" srcId="{98A4FFC1-73FA-46FB-A906-7568F371D83B}" destId="{CD9CFA99-231B-4592-9574-E7D2C9B9B10C}" srcOrd="0" destOrd="0" presId="urn:microsoft.com/office/officeart/2011/layout/CircleProcess"/>
    <dgm:cxn modelId="{7C0B83C9-77AF-4231-AF2F-47DB65D4F15E}" type="presParOf" srcId="{D1C6B2B0-EBC9-4BDE-BFF4-81B13201EA88}" destId="{8244ACEE-955F-47E5-9AF8-815E98471BA1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0B4BF-1393-4E87-B029-23FAD4B237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FECE80-036C-4889-B2BB-7E63374F2CFB}">
      <dgm:prSet phldrT="[Text]" custT="1"/>
      <dgm:spPr/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Banking institutions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4430E851-C531-44E2-8D27-541BA9A2D530}" type="parTrans" cxnId="{A99E9C73-B8E0-4682-8C4C-84A12D2A4025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40EB1FEF-E2CF-4BB5-AE2F-70DAC80F59DD}" type="sibTrans" cxnId="{A99E9C73-B8E0-4682-8C4C-84A12D2A4025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1D279D57-E921-4A3E-8C77-A2B5F41BD3C8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Commercial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1BA82A72-E969-4142-9B8D-DDB8EF37ED64}" type="parTrans" cxnId="{7936D402-3E3F-4F84-B525-6FAB6E4A8A3F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BB574C5D-F690-4158-B7B4-2643E9C32F6E}" type="sibTrans" cxnId="{7936D402-3E3F-4F84-B525-6FAB6E4A8A3F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8A810DDC-D97A-45AE-8C36-3D01296C6C8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Urban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1ACE0E9A-7A86-407E-B39A-2A1F690606EF}" type="parTrans" cxnId="{A50BDE75-918D-4314-8721-F7A21214E10D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8672465F-D9FD-4F7C-A3D7-000B46DF5C12}" type="sibTrans" cxnId="{A50BDE75-918D-4314-8721-F7A21214E10D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D2BFBCAE-1BF9-4120-A01D-3921DC601AF2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Coop.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DDA2BF62-3DD8-4BCF-9F05-E5CAF1362B33}" type="parTrans" cxnId="{18AEC5C4-7623-4807-95D4-8C099C8CAD1B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E466C670-173C-4F7B-B84A-1F93570ABF26}" type="sibTrans" cxnId="{18AEC5C4-7623-4807-95D4-8C099C8CAD1B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7A17D8A6-31E5-422F-A48E-8DDE367E13CA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Public sector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B69E4057-297F-487B-8B27-AD8F4A6D2998}" type="parTrans" cxnId="{C8EEE133-66CD-42CB-A594-CDA87A148C36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A3B685A0-5061-46AD-B5E0-AAED48A74237}" type="sibTrans" cxnId="{C8EEE133-66CD-42CB-A594-CDA87A148C36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F3494E0F-1673-4043-875A-F5FAD33D0C8C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Private Banks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B56BA59D-C422-4414-9807-E9DB8756FA15}" type="parTrans" cxnId="{6CC74C36-5622-4254-AC94-59F3212E6156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9F1F6BD6-3172-40CB-8B37-AC4C0866B710}" type="sibTrans" cxnId="{6CC74C36-5622-4254-AC94-59F3212E6156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BF54EB7F-175F-4D6E-879D-55E98C3DEF4E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Foreign Banks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9C95888A-8131-4645-A1F6-FBA7C7B8D4D7}" type="parTrans" cxnId="{3441871D-E27A-4E89-9B37-FCB9B0215EAC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EBD9959A-304C-445D-81E2-4E202D17B179}" type="sibTrans" cxnId="{3441871D-E27A-4E89-9B37-FCB9B0215EAC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12894B1B-18A5-4D05-A71C-766196BEF980}">
      <dgm:prSet phldrT="[Text]" custT="1"/>
      <dgm:spPr>
        <a:solidFill>
          <a:schemeClr val="accent4">
            <a:lumMod val="75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RRB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A27FF95E-23E3-4915-9FCB-E2DC1E4C8D29}" type="parTrans" cxnId="{AD15A203-62E6-4598-AD20-9017B96FB814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D45C880F-D18D-4DC7-9425-45C6E69217EC}" type="sibTrans" cxnId="{AD15A203-62E6-4598-AD20-9017B96FB814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8763A61D-3AC0-4142-BEBF-39AA420CC351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State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928EEAE5-D094-4D8F-AFBC-E8334B3A6B1A}" type="parTrans" cxnId="{CFE502A6-B1A7-4AFF-A35C-DED9ABA4D14B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03898771-E7D3-4311-AC76-0DA9DF090080}" type="sibTrans" cxnId="{CFE502A6-B1A7-4AFF-A35C-DED9ABA4D14B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0DCB2B21-8C4A-4CEE-8545-77B1FADA57B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Central 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DE8D8A1C-95E8-454C-833E-CDE24F7E0CE2}" type="parTrans" cxnId="{5E1CF958-8A4F-45C0-9068-0096467F7E1E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5CC8D6EA-37C1-437B-A9CB-BF57381064C4}" type="sibTrans" cxnId="{5E1CF958-8A4F-45C0-9068-0096467F7E1E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4B0669FB-528A-49B0-8F77-DB49543ED767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PACS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245B6900-D9AF-4250-9D19-3BCCF7FE7911}" type="parTrans" cxnId="{4D6F8C69-93C3-4471-8816-E7399D84F44E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1F0679A2-ADC3-43D0-9C10-30EED1C759F4}" type="sibTrans" cxnId="{4D6F8C69-93C3-4471-8816-E7399D84F44E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02C5F4B2-09EB-4964-A60F-307C4D866892}" type="pres">
      <dgm:prSet presAssocID="{7150B4BF-1393-4E87-B029-23FAD4B237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533954-8BA8-4AF2-AE9C-AF97AE67E791}" type="pres">
      <dgm:prSet presAssocID="{CBFECE80-036C-4889-B2BB-7E63374F2CFB}" presName="hierRoot1" presStyleCnt="0">
        <dgm:presLayoutVars>
          <dgm:hierBranch val="init"/>
        </dgm:presLayoutVars>
      </dgm:prSet>
      <dgm:spPr/>
    </dgm:pt>
    <dgm:pt modelId="{6C691199-FC45-402F-ADF9-2FAE5CFB794A}" type="pres">
      <dgm:prSet presAssocID="{CBFECE80-036C-4889-B2BB-7E63374F2CFB}" presName="rootComposite1" presStyleCnt="0"/>
      <dgm:spPr/>
    </dgm:pt>
    <dgm:pt modelId="{C14DA622-441C-4437-8F6A-08BEB8343179}" type="pres">
      <dgm:prSet presAssocID="{CBFECE80-036C-4889-B2BB-7E63374F2CFB}" presName="rootText1" presStyleLbl="node0" presStyleIdx="0" presStyleCnt="1" custScaleX="2651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2DB1C-2878-456C-83EF-177159B8613B}" type="pres">
      <dgm:prSet presAssocID="{CBFECE80-036C-4889-B2BB-7E63374F2CF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60561B4-A1D6-4A05-8F6D-048E04DD5BA6}" type="pres">
      <dgm:prSet presAssocID="{CBFECE80-036C-4889-B2BB-7E63374F2CFB}" presName="hierChild2" presStyleCnt="0"/>
      <dgm:spPr/>
    </dgm:pt>
    <dgm:pt modelId="{7CF68949-66A2-4730-9832-C7AB9F0C4B7B}" type="pres">
      <dgm:prSet presAssocID="{1BA82A72-E969-4142-9B8D-DDB8EF37ED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38DBF94-3C33-4BBA-BE6F-FC2554414C90}" type="pres">
      <dgm:prSet presAssocID="{1D279D57-E921-4A3E-8C77-A2B5F41BD3C8}" presName="hierRoot2" presStyleCnt="0">
        <dgm:presLayoutVars>
          <dgm:hierBranch val="init"/>
        </dgm:presLayoutVars>
      </dgm:prSet>
      <dgm:spPr/>
    </dgm:pt>
    <dgm:pt modelId="{93EC9AF0-6BDB-4403-B562-874685298AAB}" type="pres">
      <dgm:prSet presAssocID="{1D279D57-E921-4A3E-8C77-A2B5F41BD3C8}" presName="rootComposite" presStyleCnt="0"/>
      <dgm:spPr/>
    </dgm:pt>
    <dgm:pt modelId="{EA98F822-FAF7-4C90-93A7-FCDC911BEF24}" type="pres">
      <dgm:prSet presAssocID="{1D279D57-E921-4A3E-8C77-A2B5F41BD3C8}" presName="rootText" presStyleLbl="node2" presStyleIdx="0" presStyleCnt="2" custScaleX="1887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25C5D0-C5BE-44D6-91F9-F8735134B97E}" type="pres">
      <dgm:prSet presAssocID="{1D279D57-E921-4A3E-8C77-A2B5F41BD3C8}" presName="rootConnector" presStyleLbl="node2" presStyleIdx="0" presStyleCnt="2"/>
      <dgm:spPr/>
      <dgm:t>
        <a:bodyPr/>
        <a:lstStyle/>
        <a:p>
          <a:endParaRPr lang="en-US"/>
        </a:p>
      </dgm:t>
    </dgm:pt>
    <dgm:pt modelId="{D6AA23D8-1364-4FB6-9041-E9140C241448}" type="pres">
      <dgm:prSet presAssocID="{1D279D57-E921-4A3E-8C77-A2B5F41BD3C8}" presName="hierChild4" presStyleCnt="0"/>
      <dgm:spPr/>
    </dgm:pt>
    <dgm:pt modelId="{A2438ACF-0565-4015-B625-D53EAE96D411}" type="pres">
      <dgm:prSet presAssocID="{B69E4057-297F-487B-8B27-AD8F4A6D2998}" presName="Name37" presStyleLbl="parChTrans1D3" presStyleIdx="0" presStyleCnt="8"/>
      <dgm:spPr/>
      <dgm:t>
        <a:bodyPr/>
        <a:lstStyle/>
        <a:p>
          <a:endParaRPr lang="en-US"/>
        </a:p>
      </dgm:t>
    </dgm:pt>
    <dgm:pt modelId="{877E6326-1994-469B-9EAC-EF4F310510B1}" type="pres">
      <dgm:prSet presAssocID="{7A17D8A6-31E5-422F-A48E-8DDE367E13CA}" presName="hierRoot2" presStyleCnt="0">
        <dgm:presLayoutVars>
          <dgm:hierBranch val="init"/>
        </dgm:presLayoutVars>
      </dgm:prSet>
      <dgm:spPr/>
    </dgm:pt>
    <dgm:pt modelId="{D692886C-0DCC-45E4-A2D7-E97ABDE2E344}" type="pres">
      <dgm:prSet presAssocID="{7A17D8A6-31E5-422F-A48E-8DDE367E13CA}" presName="rootComposite" presStyleCnt="0"/>
      <dgm:spPr/>
    </dgm:pt>
    <dgm:pt modelId="{8F83CCB6-E7E8-46BC-8A92-903F4F7DA8DC}" type="pres">
      <dgm:prSet presAssocID="{7A17D8A6-31E5-422F-A48E-8DDE367E13CA}" presName="rootText" presStyleLbl="node3" presStyleIdx="0" presStyleCnt="8" custScaleX="212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A9CF35-6344-4991-96F7-C7A2A4F77D6E}" type="pres">
      <dgm:prSet presAssocID="{7A17D8A6-31E5-422F-A48E-8DDE367E13CA}" presName="rootConnector" presStyleLbl="node3" presStyleIdx="0" presStyleCnt="8"/>
      <dgm:spPr/>
      <dgm:t>
        <a:bodyPr/>
        <a:lstStyle/>
        <a:p>
          <a:endParaRPr lang="en-US"/>
        </a:p>
      </dgm:t>
    </dgm:pt>
    <dgm:pt modelId="{5276922F-96F6-4A75-96FD-EF6C8F177B56}" type="pres">
      <dgm:prSet presAssocID="{7A17D8A6-31E5-422F-A48E-8DDE367E13CA}" presName="hierChild4" presStyleCnt="0"/>
      <dgm:spPr/>
    </dgm:pt>
    <dgm:pt modelId="{DAADCF90-E7EE-47F1-BB6F-A69352A13884}" type="pres">
      <dgm:prSet presAssocID="{7A17D8A6-31E5-422F-A48E-8DDE367E13CA}" presName="hierChild5" presStyleCnt="0"/>
      <dgm:spPr/>
    </dgm:pt>
    <dgm:pt modelId="{4A6DD62C-A562-45A9-8DC0-44432A22DABB}" type="pres">
      <dgm:prSet presAssocID="{B56BA59D-C422-4414-9807-E9DB8756FA15}" presName="Name37" presStyleLbl="parChTrans1D3" presStyleIdx="1" presStyleCnt="8"/>
      <dgm:spPr/>
      <dgm:t>
        <a:bodyPr/>
        <a:lstStyle/>
        <a:p>
          <a:endParaRPr lang="en-US"/>
        </a:p>
      </dgm:t>
    </dgm:pt>
    <dgm:pt modelId="{F16F34D2-82E7-473E-AD18-70FF7F736615}" type="pres">
      <dgm:prSet presAssocID="{F3494E0F-1673-4043-875A-F5FAD33D0C8C}" presName="hierRoot2" presStyleCnt="0">
        <dgm:presLayoutVars>
          <dgm:hierBranch val="init"/>
        </dgm:presLayoutVars>
      </dgm:prSet>
      <dgm:spPr/>
    </dgm:pt>
    <dgm:pt modelId="{3C78B0CA-596C-4CE2-8C4C-850DA37AB54B}" type="pres">
      <dgm:prSet presAssocID="{F3494E0F-1673-4043-875A-F5FAD33D0C8C}" presName="rootComposite" presStyleCnt="0"/>
      <dgm:spPr/>
    </dgm:pt>
    <dgm:pt modelId="{913523FA-C3C6-4808-93BF-2D029B861FCA}" type="pres">
      <dgm:prSet presAssocID="{F3494E0F-1673-4043-875A-F5FAD33D0C8C}" presName="rootText" presStyleLbl="node3" presStyleIdx="1" presStyleCnt="8" custScaleX="1652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4481C9-8DAC-4620-BC6D-F1CF1C42B8A8}" type="pres">
      <dgm:prSet presAssocID="{F3494E0F-1673-4043-875A-F5FAD33D0C8C}" presName="rootConnector" presStyleLbl="node3" presStyleIdx="1" presStyleCnt="8"/>
      <dgm:spPr/>
      <dgm:t>
        <a:bodyPr/>
        <a:lstStyle/>
        <a:p>
          <a:endParaRPr lang="en-US"/>
        </a:p>
      </dgm:t>
    </dgm:pt>
    <dgm:pt modelId="{47136A81-B726-4956-A3DA-BAB93C40FBD0}" type="pres">
      <dgm:prSet presAssocID="{F3494E0F-1673-4043-875A-F5FAD33D0C8C}" presName="hierChild4" presStyleCnt="0"/>
      <dgm:spPr/>
    </dgm:pt>
    <dgm:pt modelId="{E09FE9DE-2D4B-45D5-99DD-523F8FD98D67}" type="pres">
      <dgm:prSet presAssocID="{F3494E0F-1673-4043-875A-F5FAD33D0C8C}" presName="hierChild5" presStyleCnt="0"/>
      <dgm:spPr/>
    </dgm:pt>
    <dgm:pt modelId="{191F61A7-DBE6-4A92-8503-8A8DFBB59605}" type="pres">
      <dgm:prSet presAssocID="{9C95888A-8131-4645-A1F6-FBA7C7B8D4D7}" presName="Name37" presStyleLbl="parChTrans1D3" presStyleIdx="2" presStyleCnt="8"/>
      <dgm:spPr/>
      <dgm:t>
        <a:bodyPr/>
        <a:lstStyle/>
        <a:p>
          <a:endParaRPr lang="en-US"/>
        </a:p>
      </dgm:t>
    </dgm:pt>
    <dgm:pt modelId="{2A88A70E-7AF6-4249-9F61-51E6BAAF7BAD}" type="pres">
      <dgm:prSet presAssocID="{BF54EB7F-175F-4D6E-879D-55E98C3DEF4E}" presName="hierRoot2" presStyleCnt="0">
        <dgm:presLayoutVars>
          <dgm:hierBranch val="init"/>
        </dgm:presLayoutVars>
      </dgm:prSet>
      <dgm:spPr/>
    </dgm:pt>
    <dgm:pt modelId="{2AA88A3F-1EE7-4A8F-AF0C-1B0ABC73431A}" type="pres">
      <dgm:prSet presAssocID="{BF54EB7F-175F-4D6E-879D-55E98C3DEF4E}" presName="rootComposite" presStyleCnt="0"/>
      <dgm:spPr/>
    </dgm:pt>
    <dgm:pt modelId="{9D4DDE8A-297C-4C2B-A10E-B8C73D6B7988}" type="pres">
      <dgm:prSet presAssocID="{BF54EB7F-175F-4D6E-879D-55E98C3DEF4E}" presName="rootText" presStyleLbl="node3" presStyleIdx="2" presStyleCnt="8" custScaleX="1948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A8BC7-C2D7-428C-B56D-5E67A3ECC75D}" type="pres">
      <dgm:prSet presAssocID="{BF54EB7F-175F-4D6E-879D-55E98C3DEF4E}" presName="rootConnector" presStyleLbl="node3" presStyleIdx="2" presStyleCnt="8"/>
      <dgm:spPr/>
      <dgm:t>
        <a:bodyPr/>
        <a:lstStyle/>
        <a:p>
          <a:endParaRPr lang="en-US"/>
        </a:p>
      </dgm:t>
    </dgm:pt>
    <dgm:pt modelId="{EACA82E8-EDDE-4EFD-B7E9-4D360DE12560}" type="pres">
      <dgm:prSet presAssocID="{BF54EB7F-175F-4D6E-879D-55E98C3DEF4E}" presName="hierChild4" presStyleCnt="0"/>
      <dgm:spPr/>
    </dgm:pt>
    <dgm:pt modelId="{1EBB7D91-EF33-4A15-8B55-0913ED58DEE5}" type="pres">
      <dgm:prSet presAssocID="{BF54EB7F-175F-4D6E-879D-55E98C3DEF4E}" presName="hierChild5" presStyleCnt="0"/>
      <dgm:spPr/>
    </dgm:pt>
    <dgm:pt modelId="{749B0126-27D7-4B9A-B394-5D8DA4A16D74}" type="pres">
      <dgm:prSet presAssocID="{A27FF95E-23E3-4915-9FCB-E2DC1E4C8D29}" presName="Name37" presStyleLbl="parChTrans1D3" presStyleIdx="3" presStyleCnt="8"/>
      <dgm:spPr/>
      <dgm:t>
        <a:bodyPr/>
        <a:lstStyle/>
        <a:p>
          <a:endParaRPr lang="en-US"/>
        </a:p>
      </dgm:t>
    </dgm:pt>
    <dgm:pt modelId="{FF5EC3AB-E641-41C0-ACE0-CBF1EE2062D9}" type="pres">
      <dgm:prSet presAssocID="{12894B1B-18A5-4D05-A71C-766196BEF980}" presName="hierRoot2" presStyleCnt="0">
        <dgm:presLayoutVars>
          <dgm:hierBranch val="init"/>
        </dgm:presLayoutVars>
      </dgm:prSet>
      <dgm:spPr/>
    </dgm:pt>
    <dgm:pt modelId="{43EC84E6-A230-4074-83F7-FB68303DE863}" type="pres">
      <dgm:prSet presAssocID="{12894B1B-18A5-4D05-A71C-766196BEF980}" presName="rootComposite" presStyleCnt="0"/>
      <dgm:spPr/>
    </dgm:pt>
    <dgm:pt modelId="{DC8866EB-EFC0-46B1-B7BB-AC2C77906A57}" type="pres">
      <dgm:prSet presAssocID="{12894B1B-18A5-4D05-A71C-766196BEF980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723BCC-1F1F-4F7B-876D-BF725F1DA595}" type="pres">
      <dgm:prSet presAssocID="{12894B1B-18A5-4D05-A71C-766196BEF980}" presName="rootConnector" presStyleLbl="node3" presStyleIdx="3" presStyleCnt="8"/>
      <dgm:spPr/>
      <dgm:t>
        <a:bodyPr/>
        <a:lstStyle/>
        <a:p>
          <a:endParaRPr lang="en-US"/>
        </a:p>
      </dgm:t>
    </dgm:pt>
    <dgm:pt modelId="{D4856DE1-3EF6-4390-920B-05A116F4BC65}" type="pres">
      <dgm:prSet presAssocID="{12894B1B-18A5-4D05-A71C-766196BEF980}" presName="hierChild4" presStyleCnt="0"/>
      <dgm:spPr/>
    </dgm:pt>
    <dgm:pt modelId="{B9D61985-E8B2-4D62-B13E-4D0F6E71F59C}" type="pres">
      <dgm:prSet presAssocID="{12894B1B-18A5-4D05-A71C-766196BEF980}" presName="hierChild5" presStyleCnt="0"/>
      <dgm:spPr/>
    </dgm:pt>
    <dgm:pt modelId="{E366E20D-5EFF-47DF-ABAF-AF7D9A7713B2}" type="pres">
      <dgm:prSet presAssocID="{1D279D57-E921-4A3E-8C77-A2B5F41BD3C8}" presName="hierChild5" presStyleCnt="0"/>
      <dgm:spPr/>
    </dgm:pt>
    <dgm:pt modelId="{9139E421-2042-4101-B940-AB905F38CF90}" type="pres">
      <dgm:prSet presAssocID="{DDA2BF62-3DD8-4BCF-9F05-E5CAF1362B3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5A7BC07-6A83-486F-A2B0-9852AC660043}" type="pres">
      <dgm:prSet presAssocID="{D2BFBCAE-1BF9-4120-A01D-3921DC601AF2}" presName="hierRoot2" presStyleCnt="0">
        <dgm:presLayoutVars>
          <dgm:hierBranch val="init"/>
        </dgm:presLayoutVars>
      </dgm:prSet>
      <dgm:spPr/>
    </dgm:pt>
    <dgm:pt modelId="{46C9260A-4C83-41F7-9C3B-4E8DE50630E6}" type="pres">
      <dgm:prSet presAssocID="{D2BFBCAE-1BF9-4120-A01D-3921DC601AF2}" presName="rootComposite" presStyleCnt="0"/>
      <dgm:spPr/>
    </dgm:pt>
    <dgm:pt modelId="{5DAC07D4-62EC-4676-BEFC-CFBAEA2E868A}" type="pres">
      <dgm:prSet presAssocID="{D2BFBCAE-1BF9-4120-A01D-3921DC601AF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459EF-7182-4C25-9774-A629D315BEEF}" type="pres">
      <dgm:prSet presAssocID="{D2BFBCAE-1BF9-4120-A01D-3921DC601AF2}" presName="rootConnector" presStyleLbl="node2" presStyleIdx="1" presStyleCnt="2"/>
      <dgm:spPr/>
      <dgm:t>
        <a:bodyPr/>
        <a:lstStyle/>
        <a:p>
          <a:endParaRPr lang="en-US"/>
        </a:p>
      </dgm:t>
    </dgm:pt>
    <dgm:pt modelId="{A96FD2A3-4596-4ACA-ADD5-CE6DFA7FC1E0}" type="pres">
      <dgm:prSet presAssocID="{D2BFBCAE-1BF9-4120-A01D-3921DC601AF2}" presName="hierChild4" presStyleCnt="0"/>
      <dgm:spPr/>
    </dgm:pt>
    <dgm:pt modelId="{F2A86AF7-DD7E-4C1D-9DEE-195E80652416}" type="pres">
      <dgm:prSet presAssocID="{1ACE0E9A-7A86-407E-B39A-2A1F690606EF}" presName="Name37" presStyleLbl="parChTrans1D3" presStyleIdx="4" presStyleCnt="8"/>
      <dgm:spPr/>
      <dgm:t>
        <a:bodyPr/>
        <a:lstStyle/>
        <a:p>
          <a:endParaRPr lang="en-US"/>
        </a:p>
      </dgm:t>
    </dgm:pt>
    <dgm:pt modelId="{6E99F146-AEE1-45B9-B724-0176A7E68B7A}" type="pres">
      <dgm:prSet presAssocID="{8A810DDC-D97A-45AE-8C36-3D01296C6C89}" presName="hierRoot2" presStyleCnt="0">
        <dgm:presLayoutVars>
          <dgm:hierBranch val="init"/>
        </dgm:presLayoutVars>
      </dgm:prSet>
      <dgm:spPr/>
    </dgm:pt>
    <dgm:pt modelId="{89CFE849-439E-4F07-8FD7-A0B25A5B9B11}" type="pres">
      <dgm:prSet presAssocID="{8A810DDC-D97A-45AE-8C36-3D01296C6C89}" presName="rootComposite" presStyleCnt="0"/>
      <dgm:spPr/>
    </dgm:pt>
    <dgm:pt modelId="{92A2EC14-295F-4923-AC4F-C931555716E6}" type="pres">
      <dgm:prSet presAssocID="{8A810DDC-D97A-45AE-8C36-3D01296C6C89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8AC1E-F206-40B7-8343-F37B24F9A83B}" type="pres">
      <dgm:prSet presAssocID="{8A810DDC-D97A-45AE-8C36-3D01296C6C89}" presName="rootConnector" presStyleLbl="node3" presStyleIdx="4" presStyleCnt="8"/>
      <dgm:spPr/>
      <dgm:t>
        <a:bodyPr/>
        <a:lstStyle/>
        <a:p>
          <a:endParaRPr lang="en-US"/>
        </a:p>
      </dgm:t>
    </dgm:pt>
    <dgm:pt modelId="{72F44678-D299-4ED5-89AF-8B066115B2D4}" type="pres">
      <dgm:prSet presAssocID="{8A810DDC-D97A-45AE-8C36-3D01296C6C89}" presName="hierChild4" presStyleCnt="0"/>
      <dgm:spPr/>
    </dgm:pt>
    <dgm:pt modelId="{3DB917F8-AA25-4432-B727-EAC0A9759B70}" type="pres">
      <dgm:prSet presAssocID="{8A810DDC-D97A-45AE-8C36-3D01296C6C89}" presName="hierChild5" presStyleCnt="0"/>
      <dgm:spPr/>
    </dgm:pt>
    <dgm:pt modelId="{A93BB3B3-90E4-48DC-A68E-D07FED1E3664}" type="pres">
      <dgm:prSet presAssocID="{928EEAE5-D094-4D8F-AFBC-E8334B3A6B1A}" presName="Name37" presStyleLbl="parChTrans1D3" presStyleIdx="5" presStyleCnt="8"/>
      <dgm:spPr/>
      <dgm:t>
        <a:bodyPr/>
        <a:lstStyle/>
        <a:p>
          <a:endParaRPr lang="en-US"/>
        </a:p>
      </dgm:t>
    </dgm:pt>
    <dgm:pt modelId="{6DE01040-BC13-4E94-9F43-A467A8F72EED}" type="pres">
      <dgm:prSet presAssocID="{8763A61D-3AC0-4142-BEBF-39AA420CC351}" presName="hierRoot2" presStyleCnt="0">
        <dgm:presLayoutVars>
          <dgm:hierBranch val="init"/>
        </dgm:presLayoutVars>
      </dgm:prSet>
      <dgm:spPr/>
    </dgm:pt>
    <dgm:pt modelId="{72CDED02-7DCD-4433-B71B-F6677A2CF0BE}" type="pres">
      <dgm:prSet presAssocID="{8763A61D-3AC0-4142-BEBF-39AA420CC351}" presName="rootComposite" presStyleCnt="0"/>
      <dgm:spPr/>
    </dgm:pt>
    <dgm:pt modelId="{4148861C-14CA-47AC-AFC0-5C49DE7A75C0}" type="pres">
      <dgm:prSet presAssocID="{8763A61D-3AC0-4142-BEBF-39AA420CC351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3D451B-63B4-4404-8C4E-21BAD85E4562}" type="pres">
      <dgm:prSet presAssocID="{8763A61D-3AC0-4142-BEBF-39AA420CC351}" presName="rootConnector" presStyleLbl="node3" presStyleIdx="5" presStyleCnt="8"/>
      <dgm:spPr/>
      <dgm:t>
        <a:bodyPr/>
        <a:lstStyle/>
        <a:p>
          <a:endParaRPr lang="en-US"/>
        </a:p>
      </dgm:t>
    </dgm:pt>
    <dgm:pt modelId="{F91384EE-9760-42BF-B3DF-567F57BBF20C}" type="pres">
      <dgm:prSet presAssocID="{8763A61D-3AC0-4142-BEBF-39AA420CC351}" presName="hierChild4" presStyleCnt="0"/>
      <dgm:spPr/>
    </dgm:pt>
    <dgm:pt modelId="{56E9F575-07D7-4488-B200-D06FEF01C7D1}" type="pres">
      <dgm:prSet presAssocID="{8763A61D-3AC0-4142-BEBF-39AA420CC351}" presName="hierChild5" presStyleCnt="0"/>
      <dgm:spPr/>
    </dgm:pt>
    <dgm:pt modelId="{8560335B-6EB8-4651-8D4F-5F9D6E3DAA56}" type="pres">
      <dgm:prSet presAssocID="{DE8D8A1C-95E8-454C-833E-CDE24F7E0CE2}" presName="Name37" presStyleLbl="parChTrans1D3" presStyleIdx="6" presStyleCnt="8"/>
      <dgm:spPr/>
      <dgm:t>
        <a:bodyPr/>
        <a:lstStyle/>
        <a:p>
          <a:endParaRPr lang="en-US"/>
        </a:p>
      </dgm:t>
    </dgm:pt>
    <dgm:pt modelId="{736765A0-6DA7-4B18-B2C4-B3BF594688F9}" type="pres">
      <dgm:prSet presAssocID="{0DCB2B21-8C4A-4CEE-8545-77B1FADA57B9}" presName="hierRoot2" presStyleCnt="0">
        <dgm:presLayoutVars>
          <dgm:hierBranch val="init"/>
        </dgm:presLayoutVars>
      </dgm:prSet>
      <dgm:spPr/>
    </dgm:pt>
    <dgm:pt modelId="{F619BFAE-69FB-41E2-ABA4-3ACB4CE8BA51}" type="pres">
      <dgm:prSet presAssocID="{0DCB2B21-8C4A-4CEE-8545-77B1FADA57B9}" presName="rootComposite" presStyleCnt="0"/>
      <dgm:spPr/>
    </dgm:pt>
    <dgm:pt modelId="{2625B31C-0082-48B2-83C4-8EDBCC61FC04}" type="pres">
      <dgm:prSet presAssocID="{0DCB2B21-8C4A-4CEE-8545-77B1FADA57B9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F1C52C-11FA-4536-B122-9D4D069C644C}" type="pres">
      <dgm:prSet presAssocID="{0DCB2B21-8C4A-4CEE-8545-77B1FADA57B9}" presName="rootConnector" presStyleLbl="node3" presStyleIdx="6" presStyleCnt="8"/>
      <dgm:spPr/>
      <dgm:t>
        <a:bodyPr/>
        <a:lstStyle/>
        <a:p>
          <a:endParaRPr lang="en-US"/>
        </a:p>
      </dgm:t>
    </dgm:pt>
    <dgm:pt modelId="{857127E0-DC16-4966-BD9A-6C97890D9089}" type="pres">
      <dgm:prSet presAssocID="{0DCB2B21-8C4A-4CEE-8545-77B1FADA57B9}" presName="hierChild4" presStyleCnt="0"/>
      <dgm:spPr/>
    </dgm:pt>
    <dgm:pt modelId="{298CB5EB-12B2-4A68-B9C1-C14B6E8FDF3C}" type="pres">
      <dgm:prSet presAssocID="{0DCB2B21-8C4A-4CEE-8545-77B1FADA57B9}" presName="hierChild5" presStyleCnt="0"/>
      <dgm:spPr/>
    </dgm:pt>
    <dgm:pt modelId="{A8C4A126-741E-4127-8383-B43AF555CD38}" type="pres">
      <dgm:prSet presAssocID="{245B6900-D9AF-4250-9D19-3BCCF7FE7911}" presName="Name37" presStyleLbl="parChTrans1D3" presStyleIdx="7" presStyleCnt="8"/>
      <dgm:spPr/>
      <dgm:t>
        <a:bodyPr/>
        <a:lstStyle/>
        <a:p>
          <a:endParaRPr lang="en-US"/>
        </a:p>
      </dgm:t>
    </dgm:pt>
    <dgm:pt modelId="{581D6A98-FFAD-4D3A-A45D-CE24B61B1E35}" type="pres">
      <dgm:prSet presAssocID="{4B0669FB-528A-49B0-8F77-DB49543ED767}" presName="hierRoot2" presStyleCnt="0">
        <dgm:presLayoutVars>
          <dgm:hierBranch val="init"/>
        </dgm:presLayoutVars>
      </dgm:prSet>
      <dgm:spPr/>
    </dgm:pt>
    <dgm:pt modelId="{DB33E72D-0176-4003-9F44-6FD48A5399D3}" type="pres">
      <dgm:prSet presAssocID="{4B0669FB-528A-49B0-8F77-DB49543ED767}" presName="rootComposite" presStyleCnt="0"/>
      <dgm:spPr/>
    </dgm:pt>
    <dgm:pt modelId="{BDA6CC4C-F3E2-4273-9231-C87BE5D3B9E7}" type="pres">
      <dgm:prSet presAssocID="{4B0669FB-528A-49B0-8F77-DB49543ED767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0DD956-D82B-4AC5-9AFA-A58C5399CDF6}" type="pres">
      <dgm:prSet presAssocID="{4B0669FB-528A-49B0-8F77-DB49543ED767}" presName="rootConnector" presStyleLbl="node3" presStyleIdx="7" presStyleCnt="8"/>
      <dgm:spPr/>
      <dgm:t>
        <a:bodyPr/>
        <a:lstStyle/>
        <a:p>
          <a:endParaRPr lang="en-US"/>
        </a:p>
      </dgm:t>
    </dgm:pt>
    <dgm:pt modelId="{96F7F33E-015E-479F-89A1-834CCFC5BF81}" type="pres">
      <dgm:prSet presAssocID="{4B0669FB-528A-49B0-8F77-DB49543ED767}" presName="hierChild4" presStyleCnt="0"/>
      <dgm:spPr/>
    </dgm:pt>
    <dgm:pt modelId="{0439FE19-B0B9-41C2-BE30-94078E70EA82}" type="pres">
      <dgm:prSet presAssocID="{4B0669FB-528A-49B0-8F77-DB49543ED767}" presName="hierChild5" presStyleCnt="0"/>
      <dgm:spPr/>
    </dgm:pt>
    <dgm:pt modelId="{7877B525-18EB-4E5B-862C-C264482CED6C}" type="pres">
      <dgm:prSet presAssocID="{D2BFBCAE-1BF9-4120-A01D-3921DC601AF2}" presName="hierChild5" presStyleCnt="0"/>
      <dgm:spPr/>
    </dgm:pt>
    <dgm:pt modelId="{2555232F-D964-42FC-8D37-828BD91C3150}" type="pres">
      <dgm:prSet presAssocID="{CBFECE80-036C-4889-B2BB-7E63374F2CFB}" presName="hierChild3" presStyleCnt="0"/>
      <dgm:spPr/>
    </dgm:pt>
  </dgm:ptLst>
  <dgm:cxnLst>
    <dgm:cxn modelId="{86E59925-0444-4B57-975A-A41F028048F7}" type="presOf" srcId="{1ACE0E9A-7A86-407E-B39A-2A1F690606EF}" destId="{F2A86AF7-DD7E-4C1D-9DEE-195E80652416}" srcOrd="0" destOrd="0" presId="urn:microsoft.com/office/officeart/2005/8/layout/orgChart1"/>
    <dgm:cxn modelId="{04BEAB08-D6AD-4DE7-A47D-C8910582DDCF}" type="presOf" srcId="{A27FF95E-23E3-4915-9FCB-E2DC1E4C8D29}" destId="{749B0126-27D7-4B9A-B394-5D8DA4A16D74}" srcOrd="0" destOrd="0" presId="urn:microsoft.com/office/officeart/2005/8/layout/orgChart1"/>
    <dgm:cxn modelId="{29F0DD19-E375-4830-997D-400447F0A0BF}" type="presOf" srcId="{1BA82A72-E969-4142-9B8D-DDB8EF37ED64}" destId="{7CF68949-66A2-4730-9832-C7AB9F0C4B7B}" srcOrd="0" destOrd="0" presId="urn:microsoft.com/office/officeart/2005/8/layout/orgChart1"/>
    <dgm:cxn modelId="{6CC74C36-5622-4254-AC94-59F3212E6156}" srcId="{1D279D57-E921-4A3E-8C77-A2B5F41BD3C8}" destId="{F3494E0F-1673-4043-875A-F5FAD33D0C8C}" srcOrd="1" destOrd="0" parTransId="{B56BA59D-C422-4414-9807-E9DB8756FA15}" sibTransId="{9F1F6BD6-3172-40CB-8B37-AC4C0866B710}"/>
    <dgm:cxn modelId="{C748C9EE-73AF-493E-8594-857C4CC05B80}" type="presOf" srcId="{F3494E0F-1673-4043-875A-F5FAD33D0C8C}" destId="{913523FA-C3C6-4808-93BF-2D029B861FCA}" srcOrd="0" destOrd="0" presId="urn:microsoft.com/office/officeart/2005/8/layout/orgChart1"/>
    <dgm:cxn modelId="{DEFBD74A-5EF5-4F0E-B210-F12F56E9DCA3}" type="presOf" srcId="{7A17D8A6-31E5-422F-A48E-8DDE367E13CA}" destId="{FCA9CF35-6344-4991-96F7-C7A2A4F77D6E}" srcOrd="1" destOrd="0" presId="urn:microsoft.com/office/officeart/2005/8/layout/orgChart1"/>
    <dgm:cxn modelId="{EB58112A-4169-41F5-9778-7A5A62D19F09}" type="presOf" srcId="{0DCB2B21-8C4A-4CEE-8545-77B1FADA57B9}" destId="{A0F1C52C-11FA-4536-B122-9D4D069C644C}" srcOrd="1" destOrd="0" presId="urn:microsoft.com/office/officeart/2005/8/layout/orgChart1"/>
    <dgm:cxn modelId="{C8EEE133-66CD-42CB-A594-CDA87A148C36}" srcId="{1D279D57-E921-4A3E-8C77-A2B5F41BD3C8}" destId="{7A17D8A6-31E5-422F-A48E-8DDE367E13CA}" srcOrd="0" destOrd="0" parTransId="{B69E4057-297F-487B-8B27-AD8F4A6D2998}" sibTransId="{A3B685A0-5061-46AD-B5E0-AAED48A74237}"/>
    <dgm:cxn modelId="{97D34E0D-102B-4448-A121-CCB3DF0B90F8}" type="presOf" srcId="{7A17D8A6-31E5-422F-A48E-8DDE367E13CA}" destId="{8F83CCB6-E7E8-46BC-8A92-903F4F7DA8DC}" srcOrd="0" destOrd="0" presId="urn:microsoft.com/office/officeart/2005/8/layout/orgChart1"/>
    <dgm:cxn modelId="{1F739294-8C4D-4D2F-8224-390620FDA005}" type="presOf" srcId="{12894B1B-18A5-4D05-A71C-766196BEF980}" destId="{99723BCC-1F1F-4F7B-876D-BF725F1DA595}" srcOrd="1" destOrd="0" presId="urn:microsoft.com/office/officeart/2005/8/layout/orgChart1"/>
    <dgm:cxn modelId="{F192E28B-C63B-4881-82D3-3D7E80F957C4}" type="presOf" srcId="{0DCB2B21-8C4A-4CEE-8545-77B1FADA57B9}" destId="{2625B31C-0082-48B2-83C4-8EDBCC61FC04}" srcOrd="0" destOrd="0" presId="urn:microsoft.com/office/officeart/2005/8/layout/orgChart1"/>
    <dgm:cxn modelId="{3441871D-E27A-4E89-9B37-FCB9B0215EAC}" srcId="{1D279D57-E921-4A3E-8C77-A2B5F41BD3C8}" destId="{BF54EB7F-175F-4D6E-879D-55E98C3DEF4E}" srcOrd="2" destOrd="0" parTransId="{9C95888A-8131-4645-A1F6-FBA7C7B8D4D7}" sibTransId="{EBD9959A-304C-445D-81E2-4E202D17B179}"/>
    <dgm:cxn modelId="{E735506C-B27D-4F3C-8360-A449F43EF231}" type="presOf" srcId="{F3494E0F-1673-4043-875A-F5FAD33D0C8C}" destId="{4B4481C9-8DAC-4620-BC6D-F1CF1C42B8A8}" srcOrd="1" destOrd="0" presId="urn:microsoft.com/office/officeart/2005/8/layout/orgChart1"/>
    <dgm:cxn modelId="{EACCFF83-0B55-49AF-8323-8D54BAD410FE}" type="presOf" srcId="{B69E4057-297F-487B-8B27-AD8F4A6D2998}" destId="{A2438ACF-0565-4015-B625-D53EAE96D411}" srcOrd="0" destOrd="0" presId="urn:microsoft.com/office/officeart/2005/8/layout/orgChart1"/>
    <dgm:cxn modelId="{B5E7228E-A261-48C0-9ACD-7DB6EE386EAF}" type="presOf" srcId="{12894B1B-18A5-4D05-A71C-766196BEF980}" destId="{DC8866EB-EFC0-46B1-B7BB-AC2C77906A57}" srcOrd="0" destOrd="0" presId="urn:microsoft.com/office/officeart/2005/8/layout/orgChart1"/>
    <dgm:cxn modelId="{A99E9C73-B8E0-4682-8C4C-84A12D2A4025}" srcId="{7150B4BF-1393-4E87-B029-23FAD4B237C2}" destId="{CBFECE80-036C-4889-B2BB-7E63374F2CFB}" srcOrd="0" destOrd="0" parTransId="{4430E851-C531-44E2-8D27-541BA9A2D530}" sibTransId="{40EB1FEF-E2CF-4BB5-AE2F-70DAC80F59DD}"/>
    <dgm:cxn modelId="{FD3A6D92-D378-4AC3-BE84-5CD39B155D65}" type="presOf" srcId="{1D279D57-E921-4A3E-8C77-A2B5F41BD3C8}" destId="{FB25C5D0-C5BE-44D6-91F9-F8735134B97E}" srcOrd="1" destOrd="0" presId="urn:microsoft.com/office/officeart/2005/8/layout/orgChart1"/>
    <dgm:cxn modelId="{CFE502A6-B1A7-4AFF-A35C-DED9ABA4D14B}" srcId="{D2BFBCAE-1BF9-4120-A01D-3921DC601AF2}" destId="{8763A61D-3AC0-4142-BEBF-39AA420CC351}" srcOrd="1" destOrd="0" parTransId="{928EEAE5-D094-4D8F-AFBC-E8334B3A6B1A}" sibTransId="{03898771-E7D3-4311-AC76-0DA9DF090080}"/>
    <dgm:cxn modelId="{A98E3433-8FAA-411D-9079-59998F91C4A3}" type="presOf" srcId="{7150B4BF-1393-4E87-B029-23FAD4B237C2}" destId="{02C5F4B2-09EB-4964-A60F-307C4D866892}" srcOrd="0" destOrd="0" presId="urn:microsoft.com/office/officeart/2005/8/layout/orgChart1"/>
    <dgm:cxn modelId="{7936D402-3E3F-4F84-B525-6FAB6E4A8A3F}" srcId="{CBFECE80-036C-4889-B2BB-7E63374F2CFB}" destId="{1D279D57-E921-4A3E-8C77-A2B5F41BD3C8}" srcOrd="0" destOrd="0" parTransId="{1BA82A72-E969-4142-9B8D-DDB8EF37ED64}" sibTransId="{BB574C5D-F690-4158-B7B4-2643E9C32F6E}"/>
    <dgm:cxn modelId="{73B3533E-5D04-4BA0-87D0-EF91694E5A49}" type="presOf" srcId="{B56BA59D-C422-4414-9807-E9DB8756FA15}" destId="{4A6DD62C-A562-45A9-8DC0-44432A22DABB}" srcOrd="0" destOrd="0" presId="urn:microsoft.com/office/officeart/2005/8/layout/orgChart1"/>
    <dgm:cxn modelId="{E6218A1A-D93C-4E88-8568-D0C41D2218DD}" type="presOf" srcId="{D2BFBCAE-1BF9-4120-A01D-3921DC601AF2}" destId="{0B2459EF-7182-4C25-9774-A629D315BEEF}" srcOrd="1" destOrd="0" presId="urn:microsoft.com/office/officeart/2005/8/layout/orgChart1"/>
    <dgm:cxn modelId="{1498AB77-F169-4A9E-BAA9-7FB2EDCD145F}" type="presOf" srcId="{8763A61D-3AC0-4142-BEBF-39AA420CC351}" destId="{163D451B-63B4-4404-8C4E-21BAD85E4562}" srcOrd="1" destOrd="0" presId="urn:microsoft.com/office/officeart/2005/8/layout/orgChart1"/>
    <dgm:cxn modelId="{AD15A203-62E6-4598-AD20-9017B96FB814}" srcId="{1D279D57-E921-4A3E-8C77-A2B5F41BD3C8}" destId="{12894B1B-18A5-4D05-A71C-766196BEF980}" srcOrd="3" destOrd="0" parTransId="{A27FF95E-23E3-4915-9FCB-E2DC1E4C8D29}" sibTransId="{D45C880F-D18D-4DC7-9425-45C6E69217EC}"/>
    <dgm:cxn modelId="{0E39AD07-C1DB-4394-A1EC-84580CD09019}" type="presOf" srcId="{1D279D57-E921-4A3E-8C77-A2B5F41BD3C8}" destId="{EA98F822-FAF7-4C90-93A7-FCDC911BEF24}" srcOrd="0" destOrd="0" presId="urn:microsoft.com/office/officeart/2005/8/layout/orgChart1"/>
    <dgm:cxn modelId="{AC25709B-699E-4AF9-97B0-6E3D57B82DC1}" type="presOf" srcId="{9C95888A-8131-4645-A1F6-FBA7C7B8D4D7}" destId="{191F61A7-DBE6-4A92-8503-8A8DFBB59605}" srcOrd="0" destOrd="0" presId="urn:microsoft.com/office/officeart/2005/8/layout/orgChart1"/>
    <dgm:cxn modelId="{4D6F8C69-93C3-4471-8816-E7399D84F44E}" srcId="{D2BFBCAE-1BF9-4120-A01D-3921DC601AF2}" destId="{4B0669FB-528A-49B0-8F77-DB49543ED767}" srcOrd="3" destOrd="0" parTransId="{245B6900-D9AF-4250-9D19-3BCCF7FE7911}" sibTransId="{1F0679A2-ADC3-43D0-9C10-30EED1C759F4}"/>
    <dgm:cxn modelId="{AB4CD017-B8F4-4DFC-B80E-6748DBCED0A2}" type="presOf" srcId="{DE8D8A1C-95E8-454C-833E-CDE24F7E0CE2}" destId="{8560335B-6EB8-4651-8D4F-5F9D6E3DAA56}" srcOrd="0" destOrd="0" presId="urn:microsoft.com/office/officeart/2005/8/layout/orgChart1"/>
    <dgm:cxn modelId="{93E99EBD-AF93-4CB8-BF20-D731887A45F1}" type="presOf" srcId="{BF54EB7F-175F-4D6E-879D-55E98C3DEF4E}" destId="{FBEA8BC7-C2D7-428C-B56D-5E67A3ECC75D}" srcOrd="1" destOrd="0" presId="urn:microsoft.com/office/officeart/2005/8/layout/orgChart1"/>
    <dgm:cxn modelId="{6D14A894-BE5D-41F7-8791-723409EAF20F}" type="presOf" srcId="{DDA2BF62-3DD8-4BCF-9F05-E5CAF1362B33}" destId="{9139E421-2042-4101-B940-AB905F38CF90}" srcOrd="0" destOrd="0" presId="urn:microsoft.com/office/officeart/2005/8/layout/orgChart1"/>
    <dgm:cxn modelId="{E5952CF5-C412-48CC-B389-822CE289203B}" type="presOf" srcId="{D2BFBCAE-1BF9-4120-A01D-3921DC601AF2}" destId="{5DAC07D4-62EC-4676-BEFC-CFBAEA2E868A}" srcOrd="0" destOrd="0" presId="urn:microsoft.com/office/officeart/2005/8/layout/orgChart1"/>
    <dgm:cxn modelId="{8A742BC6-035B-43FC-9E27-6FE440820130}" type="presOf" srcId="{4B0669FB-528A-49B0-8F77-DB49543ED767}" destId="{FE0DD956-D82B-4AC5-9AFA-A58C5399CDF6}" srcOrd="1" destOrd="0" presId="urn:microsoft.com/office/officeart/2005/8/layout/orgChart1"/>
    <dgm:cxn modelId="{73E05D13-25D4-44D6-8EF8-D6166733C7E8}" type="presOf" srcId="{CBFECE80-036C-4889-B2BB-7E63374F2CFB}" destId="{06B2DB1C-2878-456C-83EF-177159B8613B}" srcOrd="1" destOrd="0" presId="urn:microsoft.com/office/officeart/2005/8/layout/orgChart1"/>
    <dgm:cxn modelId="{FF337A55-F20C-4954-ACBA-9DA43D2DB51D}" type="presOf" srcId="{BF54EB7F-175F-4D6E-879D-55E98C3DEF4E}" destId="{9D4DDE8A-297C-4C2B-A10E-B8C73D6B7988}" srcOrd="0" destOrd="0" presId="urn:microsoft.com/office/officeart/2005/8/layout/orgChart1"/>
    <dgm:cxn modelId="{9C6182A5-3385-4145-B928-1D23768FEAE3}" type="presOf" srcId="{928EEAE5-D094-4D8F-AFBC-E8334B3A6B1A}" destId="{A93BB3B3-90E4-48DC-A68E-D07FED1E3664}" srcOrd="0" destOrd="0" presId="urn:microsoft.com/office/officeart/2005/8/layout/orgChart1"/>
    <dgm:cxn modelId="{D69674E0-8680-41FE-8884-4C027E1B6352}" type="presOf" srcId="{4B0669FB-528A-49B0-8F77-DB49543ED767}" destId="{BDA6CC4C-F3E2-4273-9231-C87BE5D3B9E7}" srcOrd="0" destOrd="0" presId="urn:microsoft.com/office/officeart/2005/8/layout/orgChart1"/>
    <dgm:cxn modelId="{A50BDE75-918D-4314-8721-F7A21214E10D}" srcId="{D2BFBCAE-1BF9-4120-A01D-3921DC601AF2}" destId="{8A810DDC-D97A-45AE-8C36-3D01296C6C89}" srcOrd="0" destOrd="0" parTransId="{1ACE0E9A-7A86-407E-B39A-2A1F690606EF}" sibTransId="{8672465F-D9FD-4F7C-A3D7-000B46DF5C12}"/>
    <dgm:cxn modelId="{E9E76543-289C-42BC-8715-EA1440826396}" type="presOf" srcId="{245B6900-D9AF-4250-9D19-3BCCF7FE7911}" destId="{A8C4A126-741E-4127-8383-B43AF555CD38}" srcOrd="0" destOrd="0" presId="urn:microsoft.com/office/officeart/2005/8/layout/orgChart1"/>
    <dgm:cxn modelId="{5E1CF958-8A4F-45C0-9068-0096467F7E1E}" srcId="{D2BFBCAE-1BF9-4120-A01D-3921DC601AF2}" destId="{0DCB2B21-8C4A-4CEE-8545-77B1FADA57B9}" srcOrd="2" destOrd="0" parTransId="{DE8D8A1C-95E8-454C-833E-CDE24F7E0CE2}" sibTransId="{5CC8D6EA-37C1-437B-A9CB-BF57381064C4}"/>
    <dgm:cxn modelId="{C950410A-FEA1-48D6-9D0A-38D474305DA1}" type="presOf" srcId="{8A810DDC-D97A-45AE-8C36-3D01296C6C89}" destId="{D728AC1E-F206-40B7-8343-F37B24F9A83B}" srcOrd="1" destOrd="0" presId="urn:microsoft.com/office/officeart/2005/8/layout/orgChart1"/>
    <dgm:cxn modelId="{CDEC752B-3DE1-4437-84BF-D1F9A0290BA8}" type="presOf" srcId="{8A810DDC-D97A-45AE-8C36-3D01296C6C89}" destId="{92A2EC14-295F-4923-AC4F-C931555716E6}" srcOrd="0" destOrd="0" presId="urn:microsoft.com/office/officeart/2005/8/layout/orgChart1"/>
    <dgm:cxn modelId="{9BE21B55-D098-4BB8-9CC2-18D496F11642}" type="presOf" srcId="{CBFECE80-036C-4889-B2BB-7E63374F2CFB}" destId="{C14DA622-441C-4437-8F6A-08BEB8343179}" srcOrd="0" destOrd="0" presId="urn:microsoft.com/office/officeart/2005/8/layout/orgChart1"/>
    <dgm:cxn modelId="{9C9AF265-561A-4224-872F-E2FB966C6156}" type="presOf" srcId="{8763A61D-3AC0-4142-BEBF-39AA420CC351}" destId="{4148861C-14CA-47AC-AFC0-5C49DE7A75C0}" srcOrd="0" destOrd="0" presId="urn:microsoft.com/office/officeart/2005/8/layout/orgChart1"/>
    <dgm:cxn modelId="{18AEC5C4-7623-4807-95D4-8C099C8CAD1B}" srcId="{CBFECE80-036C-4889-B2BB-7E63374F2CFB}" destId="{D2BFBCAE-1BF9-4120-A01D-3921DC601AF2}" srcOrd="1" destOrd="0" parTransId="{DDA2BF62-3DD8-4BCF-9F05-E5CAF1362B33}" sibTransId="{E466C670-173C-4F7B-B84A-1F93570ABF26}"/>
    <dgm:cxn modelId="{2C86ACA0-F1C8-4BA6-BA13-E21E58B2C954}" type="presParOf" srcId="{02C5F4B2-09EB-4964-A60F-307C4D866892}" destId="{55533954-8BA8-4AF2-AE9C-AF97AE67E791}" srcOrd="0" destOrd="0" presId="urn:microsoft.com/office/officeart/2005/8/layout/orgChart1"/>
    <dgm:cxn modelId="{2CE608D3-96AC-499C-B56E-75F855DD0C0C}" type="presParOf" srcId="{55533954-8BA8-4AF2-AE9C-AF97AE67E791}" destId="{6C691199-FC45-402F-ADF9-2FAE5CFB794A}" srcOrd="0" destOrd="0" presId="urn:microsoft.com/office/officeart/2005/8/layout/orgChart1"/>
    <dgm:cxn modelId="{A19CD8C4-3AD9-4E9E-88F8-97AEDA0CEFCC}" type="presParOf" srcId="{6C691199-FC45-402F-ADF9-2FAE5CFB794A}" destId="{C14DA622-441C-4437-8F6A-08BEB8343179}" srcOrd="0" destOrd="0" presId="urn:microsoft.com/office/officeart/2005/8/layout/orgChart1"/>
    <dgm:cxn modelId="{211BCB90-7D24-489A-A0E5-568695D13800}" type="presParOf" srcId="{6C691199-FC45-402F-ADF9-2FAE5CFB794A}" destId="{06B2DB1C-2878-456C-83EF-177159B8613B}" srcOrd="1" destOrd="0" presId="urn:microsoft.com/office/officeart/2005/8/layout/orgChart1"/>
    <dgm:cxn modelId="{1DC8927B-98EA-4DE4-93F5-6939A54B385E}" type="presParOf" srcId="{55533954-8BA8-4AF2-AE9C-AF97AE67E791}" destId="{860561B4-A1D6-4A05-8F6D-048E04DD5BA6}" srcOrd="1" destOrd="0" presId="urn:microsoft.com/office/officeart/2005/8/layout/orgChart1"/>
    <dgm:cxn modelId="{E9AFC513-3AE2-4CC9-9164-DF431269B9BC}" type="presParOf" srcId="{860561B4-A1D6-4A05-8F6D-048E04DD5BA6}" destId="{7CF68949-66A2-4730-9832-C7AB9F0C4B7B}" srcOrd="0" destOrd="0" presId="urn:microsoft.com/office/officeart/2005/8/layout/orgChart1"/>
    <dgm:cxn modelId="{F1B047CF-572F-4FAB-9B50-BA1C134264AD}" type="presParOf" srcId="{860561B4-A1D6-4A05-8F6D-048E04DD5BA6}" destId="{838DBF94-3C33-4BBA-BE6F-FC2554414C90}" srcOrd="1" destOrd="0" presId="urn:microsoft.com/office/officeart/2005/8/layout/orgChart1"/>
    <dgm:cxn modelId="{90EA4A9F-BF52-4A20-967E-24CCC7577E6C}" type="presParOf" srcId="{838DBF94-3C33-4BBA-BE6F-FC2554414C90}" destId="{93EC9AF0-6BDB-4403-B562-874685298AAB}" srcOrd="0" destOrd="0" presId="urn:microsoft.com/office/officeart/2005/8/layout/orgChart1"/>
    <dgm:cxn modelId="{CDDC0FE1-6A50-4565-AF39-887624872E44}" type="presParOf" srcId="{93EC9AF0-6BDB-4403-B562-874685298AAB}" destId="{EA98F822-FAF7-4C90-93A7-FCDC911BEF24}" srcOrd="0" destOrd="0" presId="urn:microsoft.com/office/officeart/2005/8/layout/orgChart1"/>
    <dgm:cxn modelId="{8B60007A-F3F3-484A-9822-5C3CB4553F2D}" type="presParOf" srcId="{93EC9AF0-6BDB-4403-B562-874685298AAB}" destId="{FB25C5D0-C5BE-44D6-91F9-F8735134B97E}" srcOrd="1" destOrd="0" presId="urn:microsoft.com/office/officeart/2005/8/layout/orgChart1"/>
    <dgm:cxn modelId="{341F2F86-8BC0-4978-AB87-6A3CD727C609}" type="presParOf" srcId="{838DBF94-3C33-4BBA-BE6F-FC2554414C90}" destId="{D6AA23D8-1364-4FB6-9041-E9140C241448}" srcOrd="1" destOrd="0" presId="urn:microsoft.com/office/officeart/2005/8/layout/orgChart1"/>
    <dgm:cxn modelId="{FE23C9F2-077C-4363-A6D4-5B4F2FAD581F}" type="presParOf" srcId="{D6AA23D8-1364-4FB6-9041-E9140C241448}" destId="{A2438ACF-0565-4015-B625-D53EAE96D411}" srcOrd="0" destOrd="0" presId="urn:microsoft.com/office/officeart/2005/8/layout/orgChart1"/>
    <dgm:cxn modelId="{BC5CD72B-9488-4394-B089-89B69A9C8F02}" type="presParOf" srcId="{D6AA23D8-1364-4FB6-9041-E9140C241448}" destId="{877E6326-1994-469B-9EAC-EF4F310510B1}" srcOrd="1" destOrd="0" presId="urn:microsoft.com/office/officeart/2005/8/layout/orgChart1"/>
    <dgm:cxn modelId="{FB83E9BD-5044-4029-A943-08BF6C035538}" type="presParOf" srcId="{877E6326-1994-469B-9EAC-EF4F310510B1}" destId="{D692886C-0DCC-45E4-A2D7-E97ABDE2E344}" srcOrd="0" destOrd="0" presId="urn:microsoft.com/office/officeart/2005/8/layout/orgChart1"/>
    <dgm:cxn modelId="{756D0B75-61F1-46C2-BBE1-BE21FE98DACF}" type="presParOf" srcId="{D692886C-0DCC-45E4-A2D7-E97ABDE2E344}" destId="{8F83CCB6-E7E8-46BC-8A92-903F4F7DA8DC}" srcOrd="0" destOrd="0" presId="urn:microsoft.com/office/officeart/2005/8/layout/orgChart1"/>
    <dgm:cxn modelId="{EA7FEECE-86C1-4F3E-B3BE-73E5E4D66705}" type="presParOf" srcId="{D692886C-0DCC-45E4-A2D7-E97ABDE2E344}" destId="{FCA9CF35-6344-4991-96F7-C7A2A4F77D6E}" srcOrd="1" destOrd="0" presId="urn:microsoft.com/office/officeart/2005/8/layout/orgChart1"/>
    <dgm:cxn modelId="{7F8F862F-EB50-4BD6-954B-68A287DE7E03}" type="presParOf" srcId="{877E6326-1994-469B-9EAC-EF4F310510B1}" destId="{5276922F-96F6-4A75-96FD-EF6C8F177B56}" srcOrd="1" destOrd="0" presId="urn:microsoft.com/office/officeart/2005/8/layout/orgChart1"/>
    <dgm:cxn modelId="{4032DB11-2E27-484D-A70A-FBC7CF9E6343}" type="presParOf" srcId="{877E6326-1994-469B-9EAC-EF4F310510B1}" destId="{DAADCF90-E7EE-47F1-BB6F-A69352A13884}" srcOrd="2" destOrd="0" presId="urn:microsoft.com/office/officeart/2005/8/layout/orgChart1"/>
    <dgm:cxn modelId="{1556FCEA-F322-4171-B70F-9D58AD3957B7}" type="presParOf" srcId="{D6AA23D8-1364-4FB6-9041-E9140C241448}" destId="{4A6DD62C-A562-45A9-8DC0-44432A22DABB}" srcOrd="2" destOrd="0" presId="urn:microsoft.com/office/officeart/2005/8/layout/orgChart1"/>
    <dgm:cxn modelId="{345DF476-AC34-42DF-BD5C-B9B34A8908BB}" type="presParOf" srcId="{D6AA23D8-1364-4FB6-9041-E9140C241448}" destId="{F16F34D2-82E7-473E-AD18-70FF7F736615}" srcOrd="3" destOrd="0" presId="urn:microsoft.com/office/officeart/2005/8/layout/orgChart1"/>
    <dgm:cxn modelId="{724E77D5-FE9A-425A-9D88-783D0A2AA69C}" type="presParOf" srcId="{F16F34D2-82E7-473E-AD18-70FF7F736615}" destId="{3C78B0CA-596C-4CE2-8C4C-850DA37AB54B}" srcOrd="0" destOrd="0" presId="urn:microsoft.com/office/officeart/2005/8/layout/orgChart1"/>
    <dgm:cxn modelId="{08BE3A7E-D79B-4F23-9E18-F53DAC910DC2}" type="presParOf" srcId="{3C78B0CA-596C-4CE2-8C4C-850DA37AB54B}" destId="{913523FA-C3C6-4808-93BF-2D029B861FCA}" srcOrd="0" destOrd="0" presId="urn:microsoft.com/office/officeart/2005/8/layout/orgChart1"/>
    <dgm:cxn modelId="{EE92CA2A-8900-4BA8-B4FF-05E6A954AA50}" type="presParOf" srcId="{3C78B0CA-596C-4CE2-8C4C-850DA37AB54B}" destId="{4B4481C9-8DAC-4620-BC6D-F1CF1C42B8A8}" srcOrd="1" destOrd="0" presId="urn:microsoft.com/office/officeart/2005/8/layout/orgChart1"/>
    <dgm:cxn modelId="{5A6289E1-EF0F-4DCF-8143-C33CE0FEC550}" type="presParOf" srcId="{F16F34D2-82E7-473E-AD18-70FF7F736615}" destId="{47136A81-B726-4956-A3DA-BAB93C40FBD0}" srcOrd="1" destOrd="0" presId="urn:microsoft.com/office/officeart/2005/8/layout/orgChart1"/>
    <dgm:cxn modelId="{9C132B1C-0776-42DB-BA49-FACA5D057058}" type="presParOf" srcId="{F16F34D2-82E7-473E-AD18-70FF7F736615}" destId="{E09FE9DE-2D4B-45D5-99DD-523F8FD98D67}" srcOrd="2" destOrd="0" presId="urn:microsoft.com/office/officeart/2005/8/layout/orgChart1"/>
    <dgm:cxn modelId="{4A49C0D8-A761-4793-84E0-943B7C8CA4FB}" type="presParOf" srcId="{D6AA23D8-1364-4FB6-9041-E9140C241448}" destId="{191F61A7-DBE6-4A92-8503-8A8DFBB59605}" srcOrd="4" destOrd="0" presId="urn:microsoft.com/office/officeart/2005/8/layout/orgChart1"/>
    <dgm:cxn modelId="{CC4EAFEE-EA8C-4FB3-8B63-220E54D8F15A}" type="presParOf" srcId="{D6AA23D8-1364-4FB6-9041-E9140C241448}" destId="{2A88A70E-7AF6-4249-9F61-51E6BAAF7BAD}" srcOrd="5" destOrd="0" presId="urn:microsoft.com/office/officeart/2005/8/layout/orgChart1"/>
    <dgm:cxn modelId="{DB294728-A5F0-4FFF-92F5-62EC43AB82F1}" type="presParOf" srcId="{2A88A70E-7AF6-4249-9F61-51E6BAAF7BAD}" destId="{2AA88A3F-1EE7-4A8F-AF0C-1B0ABC73431A}" srcOrd="0" destOrd="0" presId="urn:microsoft.com/office/officeart/2005/8/layout/orgChart1"/>
    <dgm:cxn modelId="{C69D8F54-DC42-486A-AA26-E5FE93206CE6}" type="presParOf" srcId="{2AA88A3F-1EE7-4A8F-AF0C-1B0ABC73431A}" destId="{9D4DDE8A-297C-4C2B-A10E-B8C73D6B7988}" srcOrd="0" destOrd="0" presId="urn:microsoft.com/office/officeart/2005/8/layout/orgChart1"/>
    <dgm:cxn modelId="{83C2F8DE-BB93-45CC-9C0A-F176433E7297}" type="presParOf" srcId="{2AA88A3F-1EE7-4A8F-AF0C-1B0ABC73431A}" destId="{FBEA8BC7-C2D7-428C-B56D-5E67A3ECC75D}" srcOrd="1" destOrd="0" presId="urn:microsoft.com/office/officeart/2005/8/layout/orgChart1"/>
    <dgm:cxn modelId="{8F96E003-2B33-4F4F-84A6-7DFE23BAA040}" type="presParOf" srcId="{2A88A70E-7AF6-4249-9F61-51E6BAAF7BAD}" destId="{EACA82E8-EDDE-4EFD-B7E9-4D360DE12560}" srcOrd="1" destOrd="0" presId="urn:microsoft.com/office/officeart/2005/8/layout/orgChart1"/>
    <dgm:cxn modelId="{6FE02A46-DE19-4AFE-B2A6-595F9840BF21}" type="presParOf" srcId="{2A88A70E-7AF6-4249-9F61-51E6BAAF7BAD}" destId="{1EBB7D91-EF33-4A15-8B55-0913ED58DEE5}" srcOrd="2" destOrd="0" presId="urn:microsoft.com/office/officeart/2005/8/layout/orgChart1"/>
    <dgm:cxn modelId="{AA5DC059-81BA-4B2C-A5A0-9FE134680680}" type="presParOf" srcId="{D6AA23D8-1364-4FB6-9041-E9140C241448}" destId="{749B0126-27D7-4B9A-B394-5D8DA4A16D74}" srcOrd="6" destOrd="0" presId="urn:microsoft.com/office/officeart/2005/8/layout/orgChart1"/>
    <dgm:cxn modelId="{B2E6215E-D158-4F61-BDD4-AFD87A6DC08A}" type="presParOf" srcId="{D6AA23D8-1364-4FB6-9041-E9140C241448}" destId="{FF5EC3AB-E641-41C0-ACE0-CBF1EE2062D9}" srcOrd="7" destOrd="0" presId="urn:microsoft.com/office/officeart/2005/8/layout/orgChart1"/>
    <dgm:cxn modelId="{02DDB65C-F19D-435D-9BFD-DE400B17AAAA}" type="presParOf" srcId="{FF5EC3AB-E641-41C0-ACE0-CBF1EE2062D9}" destId="{43EC84E6-A230-4074-83F7-FB68303DE863}" srcOrd="0" destOrd="0" presId="urn:microsoft.com/office/officeart/2005/8/layout/orgChart1"/>
    <dgm:cxn modelId="{C60F9F99-D0A7-4063-BA7F-9EAAB580C5EC}" type="presParOf" srcId="{43EC84E6-A230-4074-83F7-FB68303DE863}" destId="{DC8866EB-EFC0-46B1-B7BB-AC2C77906A57}" srcOrd="0" destOrd="0" presId="urn:microsoft.com/office/officeart/2005/8/layout/orgChart1"/>
    <dgm:cxn modelId="{1B8CDAA6-9938-4CEC-A932-D7D7F71179CD}" type="presParOf" srcId="{43EC84E6-A230-4074-83F7-FB68303DE863}" destId="{99723BCC-1F1F-4F7B-876D-BF725F1DA595}" srcOrd="1" destOrd="0" presId="urn:microsoft.com/office/officeart/2005/8/layout/orgChart1"/>
    <dgm:cxn modelId="{F6D2C83D-F404-4165-8125-8ED2E9B8BA19}" type="presParOf" srcId="{FF5EC3AB-E641-41C0-ACE0-CBF1EE2062D9}" destId="{D4856DE1-3EF6-4390-920B-05A116F4BC65}" srcOrd="1" destOrd="0" presId="urn:microsoft.com/office/officeart/2005/8/layout/orgChart1"/>
    <dgm:cxn modelId="{132EE15F-7FA7-4797-A82C-C90072CFD9E1}" type="presParOf" srcId="{FF5EC3AB-E641-41C0-ACE0-CBF1EE2062D9}" destId="{B9D61985-E8B2-4D62-B13E-4D0F6E71F59C}" srcOrd="2" destOrd="0" presId="urn:microsoft.com/office/officeart/2005/8/layout/orgChart1"/>
    <dgm:cxn modelId="{0C0FF867-2091-429D-BA7E-AAD3F93059BE}" type="presParOf" srcId="{838DBF94-3C33-4BBA-BE6F-FC2554414C90}" destId="{E366E20D-5EFF-47DF-ABAF-AF7D9A7713B2}" srcOrd="2" destOrd="0" presId="urn:microsoft.com/office/officeart/2005/8/layout/orgChart1"/>
    <dgm:cxn modelId="{CE8D22BC-E9E0-404C-9A2A-583FD4197296}" type="presParOf" srcId="{860561B4-A1D6-4A05-8F6D-048E04DD5BA6}" destId="{9139E421-2042-4101-B940-AB905F38CF90}" srcOrd="2" destOrd="0" presId="urn:microsoft.com/office/officeart/2005/8/layout/orgChart1"/>
    <dgm:cxn modelId="{4DD26845-4B25-47D7-9436-97015A1B4838}" type="presParOf" srcId="{860561B4-A1D6-4A05-8F6D-048E04DD5BA6}" destId="{45A7BC07-6A83-486F-A2B0-9852AC660043}" srcOrd="3" destOrd="0" presId="urn:microsoft.com/office/officeart/2005/8/layout/orgChart1"/>
    <dgm:cxn modelId="{F54A2A79-C7CA-45F2-9239-EBFEAD022314}" type="presParOf" srcId="{45A7BC07-6A83-486F-A2B0-9852AC660043}" destId="{46C9260A-4C83-41F7-9C3B-4E8DE50630E6}" srcOrd="0" destOrd="0" presId="urn:microsoft.com/office/officeart/2005/8/layout/orgChart1"/>
    <dgm:cxn modelId="{E67976E6-054D-4BC0-BF3C-41B11F69890C}" type="presParOf" srcId="{46C9260A-4C83-41F7-9C3B-4E8DE50630E6}" destId="{5DAC07D4-62EC-4676-BEFC-CFBAEA2E868A}" srcOrd="0" destOrd="0" presId="urn:microsoft.com/office/officeart/2005/8/layout/orgChart1"/>
    <dgm:cxn modelId="{B966C1C4-4640-48C8-82F4-580FAF22A532}" type="presParOf" srcId="{46C9260A-4C83-41F7-9C3B-4E8DE50630E6}" destId="{0B2459EF-7182-4C25-9774-A629D315BEEF}" srcOrd="1" destOrd="0" presId="urn:microsoft.com/office/officeart/2005/8/layout/orgChart1"/>
    <dgm:cxn modelId="{6BCBBEDC-AB4F-47F1-B75C-A83DAAD38852}" type="presParOf" srcId="{45A7BC07-6A83-486F-A2B0-9852AC660043}" destId="{A96FD2A3-4596-4ACA-ADD5-CE6DFA7FC1E0}" srcOrd="1" destOrd="0" presId="urn:microsoft.com/office/officeart/2005/8/layout/orgChart1"/>
    <dgm:cxn modelId="{D2B16176-AF9E-424A-97A5-D9D592C8A1C5}" type="presParOf" srcId="{A96FD2A3-4596-4ACA-ADD5-CE6DFA7FC1E0}" destId="{F2A86AF7-DD7E-4C1D-9DEE-195E80652416}" srcOrd="0" destOrd="0" presId="urn:microsoft.com/office/officeart/2005/8/layout/orgChart1"/>
    <dgm:cxn modelId="{B1270F9F-7041-4B54-A9EA-4DA48342CF44}" type="presParOf" srcId="{A96FD2A3-4596-4ACA-ADD5-CE6DFA7FC1E0}" destId="{6E99F146-AEE1-45B9-B724-0176A7E68B7A}" srcOrd="1" destOrd="0" presId="urn:microsoft.com/office/officeart/2005/8/layout/orgChart1"/>
    <dgm:cxn modelId="{12D879DF-98C0-40EC-BE8A-8AE75455CEF5}" type="presParOf" srcId="{6E99F146-AEE1-45B9-B724-0176A7E68B7A}" destId="{89CFE849-439E-4F07-8FD7-A0B25A5B9B11}" srcOrd="0" destOrd="0" presId="urn:microsoft.com/office/officeart/2005/8/layout/orgChart1"/>
    <dgm:cxn modelId="{4F4694C4-9AB2-4217-828B-F0814AEFF021}" type="presParOf" srcId="{89CFE849-439E-4F07-8FD7-A0B25A5B9B11}" destId="{92A2EC14-295F-4923-AC4F-C931555716E6}" srcOrd="0" destOrd="0" presId="urn:microsoft.com/office/officeart/2005/8/layout/orgChart1"/>
    <dgm:cxn modelId="{C4FCA064-7FE3-4A64-A6BB-3C6A8A892A2F}" type="presParOf" srcId="{89CFE849-439E-4F07-8FD7-A0B25A5B9B11}" destId="{D728AC1E-F206-40B7-8343-F37B24F9A83B}" srcOrd="1" destOrd="0" presId="urn:microsoft.com/office/officeart/2005/8/layout/orgChart1"/>
    <dgm:cxn modelId="{17E74756-8BC2-4B77-853D-7736B616EF9A}" type="presParOf" srcId="{6E99F146-AEE1-45B9-B724-0176A7E68B7A}" destId="{72F44678-D299-4ED5-89AF-8B066115B2D4}" srcOrd="1" destOrd="0" presId="urn:microsoft.com/office/officeart/2005/8/layout/orgChart1"/>
    <dgm:cxn modelId="{89A8A39E-C76D-4B84-8E61-D70341CE90EE}" type="presParOf" srcId="{6E99F146-AEE1-45B9-B724-0176A7E68B7A}" destId="{3DB917F8-AA25-4432-B727-EAC0A9759B70}" srcOrd="2" destOrd="0" presId="urn:microsoft.com/office/officeart/2005/8/layout/orgChart1"/>
    <dgm:cxn modelId="{CE1FBB3B-BBFB-4600-9F45-5B2AFE846AC7}" type="presParOf" srcId="{A96FD2A3-4596-4ACA-ADD5-CE6DFA7FC1E0}" destId="{A93BB3B3-90E4-48DC-A68E-D07FED1E3664}" srcOrd="2" destOrd="0" presId="urn:microsoft.com/office/officeart/2005/8/layout/orgChart1"/>
    <dgm:cxn modelId="{B465272D-E32C-4CB6-B26D-F69AFE6F1B4B}" type="presParOf" srcId="{A96FD2A3-4596-4ACA-ADD5-CE6DFA7FC1E0}" destId="{6DE01040-BC13-4E94-9F43-A467A8F72EED}" srcOrd="3" destOrd="0" presId="urn:microsoft.com/office/officeart/2005/8/layout/orgChart1"/>
    <dgm:cxn modelId="{87D3A09C-1075-414C-88A2-56109DA1B6BB}" type="presParOf" srcId="{6DE01040-BC13-4E94-9F43-A467A8F72EED}" destId="{72CDED02-7DCD-4433-B71B-F6677A2CF0BE}" srcOrd="0" destOrd="0" presId="urn:microsoft.com/office/officeart/2005/8/layout/orgChart1"/>
    <dgm:cxn modelId="{FA37BAA6-7D3D-4030-8D24-91396867D86B}" type="presParOf" srcId="{72CDED02-7DCD-4433-B71B-F6677A2CF0BE}" destId="{4148861C-14CA-47AC-AFC0-5C49DE7A75C0}" srcOrd="0" destOrd="0" presId="urn:microsoft.com/office/officeart/2005/8/layout/orgChart1"/>
    <dgm:cxn modelId="{2B82A7C5-2A8D-4038-89D2-9978E391B502}" type="presParOf" srcId="{72CDED02-7DCD-4433-B71B-F6677A2CF0BE}" destId="{163D451B-63B4-4404-8C4E-21BAD85E4562}" srcOrd="1" destOrd="0" presId="urn:microsoft.com/office/officeart/2005/8/layout/orgChart1"/>
    <dgm:cxn modelId="{DDF76E75-7DCF-4003-802B-9A3F39196251}" type="presParOf" srcId="{6DE01040-BC13-4E94-9F43-A467A8F72EED}" destId="{F91384EE-9760-42BF-B3DF-567F57BBF20C}" srcOrd="1" destOrd="0" presId="urn:microsoft.com/office/officeart/2005/8/layout/orgChart1"/>
    <dgm:cxn modelId="{6DCBC129-5DF3-4982-AE37-4AB0969C5808}" type="presParOf" srcId="{6DE01040-BC13-4E94-9F43-A467A8F72EED}" destId="{56E9F575-07D7-4488-B200-D06FEF01C7D1}" srcOrd="2" destOrd="0" presId="urn:microsoft.com/office/officeart/2005/8/layout/orgChart1"/>
    <dgm:cxn modelId="{C91DBD19-4163-48B9-98A6-A77E2E6AF490}" type="presParOf" srcId="{A96FD2A3-4596-4ACA-ADD5-CE6DFA7FC1E0}" destId="{8560335B-6EB8-4651-8D4F-5F9D6E3DAA56}" srcOrd="4" destOrd="0" presId="urn:microsoft.com/office/officeart/2005/8/layout/orgChart1"/>
    <dgm:cxn modelId="{EBE6DF92-15C5-4A5C-80A5-EE262EC8A6A9}" type="presParOf" srcId="{A96FD2A3-4596-4ACA-ADD5-CE6DFA7FC1E0}" destId="{736765A0-6DA7-4B18-B2C4-B3BF594688F9}" srcOrd="5" destOrd="0" presId="urn:microsoft.com/office/officeart/2005/8/layout/orgChart1"/>
    <dgm:cxn modelId="{7328C750-68CD-435F-8A46-7054321BD9F3}" type="presParOf" srcId="{736765A0-6DA7-4B18-B2C4-B3BF594688F9}" destId="{F619BFAE-69FB-41E2-ABA4-3ACB4CE8BA51}" srcOrd="0" destOrd="0" presId="urn:microsoft.com/office/officeart/2005/8/layout/orgChart1"/>
    <dgm:cxn modelId="{BFD20387-C8DE-43F3-9605-DE1BF0E852CE}" type="presParOf" srcId="{F619BFAE-69FB-41E2-ABA4-3ACB4CE8BA51}" destId="{2625B31C-0082-48B2-83C4-8EDBCC61FC04}" srcOrd="0" destOrd="0" presId="urn:microsoft.com/office/officeart/2005/8/layout/orgChart1"/>
    <dgm:cxn modelId="{FB016C8A-5CFC-4799-B3C3-3277FA8A3D1D}" type="presParOf" srcId="{F619BFAE-69FB-41E2-ABA4-3ACB4CE8BA51}" destId="{A0F1C52C-11FA-4536-B122-9D4D069C644C}" srcOrd="1" destOrd="0" presId="urn:microsoft.com/office/officeart/2005/8/layout/orgChart1"/>
    <dgm:cxn modelId="{4AC63ED9-FDE8-49C3-9457-B4486952D816}" type="presParOf" srcId="{736765A0-6DA7-4B18-B2C4-B3BF594688F9}" destId="{857127E0-DC16-4966-BD9A-6C97890D9089}" srcOrd="1" destOrd="0" presId="urn:microsoft.com/office/officeart/2005/8/layout/orgChart1"/>
    <dgm:cxn modelId="{5C7D064B-72D5-4AC6-AB5F-656DC0E1A5A1}" type="presParOf" srcId="{736765A0-6DA7-4B18-B2C4-B3BF594688F9}" destId="{298CB5EB-12B2-4A68-B9C1-C14B6E8FDF3C}" srcOrd="2" destOrd="0" presId="urn:microsoft.com/office/officeart/2005/8/layout/orgChart1"/>
    <dgm:cxn modelId="{797F586F-CBB3-4D9E-9675-CD904A450AE3}" type="presParOf" srcId="{A96FD2A3-4596-4ACA-ADD5-CE6DFA7FC1E0}" destId="{A8C4A126-741E-4127-8383-B43AF555CD38}" srcOrd="6" destOrd="0" presId="urn:microsoft.com/office/officeart/2005/8/layout/orgChart1"/>
    <dgm:cxn modelId="{8A3568A7-5738-4F6D-B036-0D41F07C1786}" type="presParOf" srcId="{A96FD2A3-4596-4ACA-ADD5-CE6DFA7FC1E0}" destId="{581D6A98-FFAD-4D3A-A45D-CE24B61B1E35}" srcOrd="7" destOrd="0" presId="urn:microsoft.com/office/officeart/2005/8/layout/orgChart1"/>
    <dgm:cxn modelId="{0EB962D0-DDEC-4782-951C-C10D445316F3}" type="presParOf" srcId="{581D6A98-FFAD-4D3A-A45D-CE24B61B1E35}" destId="{DB33E72D-0176-4003-9F44-6FD48A5399D3}" srcOrd="0" destOrd="0" presId="urn:microsoft.com/office/officeart/2005/8/layout/orgChart1"/>
    <dgm:cxn modelId="{DE3BF2AE-97C5-4C5C-9A8F-79D55A704B87}" type="presParOf" srcId="{DB33E72D-0176-4003-9F44-6FD48A5399D3}" destId="{BDA6CC4C-F3E2-4273-9231-C87BE5D3B9E7}" srcOrd="0" destOrd="0" presId="urn:microsoft.com/office/officeart/2005/8/layout/orgChart1"/>
    <dgm:cxn modelId="{AFF55386-4566-4CF4-9874-5647E4A525C7}" type="presParOf" srcId="{DB33E72D-0176-4003-9F44-6FD48A5399D3}" destId="{FE0DD956-D82B-4AC5-9AFA-A58C5399CDF6}" srcOrd="1" destOrd="0" presId="urn:microsoft.com/office/officeart/2005/8/layout/orgChart1"/>
    <dgm:cxn modelId="{257E48F4-520E-4423-BB44-D160EE998E50}" type="presParOf" srcId="{581D6A98-FFAD-4D3A-A45D-CE24B61B1E35}" destId="{96F7F33E-015E-479F-89A1-834CCFC5BF81}" srcOrd="1" destOrd="0" presId="urn:microsoft.com/office/officeart/2005/8/layout/orgChart1"/>
    <dgm:cxn modelId="{86908A25-2B91-4FCF-9948-CC046CFD9724}" type="presParOf" srcId="{581D6A98-FFAD-4D3A-A45D-CE24B61B1E35}" destId="{0439FE19-B0B9-41C2-BE30-94078E70EA82}" srcOrd="2" destOrd="0" presId="urn:microsoft.com/office/officeart/2005/8/layout/orgChart1"/>
    <dgm:cxn modelId="{1150C7B6-1677-4366-B4E6-319305C1A9BF}" type="presParOf" srcId="{45A7BC07-6A83-486F-A2B0-9852AC660043}" destId="{7877B525-18EB-4E5B-862C-C264482CED6C}" srcOrd="2" destOrd="0" presId="urn:microsoft.com/office/officeart/2005/8/layout/orgChart1"/>
    <dgm:cxn modelId="{8CC9BFD6-C05F-4B28-99BE-FECE40533D11}" type="presParOf" srcId="{55533954-8BA8-4AF2-AE9C-AF97AE67E791}" destId="{2555232F-D964-42FC-8D37-828BD91C31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4B23-5577-4283-AB49-BA906EF7BE1B}">
      <dsp:nvSpPr>
        <dsp:cNvPr id="0" name=""/>
        <dsp:cNvSpPr/>
      </dsp:nvSpPr>
      <dsp:spPr>
        <a:xfrm>
          <a:off x="9023387" y="533604"/>
          <a:ext cx="1404243" cy="14039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9C56F-0922-48F1-824D-302CE648DB91}">
      <dsp:nvSpPr>
        <dsp:cNvPr id="0" name=""/>
        <dsp:cNvSpPr/>
      </dsp:nvSpPr>
      <dsp:spPr>
        <a:xfrm>
          <a:off x="9070671" y="580412"/>
          <a:ext cx="1310568" cy="1310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CRR 4%</a:t>
          </a:r>
          <a:endParaRPr lang="en-US" sz="3200" kern="1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sp:txBody>
      <dsp:txXfrm>
        <a:off x="9258022" y="767641"/>
        <a:ext cx="935865" cy="935902"/>
      </dsp:txXfrm>
    </dsp:sp>
    <dsp:sp modelId="{B2FC38E8-B664-417C-9BE1-D6814550300D}">
      <dsp:nvSpPr>
        <dsp:cNvPr id="0" name=""/>
        <dsp:cNvSpPr/>
      </dsp:nvSpPr>
      <dsp:spPr>
        <a:xfrm rot="2700000">
          <a:off x="7572850" y="533447"/>
          <a:ext cx="1404045" cy="14040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0E86A-10EE-44E5-8F40-69742C247B38}">
      <dsp:nvSpPr>
        <dsp:cNvPr id="0" name=""/>
        <dsp:cNvSpPr/>
      </dsp:nvSpPr>
      <dsp:spPr>
        <a:xfrm>
          <a:off x="7620035" y="580412"/>
          <a:ext cx="1310568" cy="1310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SLR 22%</a:t>
          </a:r>
          <a:endParaRPr lang="en-US" sz="3200" kern="1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sp:txBody>
      <dsp:txXfrm>
        <a:off x="7807387" y="767641"/>
        <a:ext cx="935865" cy="935902"/>
      </dsp:txXfrm>
    </dsp:sp>
    <dsp:sp modelId="{1907A89E-AFE5-49AE-A45C-D5D0862C8901}">
      <dsp:nvSpPr>
        <dsp:cNvPr id="0" name=""/>
        <dsp:cNvSpPr/>
      </dsp:nvSpPr>
      <dsp:spPr>
        <a:xfrm rot="2700000">
          <a:off x="6122215" y="533447"/>
          <a:ext cx="1404045" cy="14040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B058B-15FC-4080-A5DD-F7A6D3984013}">
      <dsp:nvSpPr>
        <dsp:cNvPr id="0" name=""/>
        <dsp:cNvSpPr/>
      </dsp:nvSpPr>
      <dsp:spPr>
        <a:xfrm>
          <a:off x="6169400" y="580412"/>
          <a:ext cx="1310568" cy="1310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RR 6.75</a:t>
          </a:r>
          <a:endParaRPr lang="en-US" sz="3200" kern="1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sp:txBody>
      <dsp:txXfrm>
        <a:off x="6356751" y="767641"/>
        <a:ext cx="935865" cy="935902"/>
      </dsp:txXfrm>
    </dsp:sp>
    <dsp:sp modelId="{D9474214-88EB-40A1-9161-4693AE21AA48}">
      <dsp:nvSpPr>
        <dsp:cNvPr id="0" name=""/>
        <dsp:cNvSpPr/>
      </dsp:nvSpPr>
      <dsp:spPr>
        <a:xfrm rot="2700000">
          <a:off x="4671579" y="533447"/>
          <a:ext cx="1404045" cy="14040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F0D10-6745-49CB-BF27-65D5F304B6F8}">
      <dsp:nvSpPr>
        <dsp:cNvPr id="0" name=""/>
        <dsp:cNvSpPr/>
      </dsp:nvSpPr>
      <dsp:spPr>
        <a:xfrm>
          <a:off x="4718764" y="580412"/>
          <a:ext cx="1310568" cy="1310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Repo 7.75</a:t>
          </a:r>
          <a:endParaRPr lang="en-US" sz="3200" kern="1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sp:txBody>
      <dsp:txXfrm>
        <a:off x="4905224" y="767641"/>
        <a:ext cx="935865" cy="935902"/>
      </dsp:txXfrm>
    </dsp:sp>
    <dsp:sp modelId="{C86F5089-5E77-4770-AF8F-0470AE2F91D5}">
      <dsp:nvSpPr>
        <dsp:cNvPr id="0" name=""/>
        <dsp:cNvSpPr/>
      </dsp:nvSpPr>
      <dsp:spPr>
        <a:xfrm rot="2700000">
          <a:off x="3220944" y="533447"/>
          <a:ext cx="1404045" cy="14040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C7401-E743-469C-B478-A632A1246ACE}">
      <dsp:nvSpPr>
        <dsp:cNvPr id="0" name=""/>
        <dsp:cNvSpPr/>
      </dsp:nvSpPr>
      <dsp:spPr>
        <a:xfrm>
          <a:off x="3268129" y="580412"/>
          <a:ext cx="1310568" cy="1310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MSF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8.75</a:t>
          </a:r>
          <a:endParaRPr lang="en-US" sz="3200" kern="1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sp:txBody>
      <dsp:txXfrm>
        <a:off x="3454588" y="767641"/>
        <a:ext cx="935865" cy="935902"/>
      </dsp:txXfrm>
    </dsp:sp>
    <dsp:sp modelId="{53FFD563-4B5D-430A-91C2-655CBB852B47}">
      <dsp:nvSpPr>
        <dsp:cNvPr id="0" name=""/>
        <dsp:cNvSpPr/>
      </dsp:nvSpPr>
      <dsp:spPr>
        <a:xfrm rot="2700000">
          <a:off x="1770308" y="533447"/>
          <a:ext cx="1404045" cy="14040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CFA99-231B-4592-9574-E7D2C9B9B10C}">
      <dsp:nvSpPr>
        <dsp:cNvPr id="0" name=""/>
        <dsp:cNvSpPr/>
      </dsp:nvSpPr>
      <dsp:spPr>
        <a:xfrm>
          <a:off x="1816601" y="580412"/>
          <a:ext cx="1310568" cy="1310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  <a:ea typeface="Adobe Gothic Std B" panose="020B0800000000000000" pitchFamily="34" charset="-128"/>
            </a:rPr>
            <a:t>Bank Rate 8.75</a:t>
          </a:r>
          <a:endParaRPr lang="en-US" sz="3200" kern="1200" dirty="0">
            <a:latin typeface="Franklin Gothic Medium Cond" panose="020B0606030402020204" pitchFamily="34" charset="0"/>
            <a:ea typeface="Adobe Gothic Std B" panose="020B0800000000000000" pitchFamily="34" charset="-128"/>
          </a:endParaRPr>
        </a:p>
      </dsp:txBody>
      <dsp:txXfrm>
        <a:off x="2003953" y="767641"/>
        <a:ext cx="935865" cy="935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5A3F9-16BE-4262-BBA9-E4C29D8CA0AC}" type="datetimeFigureOut">
              <a:rPr lang="en-US" smtClean="0"/>
              <a:t>01-Feb-15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4AF3D-566F-467A-A261-28EF7D58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percent of ANBC or Credit Equivalent of Off-Balance Sheet Exposure, whichever is higher)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1106269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66FF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1533" y="0"/>
            <a:ext cx="3115734" cy="646331"/>
          </a:xfrm>
          <a:prstGeom prst="rect">
            <a:avLst/>
          </a:prstGeom>
          <a:solidFill>
            <a:srgbClr val="66FF6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Sector</a:t>
            </a:r>
            <a:endParaRPr lang="en-US" sz="3600" dirty="0">
              <a:solidFill>
                <a:sysClr val="windowText" lastClr="00000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0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0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9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9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Mrunal.org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7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0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187"/>
            <a:ext cx="5181600" cy="49307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Mrunal.org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5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8496"/>
            <a:ext cx="5157787" cy="678921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34104"/>
            <a:ext cx="5157787" cy="425555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1088496"/>
            <a:ext cx="5157787" cy="678921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0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man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87" y="2510080"/>
            <a:ext cx="1847643" cy="37365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357535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40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HDI-2014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dge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47" y="2651440"/>
            <a:ext cx="2593437" cy="3704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1533" y="0"/>
            <a:ext cx="3115734" cy="646331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Budget 2014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6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9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080861"/>
            <a:ext cx="3089805" cy="41197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8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5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01-Feb-15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818" r:id="rId23"/>
    <p:sldLayoutId id="2147483819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3106"/>
            <a:ext cx="6096851" cy="3429479"/>
          </a:xfrm>
          <a:prstGeom prst="rect">
            <a:avLst/>
          </a:prstGeom>
        </p:spPr>
      </p:pic>
      <p:pic>
        <p:nvPicPr>
          <p:cNvPr id="4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51" y="30567"/>
            <a:ext cx="5374860" cy="3893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31975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4268" y="303230"/>
            <a:ext cx="5903307" cy="1005929"/>
          </a:xfrm>
        </p:spPr>
        <p:txBody>
          <a:bodyPr/>
          <a:lstStyle/>
          <a:p>
            <a:r>
              <a:rPr lang="en-US" b="0" dirty="0" smtClean="0"/>
              <a:t>Quantitative, General, Indirect</a:t>
            </a:r>
            <a:endParaRPr lang="en-US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385740"/>
            <a:ext cx="5157787" cy="48256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Reserve Ratios (CRR, SLR)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OMO</a:t>
            </a:r>
            <a:r>
              <a:rPr lang="en-US" sz="4000" dirty="0"/>
              <a:t>: Open market op</a:t>
            </a:r>
            <a:r>
              <a:rPr lang="en-US" sz="4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Policy </a:t>
            </a:r>
            <a:r>
              <a:rPr lang="en-US" sz="4000" dirty="0" smtClean="0"/>
              <a:t>rate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4"/>
          </p:nvPr>
        </p:nvSpPr>
        <p:spPr>
          <a:xfrm>
            <a:off x="6196013" y="1385740"/>
            <a:ext cx="5157787" cy="48039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>
          <a:xfrm>
            <a:off x="6196013" y="303230"/>
            <a:ext cx="5879723" cy="971894"/>
          </a:xfrm>
        </p:spPr>
        <p:txBody>
          <a:bodyPr/>
          <a:lstStyle/>
          <a:p>
            <a:r>
              <a:rPr lang="en-US" b="0" dirty="0" smtClean="0"/>
              <a:t>Qualitative, Selective, Direct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7988"/>
            <a:ext cx="10515600" cy="701675"/>
          </a:xfrm>
          <a:prstGeom prst="upArrowCallout">
            <a:avLst/>
          </a:prstGeo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Monetary Policy: Instruments?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Loan to Value ratio: 60%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6850" y="3632187"/>
            <a:ext cx="3814121" cy="2363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t="7452" r="30669" b="21484"/>
          <a:stretch/>
        </p:blipFill>
        <p:spPr>
          <a:xfrm>
            <a:off x="5071621" y="743337"/>
            <a:ext cx="2349344" cy="2405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3" r="13623" b="46769"/>
          <a:stretch/>
        </p:blipFill>
        <p:spPr>
          <a:xfrm>
            <a:off x="8277787" y="3148616"/>
            <a:ext cx="3167407" cy="2934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30983" y="1837522"/>
            <a:ext cx="4661017" cy="1464231"/>
          </a:xfrm>
          <a:prstGeom prst="wedgeRoundRectCallout">
            <a:avLst>
              <a:gd name="adj1" fmla="val -17357"/>
              <a:gd name="adj2" fmla="val -14791"/>
              <a:gd name="adj3" fmla="val 1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40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Loan Customer</a:t>
            </a:r>
          </a:p>
          <a:p>
            <a:pPr marL="0" lvl="1" algn="ctr"/>
            <a:r>
              <a:rPr lang="en-US" sz="40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Gold worth Rs. 1 Lakh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056" y="2563385"/>
            <a:ext cx="4661017" cy="783193"/>
          </a:xfrm>
          <a:prstGeom prst="wedgeRoundRectCallout">
            <a:avLst>
              <a:gd name="adj1" fmla="val -17357"/>
              <a:gd name="adj2" fmla="val -14791"/>
              <a:gd name="adj3" fmla="val 16667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40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Lends Rs.60,000 only</a:t>
            </a:r>
          </a:p>
        </p:txBody>
      </p:sp>
    </p:spTree>
    <p:extLst>
      <p:ext uri="{BB962C8B-B14F-4D97-AF65-F5344CB8AC3E}">
        <p14:creationId xmlns:p14="http://schemas.microsoft.com/office/powerpoint/2010/main" val="13582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Loan to Value ratio: 60%=&gt; 85%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380" y="3434224"/>
            <a:ext cx="3814121" cy="2363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t="7452" r="30669" b="21484"/>
          <a:stretch/>
        </p:blipFill>
        <p:spPr>
          <a:xfrm>
            <a:off x="5071621" y="743337"/>
            <a:ext cx="2349344" cy="2405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3" r="13623" b="46769"/>
          <a:stretch/>
        </p:blipFill>
        <p:spPr>
          <a:xfrm>
            <a:off x="8277787" y="3148616"/>
            <a:ext cx="3167407" cy="2934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30983" y="1837522"/>
            <a:ext cx="4661017" cy="1464231"/>
          </a:xfrm>
          <a:prstGeom prst="wedgeRoundRectCallout">
            <a:avLst>
              <a:gd name="adj1" fmla="val -17357"/>
              <a:gd name="adj2" fmla="val -14791"/>
              <a:gd name="adj3" fmla="val 1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40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Loan Customer</a:t>
            </a:r>
          </a:p>
          <a:p>
            <a:pPr marL="0" lvl="1" algn="ctr"/>
            <a:r>
              <a:rPr lang="en-US" sz="40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Gold worth Rs. 1 Lakh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586" y="2365422"/>
            <a:ext cx="4661017" cy="783193"/>
          </a:xfrm>
          <a:prstGeom prst="wedgeRoundRectCallout">
            <a:avLst>
              <a:gd name="adj1" fmla="val -17357"/>
              <a:gd name="adj2" fmla="val -14791"/>
              <a:gd name="adj3" fmla="val 16667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40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Lends Rs.85,000 only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3824" y="3434224"/>
            <a:ext cx="3784937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48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To combat</a:t>
            </a:r>
          </a:p>
          <a:p>
            <a:pPr marL="0" lvl="1" algn="ctr"/>
            <a:r>
              <a:rPr lang="en-US" sz="48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Deflation/</a:t>
            </a:r>
          </a:p>
          <a:p>
            <a:pPr marL="0" lvl="1" algn="ctr"/>
            <a:r>
              <a:rPr lang="en-US" sz="48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Recession</a:t>
            </a:r>
            <a:endParaRPr lang="en-US" sz="4400" dirty="0"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56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Loans against Securities (shares/bonds)</a:t>
            </a:r>
          </a:p>
          <a:p>
            <a:r>
              <a:rPr lang="en-US" sz="3600" dirty="0" smtClean="0"/>
              <a:t>Recession=&gt; 65%=&gt;85%</a:t>
            </a:r>
          </a:p>
          <a:p>
            <a:r>
              <a:rPr lang="en-US" sz="4000" dirty="0" smtClean="0"/>
              <a:t>Selective, Direct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Monetary Policy: Qualitative=&gt; Margin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18406"/>
            <a:ext cx="5181600" cy="2960914"/>
          </a:xfrm>
        </p:spPr>
      </p:pic>
    </p:spTree>
    <p:extLst>
      <p:ext uri="{BB962C8B-B14F-4D97-AF65-F5344CB8AC3E}">
        <p14:creationId xmlns:p14="http://schemas.microsoft.com/office/powerpoint/2010/main" val="37871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Fight Deflation, Recession</a:t>
            </a:r>
            <a:endParaRPr lang="en-US" dirty="0"/>
          </a:p>
          <a:p>
            <a:r>
              <a:rPr lang="en-US" dirty="0" err="1"/>
              <a:t>Downpayment</a:t>
            </a:r>
            <a:r>
              <a:rPr lang="en-US" dirty="0"/>
              <a:t>: 30%=&gt;10%</a:t>
            </a:r>
          </a:p>
          <a:p>
            <a:r>
              <a:rPr lang="en-US" dirty="0"/>
              <a:t>Reduce each installment: </a:t>
            </a:r>
          </a:p>
          <a:p>
            <a:r>
              <a:rPr lang="en-US" dirty="0"/>
              <a:t>10,000 x 10 =&gt; 1000 x 100</a:t>
            </a:r>
          </a:p>
          <a:p>
            <a:r>
              <a:rPr lang="en-US" dirty="0"/>
              <a:t>Selective, Direct</a:t>
            </a:r>
          </a:p>
          <a:p>
            <a:r>
              <a:rPr lang="en-US" dirty="0" err="1" smtClean="0"/>
              <a:t>E.g.Commercial</a:t>
            </a:r>
            <a:r>
              <a:rPr lang="en-US" dirty="0" smtClean="0"/>
              <a:t> </a:t>
            </a:r>
            <a:r>
              <a:rPr lang="en-US" dirty="0"/>
              <a:t>vehicle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Credit controls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Qualitative</a:t>
            </a:r>
          </a:p>
        </p:txBody>
      </p:sp>
      <p:pic>
        <p:nvPicPr>
          <p:cNvPr id="8" name="Content Placeholder 1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2659885"/>
            <a:ext cx="3089275" cy="2576455"/>
          </a:xfrm>
        </p:spPr>
      </p:pic>
    </p:spTree>
    <p:extLst>
      <p:ext uri="{BB962C8B-B14F-4D97-AF65-F5344CB8AC3E}">
        <p14:creationId xmlns:p14="http://schemas.microsoft.com/office/powerpoint/2010/main" val="18008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4268" y="303230"/>
            <a:ext cx="5903307" cy="1005929"/>
          </a:xfrm>
        </p:spPr>
        <p:txBody>
          <a:bodyPr/>
          <a:lstStyle/>
          <a:p>
            <a:r>
              <a:rPr lang="en-US" b="0" dirty="0" smtClean="0"/>
              <a:t>Quantitative, General, Indirect</a:t>
            </a:r>
            <a:endParaRPr lang="en-US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385740"/>
            <a:ext cx="5157787" cy="48256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Reserve Ratios (CRR, SLR)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OMO</a:t>
            </a:r>
            <a:r>
              <a:rPr lang="en-US" sz="4000" dirty="0"/>
              <a:t>: Open market op</a:t>
            </a:r>
            <a:r>
              <a:rPr lang="en-US" sz="4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Policy </a:t>
            </a:r>
            <a:r>
              <a:rPr lang="en-US" sz="4000" dirty="0" smtClean="0"/>
              <a:t>rate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4"/>
          </p:nvPr>
        </p:nvSpPr>
        <p:spPr>
          <a:xfrm>
            <a:off x="6196013" y="1385740"/>
            <a:ext cx="5157787" cy="48039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Margin requirement / LTV (</a:t>
            </a:r>
            <a:r>
              <a:rPr lang="en-US" dirty="0" smtClean="0">
                <a:solidFill>
                  <a:srgbClr val="FFC000"/>
                </a:solidFill>
              </a:rPr>
              <a:t>Akshay Kumar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Consumer credit control (</a:t>
            </a:r>
            <a:r>
              <a:rPr lang="en-US" dirty="0" err="1" smtClean="0">
                <a:solidFill>
                  <a:srgbClr val="FFC000"/>
                </a:solidFill>
              </a:rPr>
              <a:t>Nano</a:t>
            </a:r>
            <a:r>
              <a:rPr lang="en-US" dirty="0" smtClean="0">
                <a:solidFill>
                  <a:srgbClr val="FFC000"/>
                </a:solidFill>
              </a:rPr>
              <a:t> car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>
          <a:xfrm>
            <a:off x="6196013" y="303230"/>
            <a:ext cx="5879723" cy="971894"/>
          </a:xfrm>
        </p:spPr>
        <p:txBody>
          <a:bodyPr/>
          <a:lstStyle/>
          <a:p>
            <a:r>
              <a:rPr lang="en-US" b="0" dirty="0" smtClean="0"/>
              <a:t>Qualitative, Selective, Direct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7988"/>
            <a:ext cx="10515600" cy="701675"/>
          </a:xfrm>
          <a:prstGeom prst="upArrowCallout">
            <a:avLst/>
          </a:prstGeo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Monetary Policy: Instruments?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Ceiling on total loans in each sector.</a:t>
            </a:r>
          </a:p>
          <a:p>
            <a:r>
              <a:rPr lang="en-US" dirty="0" smtClean="0"/>
              <a:t>Planned economy</a:t>
            </a:r>
          </a:p>
          <a:p>
            <a:r>
              <a:rPr lang="en-US" dirty="0" smtClean="0"/>
              <a:t>PSL: 40% =&gt;60%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Selective, Direct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094" y="1020763"/>
            <a:ext cx="3525812" cy="5156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Monetary Policy: </a:t>
            </a:r>
            <a:r>
              <a:rPr lang="en-US" dirty="0" smtClean="0"/>
              <a:t>Qualitative: Rationing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830443"/>
              </p:ext>
            </p:extLst>
          </p:nvPr>
        </p:nvGraphicFramePr>
        <p:xfrm>
          <a:off x="838200" y="914400"/>
          <a:ext cx="10515600" cy="2682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505200"/>
                <a:gridCol w="3505200"/>
                <a:gridCol w="3505200"/>
              </a:tblGrid>
              <a:tr h="118610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Franklin Gothic Demi Cond" panose="020B0706030402020204" pitchFamily="34" charset="0"/>
                        </a:rPr>
                        <a:t>Target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>
                          <a:latin typeface="Franklin Gothic Demi Cond" panose="020B0706030402020204" pitchFamily="34" charset="0"/>
                        </a:rPr>
                        <a:t>Desi</a:t>
                      </a:r>
                      <a:r>
                        <a:rPr lang="en-US" sz="4400" dirty="0">
                          <a:latin typeface="Franklin Gothic Demi Cond" panose="020B0706030402020204" pitchFamily="34" charset="0"/>
                        </a:rPr>
                        <a:t> </a:t>
                      </a:r>
                      <a:endParaRPr lang="en-US" sz="4400" dirty="0" smtClean="0">
                        <a:latin typeface="Franklin Gothic Demi Cond" panose="020B0706030402020204" pitchFamily="34" charset="0"/>
                      </a:endParaRPr>
                    </a:p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(+Foreign 20)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305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Franklin Gothic Demi Cond" panose="020B0706030402020204" pitchFamily="34" charset="0"/>
                        </a:rPr>
                        <a:t>Overall PSL target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Franklin Gothic Demi Cond" panose="020B0706030402020204" pitchFamily="34" charset="0"/>
                        </a:rPr>
                        <a:t>40% of net loans </a:t>
                      </a:r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given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Sector lending (annual)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079740"/>
              </p:ext>
            </p:extLst>
          </p:nvPr>
        </p:nvGraphicFramePr>
        <p:xfrm>
          <a:off x="838200" y="914400"/>
          <a:ext cx="10515600" cy="2682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505200"/>
                <a:gridCol w="3505200"/>
                <a:gridCol w="3505200"/>
              </a:tblGrid>
              <a:tr h="118610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Franklin Gothic Demi Cond" panose="020B0706030402020204" pitchFamily="34" charset="0"/>
                        </a:rPr>
                        <a:t>Target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>
                          <a:latin typeface="Franklin Gothic Demi Cond" panose="020B0706030402020204" pitchFamily="34" charset="0"/>
                        </a:rPr>
                        <a:t>Desi</a:t>
                      </a:r>
                      <a:r>
                        <a:rPr lang="en-US" sz="4400" dirty="0">
                          <a:latin typeface="Franklin Gothic Demi Cond" panose="020B0706030402020204" pitchFamily="34" charset="0"/>
                        </a:rPr>
                        <a:t> </a:t>
                      </a:r>
                      <a:endParaRPr lang="en-US" sz="4400" dirty="0" smtClean="0">
                        <a:latin typeface="Franklin Gothic Demi Cond" panose="020B0706030402020204" pitchFamily="34" charset="0"/>
                      </a:endParaRPr>
                    </a:p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(+Foreign 20)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Foreign &lt;20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305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Franklin Gothic Demi Cond" panose="020B0706030402020204" pitchFamily="34" charset="0"/>
                        </a:rPr>
                        <a:t>Overall PSL target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Franklin Gothic Demi Cond" panose="020B0706030402020204" pitchFamily="34" charset="0"/>
                        </a:rPr>
                        <a:t>40% of net loans </a:t>
                      </a:r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given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Franklin Gothic Demi Cond" panose="020B0706030402020204" pitchFamily="34" charset="0"/>
                        </a:rPr>
                        <a:t>32%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Sector lending (annual)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793792"/>
              </p:ext>
            </p:extLst>
          </p:nvPr>
        </p:nvGraphicFramePr>
        <p:xfrm>
          <a:off x="838200" y="1106424"/>
          <a:ext cx="10515600" cy="415137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05200"/>
                <a:gridCol w="3505200"/>
                <a:gridCol w="3505200"/>
              </a:tblGrid>
              <a:tr h="11861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Target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Franklin Gothic Demi Cond" panose="020B0706030402020204" pitchFamily="34" charset="0"/>
                        </a:rPr>
                        <a:t>Desi</a:t>
                      </a: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 </a:t>
                      </a:r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(+Foreign 20)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5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Agro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9305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Weaker sections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861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Remaining categories under </a:t>
                      </a:r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PSL*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Whatever left to reach the 40% target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9305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Overall PSL target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40% of net loans </a:t>
                      </a:r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given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Sector lending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5128" y="5520082"/>
            <a:ext cx="9799166" cy="64633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*Housing loans, Edu, small industries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9" y="244633"/>
            <a:ext cx="10303046" cy="63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215575"/>
              </p:ext>
            </p:extLst>
          </p:nvPr>
        </p:nvGraphicFramePr>
        <p:xfrm>
          <a:off x="838200" y="1106424"/>
          <a:ext cx="10515600" cy="415137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05200"/>
                <a:gridCol w="3505200"/>
                <a:gridCol w="3505200"/>
              </a:tblGrid>
              <a:tr h="11861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Target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Franklin Gothic Demi Cond" panose="020B0706030402020204" pitchFamily="34" charset="0"/>
                        </a:rPr>
                        <a:t>Desi</a:t>
                      </a: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 </a:t>
                      </a:r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(+Foreign 20)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Foreign &lt;20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305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Agro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No specific targets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9305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Weaker sections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No specific targets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861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Remaining categories under </a:t>
                      </a:r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PSL*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Whatever left to reach the 40% target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No specific targets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9305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Overall PSL target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40% of net loans </a:t>
                      </a:r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given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32%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Sector lending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5128" y="5520082"/>
            <a:ext cx="9799166" cy="120032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*Housing loans, Edu, small industries, export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Priority sector lending by Banks in India Constitutes the lending to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 smtClean="0"/>
              <a:t>Agriculture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 smtClean="0"/>
              <a:t>Micro and small enterprises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 smtClean="0"/>
              <a:t>Weaker section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 smtClean="0"/>
              <a:t>All of above.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Mock Question UPSC  CSAT 2013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1040" y="3925169"/>
            <a:ext cx="5172456" cy="1283910"/>
          </a:xfrm>
          <a:prstGeom prst="left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Right answer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2627648"/>
            <a:ext cx="3089275" cy="2640930"/>
          </a:xfr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targets not met?</a:t>
            </a:r>
          </a:p>
          <a:p>
            <a:r>
              <a:rPr lang="en-US" dirty="0" smtClean="0"/>
              <a:t>Remaining </a:t>
            </a:r>
            <a:r>
              <a:rPr lang="en-US" dirty="0"/>
              <a:t>$$ to </a:t>
            </a:r>
            <a:r>
              <a:rPr lang="en-US" dirty="0">
                <a:solidFill>
                  <a:srgbClr val="FFC000"/>
                </a:solidFill>
              </a:rPr>
              <a:t>RIDF</a:t>
            </a:r>
          </a:p>
          <a:p>
            <a:r>
              <a:rPr lang="en-US" dirty="0">
                <a:solidFill>
                  <a:srgbClr val="FFC000"/>
                </a:solidFill>
              </a:rPr>
              <a:t>Rural infra. </a:t>
            </a:r>
            <a:r>
              <a:rPr lang="en-US" dirty="0" smtClean="0">
                <a:solidFill>
                  <a:srgbClr val="FFC000"/>
                </a:solidFill>
              </a:rPr>
              <a:t>Development </a:t>
            </a:r>
            <a:r>
              <a:rPr lang="en-US" dirty="0">
                <a:solidFill>
                  <a:srgbClr val="FFC000"/>
                </a:solidFill>
              </a:rPr>
              <a:t>fund</a:t>
            </a:r>
          </a:p>
          <a:p>
            <a:r>
              <a:rPr lang="en-US" dirty="0">
                <a:solidFill>
                  <a:srgbClr val="FFC000"/>
                </a:solidFill>
              </a:rPr>
              <a:t>NABARD</a:t>
            </a:r>
            <a:r>
              <a:rPr lang="en-US" dirty="0"/>
              <a:t> manages</a:t>
            </a:r>
          </a:p>
          <a:p>
            <a:r>
              <a:rPr lang="en-US" dirty="0" smtClean="0"/>
              <a:t>State </a:t>
            </a:r>
            <a:r>
              <a:rPr lang="en-US" dirty="0"/>
              <a:t>governments </a:t>
            </a:r>
            <a:r>
              <a:rPr lang="en-US" dirty="0" smtClean="0"/>
              <a:t>get </a:t>
            </a:r>
            <a:r>
              <a:rPr lang="en-US" dirty="0"/>
              <a:t>infra. Loan</a:t>
            </a:r>
          </a:p>
          <a:p>
            <a:r>
              <a:rPr lang="en-US" dirty="0" smtClean="0"/>
              <a:t>Bank earns interest + princi</a:t>
            </a:r>
            <a:r>
              <a:rPr lang="en-US" dirty="0" smtClean="0">
                <a:solidFill>
                  <a:srgbClr val="FFFF00"/>
                </a:solidFill>
              </a:rPr>
              <a:t>pal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90333" cy="2803879"/>
          </a:xfrm>
        </p:spPr>
        <p:txBody>
          <a:bodyPr/>
          <a:lstStyle/>
          <a:p>
            <a:r>
              <a:rPr lang="en-US" dirty="0" err="1" smtClean="0"/>
              <a:t>Desi</a:t>
            </a:r>
            <a:r>
              <a:rPr lang="en-US" dirty="0" smtClean="0"/>
              <a:t> + </a:t>
            </a:r>
            <a:br>
              <a:rPr lang="en-US" dirty="0" smtClean="0"/>
            </a:br>
            <a:r>
              <a:rPr lang="en-US" dirty="0" smtClean="0"/>
              <a:t>Foreign banks</a:t>
            </a:r>
            <a:br>
              <a:rPr lang="en-US" dirty="0" smtClean="0"/>
            </a:br>
            <a:r>
              <a:rPr lang="en-US" dirty="0" smtClean="0"/>
              <a:t>20 Branches or More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882063" y="2680591"/>
            <a:ext cx="3089275" cy="393021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targets not met?</a:t>
            </a:r>
          </a:p>
          <a:p>
            <a:r>
              <a:rPr lang="en-US" dirty="0" smtClean="0"/>
              <a:t>Remaining </a:t>
            </a:r>
            <a:r>
              <a:rPr lang="en-US" dirty="0"/>
              <a:t>$$ to </a:t>
            </a:r>
            <a:r>
              <a:rPr lang="en-US" dirty="0" smtClean="0">
                <a:solidFill>
                  <a:srgbClr val="FFC000"/>
                </a:solidFill>
              </a:rPr>
              <a:t>SEDF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Small enterprises development fund</a:t>
            </a:r>
          </a:p>
          <a:p>
            <a:r>
              <a:rPr lang="en-US" dirty="0"/>
              <a:t>SIDBI manages</a:t>
            </a:r>
          </a:p>
          <a:p>
            <a:r>
              <a:rPr lang="en-US" dirty="0"/>
              <a:t>lending to state industrial </a:t>
            </a:r>
            <a:r>
              <a:rPr lang="en-US" dirty="0" err="1"/>
              <a:t>fin.corp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90333" cy="2803879"/>
          </a:xfrm>
        </p:spPr>
        <p:txBody>
          <a:bodyPr/>
          <a:lstStyle/>
          <a:p>
            <a:r>
              <a:rPr lang="en-US" dirty="0" smtClean="0"/>
              <a:t>Foreign banks</a:t>
            </a:r>
            <a:br>
              <a:rPr lang="en-US" dirty="0" smtClean="0"/>
            </a:br>
            <a:r>
              <a:rPr lang="en-US" dirty="0" smtClean="0"/>
              <a:t>&lt;20 Branches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62640"/>
              </p:ext>
            </p:extLst>
          </p:nvPr>
        </p:nvGraphicFramePr>
        <p:xfrm>
          <a:off x="838200" y="795523"/>
          <a:ext cx="10515600" cy="526694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257800"/>
                <a:gridCol w="5257800"/>
              </a:tblGrid>
              <a:tr h="5364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Desi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(+Foreign 20)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Foreign bank &lt;20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364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Remaining $$ to RIDF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To SEDF</a:t>
                      </a:r>
                    </a:p>
                  </a:txBody>
                  <a:tcPr marL="0" marR="0" marT="0" marB="0" anchor="ctr"/>
                </a:tc>
              </a:tr>
              <a:tr h="5364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Rural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infra. 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Development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fund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small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enterprises 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development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fund</a:t>
                      </a:r>
                    </a:p>
                  </a:txBody>
                  <a:tcPr marL="0" marR="0" marT="0" marB="0" anchor="ctr"/>
                </a:tc>
              </a:tr>
              <a:tr h="5364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NABARD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manages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SIDBI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manages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0728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NABARD pays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interest to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 bank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Same by SIDBI</a:t>
                      </a:r>
                    </a:p>
                  </a:txBody>
                  <a:tcPr marL="0" marR="0" marT="0" marB="0" anchor="ctr"/>
                </a:tc>
              </a:tr>
              <a:tr h="160934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State governments 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get infra. Loan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Similar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case: state industrial </a:t>
                      </a:r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fin.corp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.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PSL: What if targets not met?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PSL applies to whom?</a:t>
            </a:r>
            <a:endParaRPr lang="en-US" dirty="0"/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43" y="726386"/>
            <a:ext cx="8464713" cy="6131614"/>
          </a:xfrm>
        </p:spPr>
      </p:pic>
    </p:spTree>
    <p:extLst>
      <p:ext uri="{BB962C8B-B14F-4D97-AF65-F5344CB8AC3E}">
        <p14:creationId xmlns:p14="http://schemas.microsoft.com/office/powerpoint/2010/main" val="42032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322875"/>
              </p:ext>
            </p:extLst>
          </p:nvPr>
        </p:nvGraphicFramePr>
        <p:xfrm>
          <a:off x="838200" y="207390"/>
          <a:ext cx="10515600" cy="652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 rot="19480680">
            <a:off x="8170696" y="644641"/>
            <a:ext cx="3303780" cy="1283910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NO PSL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797917">
            <a:off x="737568" y="828897"/>
            <a:ext cx="2938032" cy="1200329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PSL rule applies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797917">
            <a:off x="914739" y="3865609"/>
            <a:ext cx="3303780" cy="138499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40% | 32%</a:t>
            </a:r>
          </a:p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Depending on Branches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4268" y="303230"/>
            <a:ext cx="5903307" cy="1005929"/>
          </a:xfrm>
        </p:spPr>
        <p:txBody>
          <a:bodyPr/>
          <a:lstStyle/>
          <a:p>
            <a:r>
              <a:rPr lang="en-US" b="0" dirty="0" smtClean="0"/>
              <a:t>Quantitative, General, Indirect</a:t>
            </a:r>
            <a:endParaRPr lang="en-US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385740"/>
            <a:ext cx="5157787" cy="48256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Reserve Ratios (CRR, SLR)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OMO</a:t>
            </a:r>
            <a:r>
              <a:rPr lang="en-US" sz="4000" dirty="0"/>
              <a:t>: Open market op</a:t>
            </a:r>
            <a:r>
              <a:rPr lang="en-US" sz="4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Policy </a:t>
            </a:r>
            <a:r>
              <a:rPr lang="en-US" sz="4000" dirty="0" smtClean="0"/>
              <a:t>rate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4"/>
          </p:nvPr>
        </p:nvSpPr>
        <p:spPr>
          <a:xfrm>
            <a:off x="6196013" y="1385740"/>
            <a:ext cx="5157787" cy="48039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Margin requirement / LTV (</a:t>
            </a:r>
            <a:r>
              <a:rPr lang="en-US" dirty="0" smtClean="0">
                <a:solidFill>
                  <a:srgbClr val="FFC000"/>
                </a:solidFill>
              </a:rPr>
              <a:t>Akshay Kumar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Consumer credit control (</a:t>
            </a:r>
            <a:r>
              <a:rPr lang="en-US" dirty="0" err="1" smtClean="0">
                <a:solidFill>
                  <a:srgbClr val="FFC000"/>
                </a:solidFill>
              </a:rPr>
              <a:t>Nano</a:t>
            </a:r>
            <a:r>
              <a:rPr lang="en-US" dirty="0" smtClean="0">
                <a:solidFill>
                  <a:srgbClr val="FFC000"/>
                </a:solidFill>
              </a:rPr>
              <a:t> car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Credit Rationing (</a:t>
            </a:r>
            <a:r>
              <a:rPr lang="en-US" dirty="0" smtClean="0">
                <a:solidFill>
                  <a:srgbClr val="FFC000"/>
                </a:solidFill>
              </a:rPr>
              <a:t>Stalin, PSL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>
          <a:xfrm>
            <a:off x="6196013" y="303230"/>
            <a:ext cx="5879723" cy="971894"/>
          </a:xfrm>
        </p:spPr>
        <p:txBody>
          <a:bodyPr/>
          <a:lstStyle/>
          <a:p>
            <a:r>
              <a:rPr lang="en-US" b="0" dirty="0" smtClean="0"/>
              <a:t>Qualitative, Selective, Direct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7988"/>
            <a:ext cx="10515600" cy="701675"/>
          </a:xfrm>
          <a:prstGeom prst="upArrowCallout">
            <a:avLst/>
          </a:prstGeo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Monetary Policy: Instruments?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Moral Suasion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26" y="1785141"/>
            <a:ext cx="3582194" cy="440452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95" y="1767418"/>
            <a:ext cx="4233863" cy="4233863"/>
          </a:xfrm>
        </p:spPr>
      </p:pic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Direct Action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Monetary Policy: Qualitative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Which of the following is </a:t>
            </a:r>
            <a:r>
              <a:rPr lang="en-US" sz="4400" dirty="0" smtClean="0">
                <a:solidFill>
                  <a:srgbClr val="FFC000"/>
                </a:solidFill>
              </a:rPr>
              <a:t>not </a:t>
            </a:r>
            <a:r>
              <a:rPr lang="en-US" sz="4400" dirty="0" smtClean="0"/>
              <a:t>an instrument of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selective credit control</a:t>
            </a:r>
            <a:r>
              <a:rPr lang="en-US" sz="4400" dirty="0" smtClean="0"/>
              <a:t>?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Regulation of consumer credit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Rationing of credit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Margin requirements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Cash reserve ratio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MCQ (UPSC-1995)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4732" y="5752303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Demi Cond" panose="020B0706030402020204" pitchFamily="34" charset="0"/>
              </a:rPr>
              <a:t>1. Skip				2. Attempt 			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5593" y="4084676"/>
            <a:ext cx="4451931" cy="1283910"/>
          </a:xfrm>
          <a:prstGeom prst="left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Right answer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9" y="394508"/>
            <a:ext cx="10694611" cy="60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RBI Acts as banker’s bank. This would imply which of the following?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banks retain their deposits with RBI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RBI lends funds to commercial banks in the times of need.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RBI advises commercial banks on monetary matters.</a:t>
            </a:r>
          </a:p>
          <a:p>
            <a:pPr marL="0" indent="0">
              <a:buNone/>
            </a:pPr>
            <a:r>
              <a:rPr lang="en-US" dirty="0" smtClean="0"/>
              <a:t>Correct Statement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2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 and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1, 2 and 3.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MCQ (2012)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RBI Acts as banker’s bank. This would imply which of the following?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b="1" dirty="0" smtClean="0">
                <a:solidFill>
                  <a:srgbClr val="92D050"/>
                </a:solidFill>
              </a:rPr>
              <a:t>CRR</a:t>
            </a:r>
            <a:r>
              <a:rPr lang="en-US" dirty="0" smtClean="0">
                <a:solidFill>
                  <a:srgbClr val="92D050"/>
                </a:solidFill>
              </a:rPr>
              <a:t>) Other banks retain their deposits with RBI.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RBI lends funds to commercial banks in the times of need.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RBI advises commercial banks on monetary matters.</a:t>
            </a:r>
          </a:p>
          <a:p>
            <a:pPr marL="0" indent="0">
              <a:buNone/>
            </a:pPr>
            <a:r>
              <a:rPr lang="en-US" dirty="0" smtClean="0"/>
              <a:t>Correct Statement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>
                <a:solidFill>
                  <a:srgbClr val="FF0000"/>
                </a:solidFill>
              </a:rPr>
              <a:t>Only 2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 and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1, 2 and 3.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MCQ (2012)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RBI Acts as banker’s bank. This would imply which of the following?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b="1" dirty="0" smtClean="0">
                <a:solidFill>
                  <a:schemeClr val="accent6"/>
                </a:solidFill>
              </a:rPr>
              <a:t>CRR</a:t>
            </a:r>
            <a:r>
              <a:rPr lang="en-US" dirty="0" smtClean="0">
                <a:solidFill>
                  <a:schemeClr val="accent6"/>
                </a:solidFill>
              </a:rPr>
              <a:t>) Other banks retain their deposits with RBI.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b="1" dirty="0" smtClean="0">
                <a:solidFill>
                  <a:srgbClr val="92D050"/>
                </a:solidFill>
              </a:rPr>
              <a:t>Repo, Bank</a:t>
            </a:r>
            <a:r>
              <a:rPr lang="en-US" dirty="0" smtClean="0">
                <a:solidFill>
                  <a:srgbClr val="92D050"/>
                </a:solidFill>
              </a:rPr>
              <a:t>) RBI lends funds to commercial banks in the times of need.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RBI advises commercial banks on monetary matters.</a:t>
            </a:r>
          </a:p>
          <a:p>
            <a:pPr marL="0" indent="0">
              <a:buNone/>
            </a:pPr>
            <a:r>
              <a:rPr lang="en-US" dirty="0" smtClean="0"/>
              <a:t>Correct Statement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>
                <a:solidFill>
                  <a:srgbClr val="FF0000"/>
                </a:solidFill>
              </a:rPr>
              <a:t>Only 2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 and 2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>
                <a:solidFill>
                  <a:srgbClr val="FF0000"/>
                </a:solidFill>
              </a:rPr>
              <a:t>Only 1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1, 2 and 3.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MCQ (2012)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3827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RBI Acts as banker’s bank. This would imply which of the following?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b="1" dirty="0" smtClean="0">
                <a:solidFill>
                  <a:srgbClr val="92D050"/>
                </a:solidFill>
              </a:rPr>
              <a:t>CRR</a:t>
            </a:r>
            <a:r>
              <a:rPr lang="en-US" dirty="0" smtClean="0">
                <a:solidFill>
                  <a:srgbClr val="92D050"/>
                </a:solidFill>
              </a:rPr>
              <a:t>) Other banks retain their deposits with RBI.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b="1" dirty="0" smtClean="0">
                <a:solidFill>
                  <a:srgbClr val="92D050"/>
                </a:solidFill>
              </a:rPr>
              <a:t>Repo</a:t>
            </a:r>
            <a:r>
              <a:rPr lang="en-US" dirty="0" smtClean="0">
                <a:solidFill>
                  <a:srgbClr val="92D050"/>
                </a:solidFill>
              </a:rPr>
              <a:t>) RBI lends funds to commercial banks in the times of need.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(Moral Suasion) RBI </a:t>
            </a:r>
            <a:r>
              <a:rPr lang="en-US" b="1" u="sng" dirty="0" smtClean="0">
                <a:solidFill>
                  <a:srgbClr val="FF0000"/>
                </a:solidFill>
              </a:rPr>
              <a:t>advises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commercial banks on monetary matters. [Ref: Money-banking </a:t>
            </a:r>
            <a:r>
              <a:rPr lang="en-US" dirty="0" err="1" smtClean="0"/>
              <a:t>E.Narayan</a:t>
            </a:r>
            <a:r>
              <a:rPr lang="en-US" dirty="0" smtClean="0"/>
              <a:t> </a:t>
            </a:r>
            <a:r>
              <a:rPr lang="en-US" dirty="0" err="1" smtClean="0"/>
              <a:t>Nadar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Correct Statement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>
                <a:solidFill>
                  <a:srgbClr val="FF0000"/>
                </a:solidFill>
              </a:rPr>
              <a:t>Only 2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 and 2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>
                <a:solidFill>
                  <a:srgbClr val="FF0000"/>
                </a:solidFill>
              </a:rPr>
              <a:t>Only 1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u="sng" dirty="0" smtClean="0"/>
              <a:t>1, 2 and 3 (</a:t>
            </a:r>
            <a:r>
              <a:rPr lang="en-US" b="1" u="sng" dirty="0" smtClean="0">
                <a:solidFill>
                  <a:srgbClr val="FFFF00"/>
                </a:solidFill>
              </a:rPr>
              <a:t>Test series “A”, Q75, </a:t>
            </a:r>
            <a:r>
              <a:rPr lang="en-US" b="1" u="sng" dirty="0" err="1" smtClean="0">
                <a:solidFill>
                  <a:srgbClr val="FFFF00"/>
                </a:solidFill>
              </a:rPr>
              <a:t>Ans.D</a:t>
            </a:r>
            <a:r>
              <a:rPr lang="en-US" b="1" u="sng" dirty="0" smtClean="0"/>
              <a:t>) 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CSAT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9" y="92849"/>
            <a:ext cx="11875056" cy="66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Banking evolution </a:t>
            </a:r>
          </a:p>
          <a:p>
            <a:r>
              <a:rPr lang="en-US" dirty="0" smtClean="0"/>
              <a:t>Nationalization</a:t>
            </a:r>
          </a:p>
          <a:p>
            <a:r>
              <a:rPr lang="en-US" dirty="0" err="1" smtClean="0"/>
              <a:t>Narsimhan</a:t>
            </a:r>
            <a:r>
              <a:rPr lang="en-US" dirty="0" smtClean="0"/>
              <a:t> Committee</a:t>
            </a:r>
          </a:p>
          <a:p>
            <a:r>
              <a:rPr lang="en-US" dirty="0" smtClean="0"/>
              <a:t>New bank licenses, small-bank payment bank</a:t>
            </a:r>
          </a:p>
          <a:p>
            <a:r>
              <a:rPr lang="en-US" dirty="0" smtClean="0"/>
              <a:t>Financial inclusion: PM-JDY, KVP </a:t>
            </a:r>
            <a:r>
              <a:rPr lang="en-US" smtClean="0"/>
              <a:t>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2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9" y="92849"/>
            <a:ext cx="11875056" cy="66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0" y="1939014"/>
          <a:ext cx="11907000" cy="2470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9208" y="614820"/>
            <a:ext cx="3166844" cy="1055608"/>
          </a:xfrm>
          <a:prstGeom prst="wedgeRoundRectCallout">
            <a:avLst>
              <a:gd name="adj1" fmla="val 20528"/>
              <a:gd name="adj2" fmla="val 1380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Long term loan from RBI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656" y="3895487"/>
            <a:ext cx="4017235" cy="2009061"/>
          </a:xfrm>
          <a:prstGeom prst="wedgeRoundRectCallout">
            <a:avLst>
              <a:gd name="adj1" fmla="val 45806"/>
              <a:gd name="adj2" fmla="val -63186"/>
              <a:gd name="adj3" fmla="val 16667"/>
            </a:avLst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8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Only for Sch. Commercial banks can borrow from RBI @this  Interest rate. Can even use SLR securities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1891" y="4326816"/>
            <a:ext cx="2947387" cy="1328023"/>
          </a:xfrm>
          <a:prstGeom prst="wedgeRoundRectCallout">
            <a:avLst>
              <a:gd name="adj1" fmla="val 33584"/>
              <a:gd name="adj2" fmla="val -105193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bg1"/>
                </a:solidFill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What RBI pays to its clients for short term loans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9040" y="232185"/>
            <a:ext cx="5084064" cy="1328023"/>
          </a:xfrm>
          <a:prstGeom prst="wedgeRoundRectCallout">
            <a:avLst>
              <a:gd name="adj1" fmla="val -16452"/>
              <a:gd name="adj2" fmla="val 90398"/>
              <a:gd name="adj3" fmla="val 16667"/>
            </a:avLst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All clients can borrow short term loans from RBI @this interest rate. can’t use SLR securities though!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8445" y="4852803"/>
            <a:ext cx="4739611" cy="1328023"/>
          </a:xfrm>
          <a:prstGeom prst="wedgeRoundRectCallout">
            <a:avLst>
              <a:gd name="adj1" fmla="val -22739"/>
              <a:gd name="adj2" fmla="val -142704"/>
              <a:gd name="adj3" fmla="val 16667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Banks have to keep this much in cash, gold, G-sec &amp; other RBI approved securities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2138" y="306079"/>
            <a:ext cx="3418345" cy="1532334"/>
          </a:xfrm>
          <a:prstGeom prst="wedgeRoundRectCallout">
            <a:avLst>
              <a:gd name="adj1" fmla="val -13361"/>
              <a:gd name="adj2" fmla="val 90330"/>
              <a:gd name="adj3" fmla="val 1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8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Have to set aside this much cash in reserve </a:t>
            </a:r>
          </a:p>
          <a:p>
            <a:pPr marL="0" lvl="1"/>
            <a:r>
              <a:rPr lang="en-US" sz="28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=no income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13" y="6456874"/>
            <a:ext cx="1036842" cy="2612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400000">
            <a:off x="9919350" y="2766360"/>
            <a:ext cx="1699745" cy="895826"/>
          </a:xfrm>
          <a:prstGeom prst="downArrowCallou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NDTL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9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575980"/>
              </p:ext>
            </p:extLst>
          </p:nvPr>
        </p:nvGraphicFramePr>
        <p:xfrm>
          <a:off x="838200" y="914400"/>
          <a:ext cx="10515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Quant. Tool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Inflation</a:t>
                      </a:r>
                      <a:r>
                        <a:rPr lang="en-US" sz="4400" baseline="0" dirty="0" smtClean="0">
                          <a:latin typeface="Franklin Gothic Demi Cond" panose="020B0706030402020204" pitchFamily="34" charset="0"/>
                        </a:rPr>
                        <a:t> fight</a:t>
                      </a:r>
                    </a:p>
                    <a:p>
                      <a:pPr algn="ctr"/>
                      <a:r>
                        <a:rPr lang="en-US" sz="4400" baseline="0" dirty="0" smtClean="0">
                          <a:latin typeface="Franklin Gothic Demi Cond" panose="020B0706030402020204" pitchFamily="34" charset="0"/>
                        </a:rPr>
                        <a:t>Tight/Dear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Deflation fight</a:t>
                      </a:r>
                    </a:p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Easy/Cheap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CRR,</a:t>
                      </a:r>
                      <a:r>
                        <a:rPr lang="en-US" sz="6000" baseline="0" dirty="0" smtClean="0">
                          <a:latin typeface="Franklin Gothic Demi Cond" panose="020B0706030402020204" pitchFamily="34" charset="0"/>
                        </a:rPr>
                        <a:t> SLR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Increase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Decrease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OMO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Sell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Buy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Policy</a:t>
                      </a:r>
                    </a:p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RATE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Increase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Decrease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Monetary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Tools</a:t>
            </a:r>
            <a:br>
              <a:rPr lang="en-US" dirty="0" smtClean="0"/>
            </a:br>
            <a:r>
              <a:rPr lang="en-US" dirty="0" smtClean="0"/>
              <a:t>Measures of Money supply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Reserve money</a:t>
            </a:r>
          </a:p>
          <a:p>
            <a:r>
              <a:rPr lang="en-US" dirty="0" smtClean="0"/>
              <a:t>Broad money</a:t>
            </a:r>
          </a:p>
          <a:p>
            <a:r>
              <a:rPr lang="en-US" dirty="0" smtClean="0"/>
              <a:t>Narrow Money</a:t>
            </a:r>
          </a:p>
          <a:p>
            <a:r>
              <a:rPr lang="en-US" dirty="0" smtClean="0"/>
              <a:t>M0, M1, M2, M3, M4..?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999318"/>
              </p:ext>
            </p:extLst>
          </p:nvPr>
        </p:nvGraphicFramePr>
        <p:xfrm>
          <a:off x="356616" y="1114901"/>
          <a:ext cx="10780776" cy="3779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552944"/>
                <a:gridCol w="3227832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Components</a:t>
                      </a:r>
                      <a:endParaRPr lang="en-US" sz="4400" b="0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  <a:latin typeface="Franklin Gothic Medium" panose="020B0603020102020204" pitchFamily="34" charset="0"/>
                        </a:rPr>
                        <a:t>Billion Rupees in </a:t>
                      </a:r>
                      <a:r>
                        <a:rPr lang="en-US" sz="3600" b="0" dirty="0" smtClean="0">
                          <a:effectLst/>
                          <a:latin typeface="Franklin Gothic Medium" panose="020B0603020102020204" pitchFamily="34" charset="0"/>
                        </a:rPr>
                        <a:t>Aug'14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i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) Currency in Circulation</a:t>
                      </a:r>
                      <a:endParaRPr lang="en-US" sz="4400" b="0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>
                          <a:effectLst/>
                          <a:latin typeface="Franklin Gothic Medium" panose="020B0603020102020204" pitchFamily="34" charset="0"/>
                        </a:rPr>
                        <a:t>13610</a:t>
                      </a:r>
                      <a:endParaRPr lang="en-US" sz="3600" b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ii) Bankers' Deposits with RBI</a:t>
                      </a:r>
                      <a:endParaRPr lang="en-US" sz="4400" b="0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  <a:latin typeface="Franklin Gothic Medium" panose="020B0603020102020204" pitchFamily="34" charset="0"/>
                        </a:rPr>
                        <a:t>3567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iii</a:t>
                      </a:r>
                      <a:r>
                        <a:rPr lang="en-US" sz="4400" b="0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) Other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' Deposits with RBI</a:t>
                      </a:r>
                      <a:endParaRPr lang="en-US" sz="4400" b="0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  <a:latin typeface="Franklin Gothic Medium" panose="020B0603020102020204" pitchFamily="34" charset="0"/>
                        </a:rPr>
                        <a:t>97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Total M0: Reserve Money</a:t>
                      </a:r>
                      <a:endParaRPr lang="en-US" sz="4400" b="0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  <a:latin typeface="Franklin Gothic Medium" panose="020B0603020102020204" pitchFamily="34" charset="0"/>
                        </a:rPr>
                        <a:t>17274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M0: reserve money, High powered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82" y="3443304"/>
            <a:ext cx="1437158" cy="14371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07238" y="520226"/>
            <a:ext cx="208784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8000" dirty="0" smtClean="0">
                <a:solidFill>
                  <a:schemeClr val="tx1"/>
                </a:solidFill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M4</a:t>
            </a:r>
            <a:endParaRPr lang="en-US" sz="8000" dirty="0">
              <a:solidFill>
                <a:schemeClr val="tx1"/>
              </a:solidFill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2" y="3529196"/>
            <a:ext cx="1447991" cy="1447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842" y="3594480"/>
            <a:ext cx="2336947" cy="1447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508" y="2135456"/>
            <a:ext cx="3772866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3200" dirty="0" smtClean="0">
                <a:solidFill>
                  <a:schemeClr val="tx1"/>
                </a:solidFill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= M1+ Post office (Only Savings)</a:t>
            </a:r>
            <a:endParaRPr lang="en-US" sz="2800" dirty="0">
              <a:solidFill>
                <a:schemeClr val="tx1"/>
              </a:solidFill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567" y="4773167"/>
            <a:ext cx="2339671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4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Currency </a:t>
            </a:r>
          </a:p>
          <a:p>
            <a:pPr marL="0" lvl="1" algn="ctr"/>
            <a:r>
              <a:rPr lang="en-US" sz="24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with Juntaa</a:t>
            </a:r>
            <a:endParaRPr lang="en-US" sz="2400" dirty="0"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0238" y="4773167"/>
            <a:ext cx="1447991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4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DEMAND</a:t>
            </a:r>
          </a:p>
          <a:p>
            <a:pPr marL="0" lvl="1" algn="ctr"/>
            <a:r>
              <a:rPr lang="en-US" sz="24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DEPOSITS</a:t>
            </a:r>
            <a:endParaRPr lang="en-US" sz="2400" dirty="0"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6939" y="3318202"/>
            <a:ext cx="1632054" cy="22159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66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M3</a:t>
            </a:r>
          </a:p>
          <a:p>
            <a:pPr marL="0" lvl="1" algn="ctr"/>
            <a:r>
              <a:rPr lang="en-US" sz="24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Broad </a:t>
            </a:r>
          </a:p>
          <a:p>
            <a:pPr marL="0" lvl="1" algn="ctr"/>
            <a:r>
              <a:rPr lang="en-US" sz="24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Money</a:t>
            </a:r>
          </a:p>
          <a:p>
            <a:pPr marL="0" lvl="1" algn="ctr"/>
            <a:endParaRPr lang="en-US" sz="2400" dirty="0"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939" y="394629"/>
            <a:ext cx="1660264" cy="1487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07238" y="1847529"/>
            <a:ext cx="3781755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3200" dirty="0" smtClean="0">
                <a:solidFill>
                  <a:schemeClr val="tx1"/>
                </a:solidFill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= </a:t>
            </a:r>
            <a:r>
              <a:rPr lang="en-US" sz="3200" dirty="0" smtClean="0">
                <a:solidFill>
                  <a:srgbClr val="C00000"/>
                </a:solidFill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M3</a:t>
            </a:r>
            <a:r>
              <a:rPr lang="en-US" sz="3200" dirty="0" smtClean="0">
                <a:solidFill>
                  <a:schemeClr val="tx1"/>
                </a:solidFill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+ Post office (TOTAL)</a:t>
            </a:r>
            <a:endParaRPr lang="en-US" sz="2800" dirty="0">
              <a:solidFill>
                <a:schemeClr val="tx1"/>
              </a:solidFill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266" y="5643650"/>
            <a:ext cx="3784937" cy="830997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48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M1: NARROW</a:t>
            </a:r>
            <a:endParaRPr lang="en-US" sz="4400" dirty="0"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  <p:sp>
        <p:nvSpPr>
          <p:cNvPr id="6" name="Plus 5"/>
          <p:cNvSpPr/>
          <p:nvPr/>
        </p:nvSpPr>
        <p:spPr>
          <a:xfrm>
            <a:off x="4223023" y="3714038"/>
            <a:ext cx="1235945" cy="11664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2151" y="4800977"/>
            <a:ext cx="1447991" cy="7078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0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TIME</a:t>
            </a:r>
          </a:p>
          <a:p>
            <a:pPr marL="0" lvl="1" algn="ctr"/>
            <a:r>
              <a:rPr lang="en-US" sz="20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DEPOSITS</a:t>
            </a:r>
            <a:endParaRPr lang="en-US" sz="2000" dirty="0"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  <p:sp>
        <p:nvSpPr>
          <p:cNvPr id="8" name="Equal 7"/>
          <p:cNvSpPr/>
          <p:nvPr/>
        </p:nvSpPr>
        <p:spPr>
          <a:xfrm>
            <a:off x="6587445" y="3965899"/>
            <a:ext cx="969494" cy="7699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0482" y="5675795"/>
            <a:ext cx="6244968" cy="783193"/>
          </a:xfrm>
          <a:prstGeom prst="wedgeRoundRectCallout">
            <a:avLst>
              <a:gd name="adj1" fmla="val -17357"/>
              <a:gd name="adj2" fmla="val -14791"/>
              <a:gd name="adj3" fmla="val 1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4000" dirty="0" smtClean="0"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Liquidity:  M1 &gt; M2 &gt; M3 &gt; M4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07" y="6495277"/>
            <a:ext cx="1036842" cy="2612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148" y="520226"/>
            <a:ext cx="1754365" cy="163979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19508" y="621114"/>
            <a:ext cx="201064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8000" dirty="0" smtClean="0">
                <a:solidFill>
                  <a:schemeClr val="tx1"/>
                </a:solidFill>
                <a:latin typeface="Franklin Gothic Demi Cond" panose="020B0706030402020204" pitchFamily="34" charset="0"/>
                <a:ea typeface="Kozuka Gothic Pro B" panose="020B0800000000000000" pitchFamily="34" charset="-128"/>
              </a:rPr>
              <a:t>M2</a:t>
            </a:r>
            <a:endParaRPr lang="en-US" sz="8000" dirty="0">
              <a:solidFill>
                <a:schemeClr val="tx1"/>
              </a:solidFill>
              <a:latin typeface="Franklin Gothic Demi Cond" panose="020B0706030402020204" pitchFamily="34" charset="0"/>
              <a:ea typeface="Kozuka Gothic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2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4" grpId="0" animBg="1"/>
      <p:bldP spid="12" grpId="0" animBg="1"/>
      <p:bldP spid="19" grpId="0" animBg="1"/>
      <p:bldP spid="21" grpId="0" animBg="1"/>
      <p:bldP spid="6" grpId="0" animBg="1"/>
      <p:bldP spid="24" grpId="0" animBg="1"/>
      <p:bldP spid="8" grpId="0" animBg="1"/>
      <p:bldP spid="26" grpId="0" animBg="1"/>
    </p:bldLst>
  </p:timing>
</p:sld>
</file>

<file path=ppt/theme/theme1.xml><?xml version="1.0" encoding="utf-8"?>
<a:theme xmlns:a="http://schemas.openxmlformats.org/drawingml/2006/main" name="PPT_DARK_July_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July_2014" id="{75877A52-928B-4107-ADEA-26E24E1593D0}" vid="{C0D5BC7F-7903-401C-93A3-32D761EDC3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PPT_DARK_July_2014</Template>
  <TotalTime>3786</TotalTime>
  <Words>1177</Words>
  <Application>Microsoft Office PowerPoint</Application>
  <PresentationFormat>Widescreen</PresentationFormat>
  <Paragraphs>270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Adobe Gothic Std B</vt:lpstr>
      <vt:lpstr>Kozuka Gothic Pro B</vt:lpstr>
      <vt:lpstr>Arial</vt:lpstr>
      <vt:lpstr>Arial Black</vt:lpstr>
      <vt:lpstr>Calibri</vt:lpstr>
      <vt:lpstr>Calibri Light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Segoe UI Black</vt:lpstr>
      <vt:lpstr>Segoe UI Semibold</vt:lpstr>
      <vt:lpstr>Times New Roman</vt:lpstr>
      <vt:lpstr>Wingdings</vt:lpstr>
      <vt:lpstr>PPT_DARK_July_2014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Monetary Policy</vt:lpstr>
      <vt:lpstr>Quantitative Tools Measures of Money supply </vt:lpstr>
      <vt:lpstr>M0: reserve money, High powered money</vt:lpstr>
      <vt:lpstr>PowerPoint Presentation</vt:lpstr>
      <vt:lpstr>Monetary Policy: Instruments?</vt:lpstr>
      <vt:lpstr>Loan to Value ratio: 60%</vt:lpstr>
      <vt:lpstr>Loan to Value ratio: 60%=&gt; 85%</vt:lpstr>
      <vt:lpstr>Monetary Policy: Qualitative=&gt; Margin</vt:lpstr>
      <vt:lpstr>Consumer Credit controls</vt:lpstr>
      <vt:lpstr>Monetary Policy: Instruments?</vt:lpstr>
      <vt:lpstr>Monetary Policy: Qualitative: Rationing</vt:lpstr>
      <vt:lpstr>Priority Sector lending (annual)</vt:lpstr>
      <vt:lpstr>Priority Sector lending (annual)</vt:lpstr>
      <vt:lpstr>Priority Sector lending</vt:lpstr>
      <vt:lpstr>Priority Sector lending</vt:lpstr>
      <vt:lpstr>Mock Question UPSC  CSAT 2013</vt:lpstr>
      <vt:lpstr>Desi +  Foreign banks 20 Branches or More</vt:lpstr>
      <vt:lpstr>Foreign banks &lt;20 Branches</vt:lpstr>
      <vt:lpstr>PSL: What if targets not met?</vt:lpstr>
      <vt:lpstr>PSL applies to whom?</vt:lpstr>
      <vt:lpstr>PowerPoint Presentation</vt:lpstr>
      <vt:lpstr>Monetary Policy: Instruments?</vt:lpstr>
      <vt:lpstr>Monetary Policy: Qualitative</vt:lpstr>
      <vt:lpstr>MCQ (UPSC-1995)</vt:lpstr>
      <vt:lpstr>MCQ (2012)</vt:lpstr>
      <vt:lpstr>MCQ (2012)</vt:lpstr>
      <vt:lpstr>MCQ (2012)</vt:lpstr>
      <vt:lpstr>CSAT 2012</vt:lpstr>
      <vt:lpstr>PowerPoint Presentation</vt:lpstr>
      <vt:lpstr>NEXT</vt:lpstr>
    </vt:vector>
  </TitlesOfParts>
  <Company>Rockstar Games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Sector Jan-24-2014</dc:title>
  <dc:creator>Mrunal Patel</dc:creator>
  <cp:lastModifiedBy>Mrunal Patel</cp:lastModifiedBy>
  <cp:revision>2224</cp:revision>
  <dcterms:created xsi:type="dcterms:W3CDTF">2014-01-23T12:48:15Z</dcterms:created>
  <dcterms:modified xsi:type="dcterms:W3CDTF">2015-01-31T18:44:50Z</dcterms:modified>
</cp:coreProperties>
</file>