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0" r:id="rId3"/>
    <p:sldId id="263" r:id="rId4"/>
    <p:sldId id="266" r:id="rId5"/>
    <p:sldId id="276" r:id="rId6"/>
    <p:sldId id="268" r:id="rId7"/>
    <p:sldId id="264" r:id="rId8"/>
    <p:sldId id="259" r:id="rId9"/>
    <p:sldId id="277" r:id="rId10"/>
    <p:sldId id="260" r:id="rId11"/>
    <p:sldId id="261" r:id="rId12"/>
    <p:sldId id="282" r:id="rId13"/>
    <p:sldId id="283" r:id="rId14"/>
    <p:sldId id="269" r:id="rId15"/>
    <p:sldId id="270" r:id="rId16"/>
    <p:sldId id="273" r:id="rId17"/>
    <p:sldId id="278" r:id="rId18"/>
    <p:sldId id="279" r:id="rId19"/>
    <p:sldId id="272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6C4CC-4DE1-4435-B4A5-8D6AB7CCDD48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2EB8B8-4601-40B1-B30E-9AE1D8836A31}">
      <dgm:prSet phldrT="[Text]" custT="1"/>
      <dgm:spPr/>
      <dgm:t>
        <a:bodyPr/>
        <a:lstStyle/>
        <a:p>
          <a:r>
            <a:rPr lang="en-US" sz="1800" b="1" dirty="0" smtClean="0"/>
            <a:t>STRENGHTS</a:t>
          </a:r>
          <a:endParaRPr lang="en-US" sz="1800" b="1" dirty="0"/>
        </a:p>
      </dgm:t>
    </dgm:pt>
    <dgm:pt modelId="{A391BDFF-0859-4796-BDDE-E8DB6AEAA21A}" type="parTrans" cxnId="{546F40B9-F69E-479D-B250-CF7A6EEAF902}">
      <dgm:prSet/>
      <dgm:spPr/>
      <dgm:t>
        <a:bodyPr/>
        <a:lstStyle/>
        <a:p>
          <a:endParaRPr lang="en-US"/>
        </a:p>
      </dgm:t>
    </dgm:pt>
    <dgm:pt modelId="{2A9FF81E-6E9E-4EB9-95D0-C1D0CDA44D64}" type="sibTrans" cxnId="{546F40B9-F69E-479D-B250-CF7A6EEAF902}">
      <dgm:prSet/>
      <dgm:spPr/>
      <dgm:t>
        <a:bodyPr/>
        <a:lstStyle/>
        <a:p>
          <a:endParaRPr lang="en-US"/>
        </a:p>
      </dgm:t>
    </dgm:pt>
    <dgm:pt modelId="{73E433B7-9342-497B-825C-3CD3FF228B08}">
      <dgm:prSet phldrT="[Text]" custT="1"/>
      <dgm:spPr/>
      <dgm:t>
        <a:bodyPr/>
        <a:lstStyle/>
        <a:p>
          <a:r>
            <a:rPr lang="en-US" sz="1800" b="1" dirty="0" smtClean="0"/>
            <a:t>THREATS</a:t>
          </a:r>
          <a:endParaRPr lang="en-US" sz="1800" b="1" dirty="0"/>
        </a:p>
      </dgm:t>
    </dgm:pt>
    <dgm:pt modelId="{D60B5FE7-793F-41AF-BE1E-D0F3ACE395DD}" type="parTrans" cxnId="{002B17DA-099E-4DFA-BC4F-51F528383717}">
      <dgm:prSet/>
      <dgm:spPr/>
      <dgm:t>
        <a:bodyPr/>
        <a:lstStyle/>
        <a:p>
          <a:endParaRPr lang="en-US"/>
        </a:p>
      </dgm:t>
    </dgm:pt>
    <dgm:pt modelId="{C5916BCA-4F41-49E7-B770-40F9EFD20EEB}" type="sibTrans" cxnId="{002B17DA-099E-4DFA-BC4F-51F528383717}">
      <dgm:prSet/>
      <dgm:spPr/>
      <dgm:t>
        <a:bodyPr/>
        <a:lstStyle/>
        <a:p>
          <a:endParaRPr lang="en-US"/>
        </a:p>
      </dgm:t>
    </dgm:pt>
    <dgm:pt modelId="{D8FAE061-92B1-4926-86FA-97EB80DE6DEB}">
      <dgm:prSet phldrT="[Text]" custT="1"/>
      <dgm:spPr/>
      <dgm:t>
        <a:bodyPr/>
        <a:lstStyle/>
        <a:p>
          <a:r>
            <a:rPr lang="en-US" sz="1400" b="1" dirty="0" smtClean="0"/>
            <a:t>IMPERSSION OF INCOMPETENCE</a:t>
          </a:r>
          <a:endParaRPr lang="en-US" sz="1400" b="1" dirty="0"/>
        </a:p>
      </dgm:t>
    </dgm:pt>
    <dgm:pt modelId="{E818C983-FADA-4992-A799-BE5F95298C9B}" type="parTrans" cxnId="{1E08EAC9-CBF8-483C-8833-A490617825D0}">
      <dgm:prSet/>
      <dgm:spPr/>
      <dgm:t>
        <a:bodyPr/>
        <a:lstStyle/>
        <a:p>
          <a:endParaRPr lang="en-US"/>
        </a:p>
      </dgm:t>
    </dgm:pt>
    <dgm:pt modelId="{309E0183-EE0D-4E3C-90D3-B990C07FF129}" type="sibTrans" cxnId="{1E08EAC9-CBF8-483C-8833-A490617825D0}">
      <dgm:prSet/>
      <dgm:spPr/>
      <dgm:t>
        <a:bodyPr/>
        <a:lstStyle/>
        <a:p>
          <a:endParaRPr lang="en-US"/>
        </a:p>
      </dgm:t>
    </dgm:pt>
    <dgm:pt modelId="{03BDC140-8763-47EB-997F-45AC12AEB7B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400" b="1" i="0" dirty="0" smtClean="0"/>
            <a:t>OPPORTUNITIES</a:t>
          </a:r>
          <a:endParaRPr lang="en-US" sz="1400" b="1" i="0" dirty="0"/>
        </a:p>
      </dgm:t>
    </dgm:pt>
    <dgm:pt modelId="{6C61AD0D-0ADA-401A-8510-C54667FF570F}" type="parTrans" cxnId="{707D658D-466F-48DB-9E88-19CC77CB301F}">
      <dgm:prSet/>
      <dgm:spPr/>
      <dgm:t>
        <a:bodyPr/>
        <a:lstStyle/>
        <a:p>
          <a:endParaRPr lang="en-US"/>
        </a:p>
      </dgm:t>
    </dgm:pt>
    <dgm:pt modelId="{5157FC4D-D4CF-4153-A2DB-2F9089DBC5F8}" type="sibTrans" cxnId="{707D658D-466F-48DB-9E88-19CC77CB301F}">
      <dgm:prSet/>
      <dgm:spPr/>
      <dgm:t>
        <a:bodyPr/>
        <a:lstStyle/>
        <a:p>
          <a:endParaRPr lang="en-US"/>
        </a:p>
      </dgm:t>
    </dgm:pt>
    <dgm:pt modelId="{A1F096D4-6194-49A8-A64F-B307D8CE280E}">
      <dgm:prSet phldrT="[Text]"/>
      <dgm:spPr/>
      <dgm:t>
        <a:bodyPr/>
        <a:lstStyle/>
        <a:p>
          <a:r>
            <a:rPr lang="en-US" b="1" dirty="0" smtClean="0"/>
            <a:t>LARGE TARGET MARKET</a:t>
          </a:r>
          <a:endParaRPr lang="en-US" b="1" dirty="0"/>
        </a:p>
      </dgm:t>
    </dgm:pt>
    <dgm:pt modelId="{6B757754-D3FB-4F37-BD90-40C6F4C38B5F}" type="parTrans" cxnId="{336AE112-9569-4434-9D15-5EB737FFD408}">
      <dgm:prSet/>
      <dgm:spPr/>
      <dgm:t>
        <a:bodyPr/>
        <a:lstStyle/>
        <a:p>
          <a:endParaRPr lang="en-US"/>
        </a:p>
      </dgm:t>
    </dgm:pt>
    <dgm:pt modelId="{ACC413CA-8AC6-40D7-A8B9-8B6A79FA94B9}" type="sibTrans" cxnId="{336AE112-9569-4434-9D15-5EB737FFD408}">
      <dgm:prSet/>
      <dgm:spPr/>
      <dgm:t>
        <a:bodyPr/>
        <a:lstStyle/>
        <a:p>
          <a:endParaRPr lang="en-US"/>
        </a:p>
      </dgm:t>
    </dgm:pt>
    <dgm:pt modelId="{26B312C1-81D8-46C0-8A40-C59B0A6BEF6D}">
      <dgm:prSet phldrT="[Text]" custT="1"/>
      <dgm:spPr/>
      <dgm:t>
        <a:bodyPr/>
        <a:lstStyle/>
        <a:p>
          <a:r>
            <a:rPr lang="en-US" sz="1400" b="1" dirty="0" smtClean="0"/>
            <a:t>SMALL COMPANY</a:t>
          </a:r>
          <a:endParaRPr lang="en-US" sz="1400" b="1" dirty="0"/>
        </a:p>
      </dgm:t>
    </dgm:pt>
    <dgm:pt modelId="{051B9AAE-088B-4B4E-B226-DAE1A248458C}" type="sibTrans" cxnId="{E9031932-CB42-4F39-98EC-1249F4BE0975}">
      <dgm:prSet/>
      <dgm:spPr/>
      <dgm:t>
        <a:bodyPr/>
        <a:lstStyle/>
        <a:p>
          <a:endParaRPr lang="en-US"/>
        </a:p>
      </dgm:t>
    </dgm:pt>
    <dgm:pt modelId="{120D3B6D-4D1B-4835-9D54-04563EB4578B}" type="parTrans" cxnId="{E9031932-CB42-4F39-98EC-1249F4BE0975}">
      <dgm:prSet/>
      <dgm:spPr/>
      <dgm:t>
        <a:bodyPr/>
        <a:lstStyle/>
        <a:p>
          <a:endParaRPr lang="en-US"/>
        </a:p>
      </dgm:t>
    </dgm:pt>
    <dgm:pt modelId="{408D4A81-B678-4E25-B036-C9FE2DC3733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/>
            <a:t>WEAKNESSES</a:t>
          </a:r>
          <a:endParaRPr lang="en-US" sz="1600" b="1" dirty="0"/>
        </a:p>
      </dgm:t>
    </dgm:pt>
    <dgm:pt modelId="{DBB65D89-BC71-484E-A9B1-82E56FA8B4D3}" type="sibTrans" cxnId="{121F98C9-2266-42EF-970D-A5B1ED1C205C}">
      <dgm:prSet/>
      <dgm:spPr/>
      <dgm:t>
        <a:bodyPr/>
        <a:lstStyle/>
        <a:p>
          <a:endParaRPr lang="en-US"/>
        </a:p>
      </dgm:t>
    </dgm:pt>
    <dgm:pt modelId="{3CF177C9-B376-499F-8138-66248F08BB69}" type="parTrans" cxnId="{121F98C9-2266-42EF-970D-A5B1ED1C205C}">
      <dgm:prSet/>
      <dgm:spPr/>
      <dgm:t>
        <a:bodyPr/>
        <a:lstStyle/>
        <a:p>
          <a:endParaRPr lang="en-US"/>
        </a:p>
      </dgm:t>
    </dgm:pt>
    <dgm:pt modelId="{F069A050-7A5C-4F83-A234-6033EC63DB68}">
      <dgm:prSet phldrT="[Text]" custT="1"/>
      <dgm:spPr/>
      <dgm:t>
        <a:bodyPr/>
        <a:lstStyle/>
        <a:p>
          <a:r>
            <a:rPr lang="en-US" sz="1400" b="1" dirty="0" smtClean="0"/>
            <a:t>LOWER  EMPLOYEMENT COSTS.</a:t>
          </a:r>
          <a:endParaRPr lang="en-US" sz="1400" b="1" dirty="0"/>
        </a:p>
      </dgm:t>
    </dgm:pt>
    <dgm:pt modelId="{CDD3385E-86F7-4654-A725-FBAECA5787E6}" type="sibTrans" cxnId="{80481855-710A-41BE-B732-3C2F152DE691}">
      <dgm:prSet/>
      <dgm:spPr/>
      <dgm:t>
        <a:bodyPr/>
        <a:lstStyle/>
        <a:p>
          <a:endParaRPr lang="en-US"/>
        </a:p>
      </dgm:t>
    </dgm:pt>
    <dgm:pt modelId="{84621F10-3EFB-4CFC-8979-CC00A171D7EC}" type="parTrans" cxnId="{80481855-710A-41BE-B732-3C2F152DE691}">
      <dgm:prSet/>
      <dgm:spPr/>
      <dgm:t>
        <a:bodyPr/>
        <a:lstStyle/>
        <a:p>
          <a:endParaRPr lang="en-US"/>
        </a:p>
      </dgm:t>
    </dgm:pt>
    <dgm:pt modelId="{820DDA01-6051-40A5-9E67-2DED0C2FEF0A}">
      <dgm:prSet phldrT="[Text]" custT="1"/>
      <dgm:spPr/>
      <dgm:t>
        <a:bodyPr/>
        <a:lstStyle/>
        <a:p>
          <a:r>
            <a:rPr lang="en-US" sz="1400" b="1" dirty="0" smtClean="0"/>
            <a:t>TIME SAVING  AND  MANAGEMENT</a:t>
          </a:r>
          <a:endParaRPr lang="en-US" sz="1400" b="1" dirty="0"/>
        </a:p>
      </dgm:t>
    </dgm:pt>
    <dgm:pt modelId="{BC38EDC7-499F-4F1A-944A-F671B7CD0DFD}" type="parTrans" cxnId="{EA12CA5D-903D-4A8D-A70D-8CAABB9DD715}">
      <dgm:prSet/>
      <dgm:spPr/>
      <dgm:t>
        <a:bodyPr/>
        <a:lstStyle/>
        <a:p>
          <a:endParaRPr lang="en-US"/>
        </a:p>
      </dgm:t>
    </dgm:pt>
    <dgm:pt modelId="{98AB1C42-E71F-4450-AD73-070FE6507A23}" type="sibTrans" cxnId="{EA12CA5D-903D-4A8D-A70D-8CAABB9DD715}">
      <dgm:prSet/>
      <dgm:spPr/>
      <dgm:t>
        <a:bodyPr/>
        <a:lstStyle/>
        <a:p>
          <a:endParaRPr lang="en-US"/>
        </a:p>
      </dgm:t>
    </dgm:pt>
    <dgm:pt modelId="{E5973656-D2F9-4C65-8CB7-64A00DBFBA03}">
      <dgm:prSet phldrT="[Text]" custT="1"/>
      <dgm:spPr/>
      <dgm:t>
        <a:bodyPr/>
        <a:lstStyle/>
        <a:p>
          <a:r>
            <a:rPr lang="en-US" sz="1400" b="1" dirty="0" smtClean="0"/>
            <a:t>WELL TRAINED  AND HIGHLY MOTIVATED TEAM</a:t>
          </a:r>
          <a:endParaRPr lang="en-US" sz="1400" b="1" dirty="0"/>
        </a:p>
      </dgm:t>
    </dgm:pt>
    <dgm:pt modelId="{D10307EB-BAF6-446B-9729-9493847D2E9C}" type="parTrans" cxnId="{6265CFA4-92E9-41AD-ACA8-AD250A38589D}">
      <dgm:prSet/>
      <dgm:spPr/>
      <dgm:t>
        <a:bodyPr/>
        <a:lstStyle/>
        <a:p>
          <a:endParaRPr lang="en-US"/>
        </a:p>
      </dgm:t>
    </dgm:pt>
    <dgm:pt modelId="{EA60A60C-44CA-4269-BFA8-A26DFC6E4826}" type="sibTrans" cxnId="{6265CFA4-92E9-41AD-ACA8-AD250A38589D}">
      <dgm:prSet/>
      <dgm:spPr/>
      <dgm:t>
        <a:bodyPr/>
        <a:lstStyle/>
        <a:p>
          <a:endParaRPr lang="en-US"/>
        </a:p>
      </dgm:t>
    </dgm:pt>
    <dgm:pt modelId="{B55732FD-B603-4F1F-B48C-0A0B2E21C3D5}">
      <dgm:prSet phldrT="[Text]"/>
      <dgm:spPr/>
      <dgm:t>
        <a:bodyPr/>
        <a:lstStyle/>
        <a:p>
          <a:r>
            <a:rPr lang="en-US" b="1" dirty="0" smtClean="0"/>
            <a:t>STORNG ,LOYAL AND EDUCATED COMMUNITY</a:t>
          </a:r>
          <a:endParaRPr lang="en-US" b="1" dirty="0"/>
        </a:p>
      </dgm:t>
    </dgm:pt>
    <dgm:pt modelId="{28D6BAE3-4B2F-46CA-8227-E153C8E20032}" type="parTrans" cxnId="{66121082-9460-43DC-8FB7-E2F8C9EF0533}">
      <dgm:prSet/>
      <dgm:spPr/>
      <dgm:t>
        <a:bodyPr/>
        <a:lstStyle/>
        <a:p>
          <a:endParaRPr lang="en-US"/>
        </a:p>
      </dgm:t>
    </dgm:pt>
    <dgm:pt modelId="{7A28A793-EFDE-43A5-814B-97320CD9B1B5}" type="sibTrans" cxnId="{66121082-9460-43DC-8FB7-E2F8C9EF0533}">
      <dgm:prSet/>
      <dgm:spPr/>
      <dgm:t>
        <a:bodyPr/>
        <a:lstStyle/>
        <a:p>
          <a:endParaRPr lang="en-US"/>
        </a:p>
      </dgm:t>
    </dgm:pt>
    <dgm:pt modelId="{B0FCCACC-41A4-4608-AB0A-63FFB8E081CB}">
      <dgm:prSet phldrT="[Text]" custT="1"/>
      <dgm:spPr/>
      <dgm:t>
        <a:bodyPr/>
        <a:lstStyle/>
        <a:p>
          <a:r>
            <a:rPr lang="en-US" sz="1400" b="1" dirty="0" smtClean="0"/>
            <a:t>LIMITED GROWTH</a:t>
          </a:r>
          <a:endParaRPr lang="en-US" sz="1400" b="1" dirty="0"/>
        </a:p>
      </dgm:t>
    </dgm:pt>
    <dgm:pt modelId="{DDA9F298-9A99-4B65-89A5-5BAB07558EAF}" type="parTrans" cxnId="{31E8F845-F834-4373-A0B8-B6B0189740F2}">
      <dgm:prSet/>
      <dgm:spPr/>
      <dgm:t>
        <a:bodyPr/>
        <a:lstStyle/>
        <a:p>
          <a:endParaRPr lang="en-US"/>
        </a:p>
      </dgm:t>
    </dgm:pt>
    <dgm:pt modelId="{677D7FB6-D6C9-4244-9410-3138FF0D2CEF}" type="sibTrans" cxnId="{31E8F845-F834-4373-A0B8-B6B0189740F2}">
      <dgm:prSet/>
      <dgm:spPr/>
      <dgm:t>
        <a:bodyPr/>
        <a:lstStyle/>
        <a:p>
          <a:endParaRPr lang="en-US"/>
        </a:p>
      </dgm:t>
    </dgm:pt>
    <dgm:pt modelId="{8D8C1173-9C20-41F1-9A6C-C011DB093D95}">
      <dgm:prSet phldrT="[Text]" custT="1"/>
      <dgm:spPr/>
      <dgm:t>
        <a:bodyPr/>
        <a:lstStyle/>
        <a:p>
          <a:r>
            <a:rPr lang="en-US" sz="1400" b="1" dirty="0" smtClean="0"/>
            <a:t>ONLY POSSIBLE WHEN THERE IS NET ACCESS            </a:t>
          </a:r>
          <a:endParaRPr lang="en-US" sz="1400" b="1" dirty="0"/>
        </a:p>
      </dgm:t>
    </dgm:pt>
    <dgm:pt modelId="{D19973EA-0F39-4BE8-91B5-AAE95A4C85E2}" type="parTrans" cxnId="{E93CFC57-AFFE-473D-98F3-BFB018E6E659}">
      <dgm:prSet/>
      <dgm:spPr/>
      <dgm:t>
        <a:bodyPr/>
        <a:lstStyle/>
        <a:p>
          <a:endParaRPr lang="en-US"/>
        </a:p>
      </dgm:t>
    </dgm:pt>
    <dgm:pt modelId="{89526528-49D1-4C76-A7B2-D96116934AF5}" type="sibTrans" cxnId="{E93CFC57-AFFE-473D-98F3-BFB018E6E659}">
      <dgm:prSet/>
      <dgm:spPr/>
      <dgm:t>
        <a:bodyPr/>
        <a:lstStyle/>
        <a:p>
          <a:endParaRPr lang="en-US"/>
        </a:p>
      </dgm:t>
    </dgm:pt>
    <dgm:pt modelId="{D16030F6-DFF4-4C72-A24A-45D090C33C5C}">
      <dgm:prSet phldrT="[Text]" custT="1"/>
      <dgm:spPr/>
      <dgm:t>
        <a:bodyPr/>
        <a:lstStyle/>
        <a:p>
          <a:r>
            <a:rPr lang="en-US" sz="1400" b="1" dirty="0" smtClean="0"/>
            <a:t>HIGH COMPETETION</a:t>
          </a:r>
          <a:endParaRPr lang="en-US" sz="1400" b="1" dirty="0"/>
        </a:p>
      </dgm:t>
    </dgm:pt>
    <dgm:pt modelId="{3F2113FD-F12C-401D-9369-B40DC551DDCD}" type="parTrans" cxnId="{70EA672E-CB92-4DD3-BA2A-B2D72995B42B}">
      <dgm:prSet/>
      <dgm:spPr/>
      <dgm:t>
        <a:bodyPr/>
        <a:lstStyle/>
        <a:p>
          <a:endParaRPr lang="en-US"/>
        </a:p>
      </dgm:t>
    </dgm:pt>
    <dgm:pt modelId="{122805F6-F41E-44CB-BC98-13B05E2FCE58}" type="sibTrans" cxnId="{70EA672E-CB92-4DD3-BA2A-B2D72995B42B}">
      <dgm:prSet/>
      <dgm:spPr/>
      <dgm:t>
        <a:bodyPr/>
        <a:lstStyle/>
        <a:p>
          <a:endParaRPr lang="en-US"/>
        </a:p>
      </dgm:t>
    </dgm:pt>
    <dgm:pt modelId="{057F0EE2-1C38-48C1-9098-ED479CA3FC17}">
      <dgm:prSet phldrT="[Text]"/>
      <dgm:spPr/>
      <dgm:t>
        <a:bodyPr/>
        <a:lstStyle/>
        <a:p>
          <a:endParaRPr lang="en-US" sz="1200" dirty="0"/>
        </a:p>
      </dgm:t>
    </dgm:pt>
    <dgm:pt modelId="{CA579AE3-D7CB-45DD-95AE-FA21F5A7ED4F}" type="parTrans" cxnId="{AA8CD358-866A-4E41-9926-1880D1F4FB14}">
      <dgm:prSet/>
      <dgm:spPr/>
      <dgm:t>
        <a:bodyPr/>
        <a:lstStyle/>
        <a:p>
          <a:endParaRPr lang="en-US"/>
        </a:p>
      </dgm:t>
    </dgm:pt>
    <dgm:pt modelId="{C959247E-860C-4427-9A67-45E85A5F9319}" type="sibTrans" cxnId="{AA8CD358-866A-4E41-9926-1880D1F4FB14}">
      <dgm:prSet/>
      <dgm:spPr/>
      <dgm:t>
        <a:bodyPr/>
        <a:lstStyle/>
        <a:p>
          <a:endParaRPr lang="en-US"/>
        </a:p>
      </dgm:t>
    </dgm:pt>
    <dgm:pt modelId="{DCDADCA0-270B-400C-B5A9-71C68719543F}">
      <dgm:prSet phldrT="[Text]" custT="1"/>
      <dgm:spPr/>
      <dgm:t>
        <a:bodyPr/>
        <a:lstStyle/>
        <a:p>
          <a:r>
            <a:rPr lang="en-US" sz="1400" b="1" dirty="0" smtClean="0"/>
            <a:t>LACK OF RESOURCES</a:t>
          </a:r>
          <a:endParaRPr lang="en-US" sz="1400" b="1" dirty="0"/>
        </a:p>
      </dgm:t>
    </dgm:pt>
    <dgm:pt modelId="{5C0FA49C-AA89-4503-8130-C4030AB66AAF}" type="parTrans" cxnId="{8F62B05A-B824-43DF-9715-64E1394B4824}">
      <dgm:prSet/>
      <dgm:spPr/>
      <dgm:t>
        <a:bodyPr/>
        <a:lstStyle/>
        <a:p>
          <a:endParaRPr lang="en-US"/>
        </a:p>
      </dgm:t>
    </dgm:pt>
    <dgm:pt modelId="{91C1F766-CA66-4EBA-BE46-025359777611}" type="sibTrans" cxnId="{8F62B05A-B824-43DF-9715-64E1394B4824}">
      <dgm:prSet/>
      <dgm:spPr/>
      <dgm:t>
        <a:bodyPr/>
        <a:lstStyle/>
        <a:p>
          <a:endParaRPr lang="en-US"/>
        </a:p>
      </dgm:t>
    </dgm:pt>
    <dgm:pt modelId="{1EBC7F68-4D12-4FD0-9DB5-3AB17735611B}" type="pres">
      <dgm:prSet presAssocID="{63C6C4CC-4DE1-4435-B4A5-8D6AB7CCDD4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7CBAC7A-2D2C-4762-8661-18E9F016822F}" type="pres">
      <dgm:prSet presAssocID="{63C6C4CC-4DE1-4435-B4A5-8D6AB7CCDD48}" presName="children" presStyleCnt="0"/>
      <dgm:spPr/>
    </dgm:pt>
    <dgm:pt modelId="{80CC1652-144B-4805-B3FD-8030882899FD}" type="pres">
      <dgm:prSet presAssocID="{63C6C4CC-4DE1-4435-B4A5-8D6AB7CCDD48}" presName="child1group" presStyleCnt="0"/>
      <dgm:spPr/>
    </dgm:pt>
    <dgm:pt modelId="{65149D6E-88AB-4917-9100-0247C778160E}" type="pres">
      <dgm:prSet presAssocID="{63C6C4CC-4DE1-4435-B4A5-8D6AB7CCDD48}" presName="child1" presStyleLbl="bgAcc1" presStyleIdx="0" presStyleCnt="4" custScaleX="121098" custScaleY="135332" custLinFactNeighborX="-24479" custLinFactNeighborY="23771"/>
      <dgm:spPr/>
      <dgm:t>
        <a:bodyPr/>
        <a:lstStyle/>
        <a:p>
          <a:endParaRPr lang="en-US"/>
        </a:p>
      </dgm:t>
    </dgm:pt>
    <dgm:pt modelId="{666E0D88-7AE0-476F-A3BF-236EA122CE3D}" type="pres">
      <dgm:prSet presAssocID="{63C6C4CC-4DE1-4435-B4A5-8D6AB7CCDD4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971E3-E7A8-41B2-927E-E322FA0C0720}" type="pres">
      <dgm:prSet presAssocID="{63C6C4CC-4DE1-4435-B4A5-8D6AB7CCDD48}" presName="child2group" presStyleCnt="0"/>
      <dgm:spPr/>
    </dgm:pt>
    <dgm:pt modelId="{72F43D78-4124-44E3-A485-53D13140D863}" type="pres">
      <dgm:prSet presAssocID="{63C6C4CC-4DE1-4435-B4A5-8D6AB7CCDD48}" presName="child2" presStyleLbl="bgAcc1" presStyleIdx="1" presStyleCnt="4" custScaleX="138852" custScaleY="125163" custLinFactNeighborX="10012" custLinFactNeighborY="27197"/>
      <dgm:spPr/>
      <dgm:t>
        <a:bodyPr/>
        <a:lstStyle/>
        <a:p>
          <a:endParaRPr lang="en-US"/>
        </a:p>
      </dgm:t>
    </dgm:pt>
    <dgm:pt modelId="{D82925FC-6324-4F8E-B067-EF5C36244DAB}" type="pres">
      <dgm:prSet presAssocID="{63C6C4CC-4DE1-4435-B4A5-8D6AB7CCDD4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F6027-2644-411C-AD8F-1A9DF4A42DB9}" type="pres">
      <dgm:prSet presAssocID="{63C6C4CC-4DE1-4435-B4A5-8D6AB7CCDD48}" presName="child3group" presStyleCnt="0"/>
      <dgm:spPr/>
    </dgm:pt>
    <dgm:pt modelId="{D5C8F8DF-D92E-49EC-82D6-B804A58B2403}" type="pres">
      <dgm:prSet presAssocID="{63C6C4CC-4DE1-4435-B4A5-8D6AB7CCDD48}" presName="child3" presStyleLbl="bgAcc1" presStyleIdx="2" presStyleCnt="4" custScaleX="109888" custScaleY="141861" custLinFactNeighborX="22456" custLinFactNeighborY="-23916"/>
      <dgm:spPr/>
      <dgm:t>
        <a:bodyPr/>
        <a:lstStyle/>
        <a:p>
          <a:endParaRPr lang="en-US"/>
        </a:p>
      </dgm:t>
    </dgm:pt>
    <dgm:pt modelId="{7A754F8E-85B2-4C00-92F8-B4A5FF8DD5DE}" type="pres">
      <dgm:prSet presAssocID="{63C6C4CC-4DE1-4435-B4A5-8D6AB7CCDD4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69258-49FC-426E-87EC-947D094DC1F2}" type="pres">
      <dgm:prSet presAssocID="{63C6C4CC-4DE1-4435-B4A5-8D6AB7CCDD48}" presName="child4group" presStyleCnt="0"/>
      <dgm:spPr/>
    </dgm:pt>
    <dgm:pt modelId="{CFE7861E-7171-474B-9A41-010C29F32FAD}" type="pres">
      <dgm:prSet presAssocID="{63C6C4CC-4DE1-4435-B4A5-8D6AB7CCDD48}" presName="child4" presStyleLbl="bgAcc1" presStyleIdx="3" presStyleCnt="4" custScaleX="133794" custScaleY="125977" custLinFactNeighborX="-18962" custLinFactNeighborY="-13653"/>
      <dgm:spPr/>
      <dgm:t>
        <a:bodyPr/>
        <a:lstStyle/>
        <a:p>
          <a:endParaRPr lang="en-US"/>
        </a:p>
      </dgm:t>
    </dgm:pt>
    <dgm:pt modelId="{7B208DFB-1972-4EE0-A995-69CFCCD6FBFF}" type="pres">
      <dgm:prSet presAssocID="{63C6C4CC-4DE1-4435-B4A5-8D6AB7CCDD4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0F96A-5087-4DCF-8C02-DFC9BCC716B4}" type="pres">
      <dgm:prSet presAssocID="{63C6C4CC-4DE1-4435-B4A5-8D6AB7CCDD48}" presName="childPlaceholder" presStyleCnt="0"/>
      <dgm:spPr/>
    </dgm:pt>
    <dgm:pt modelId="{8313FE2D-2C22-4E22-9601-E6F51ACEF94D}" type="pres">
      <dgm:prSet presAssocID="{63C6C4CC-4DE1-4435-B4A5-8D6AB7CCDD48}" presName="circle" presStyleCnt="0"/>
      <dgm:spPr/>
    </dgm:pt>
    <dgm:pt modelId="{ADAD2090-F0A7-4018-B48B-97917510B467}" type="pres">
      <dgm:prSet presAssocID="{63C6C4CC-4DE1-4435-B4A5-8D6AB7CCDD4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7C871-D1EA-43A6-8E00-3ACB43937D04}" type="pres">
      <dgm:prSet presAssocID="{63C6C4CC-4DE1-4435-B4A5-8D6AB7CCDD4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FDED5-CFB8-4A08-BF9A-45C0C8FE4846}" type="pres">
      <dgm:prSet presAssocID="{63C6C4CC-4DE1-4435-B4A5-8D6AB7CCDD4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8272C7-919A-432E-9F5D-91EF7302DB7B}" type="pres">
      <dgm:prSet presAssocID="{63C6C4CC-4DE1-4435-B4A5-8D6AB7CCDD4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1C718-8A3F-422D-BC31-103C641AB741}" type="pres">
      <dgm:prSet presAssocID="{63C6C4CC-4DE1-4435-B4A5-8D6AB7CCDD48}" presName="quadrantPlaceholder" presStyleCnt="0"/>
      <dgm:spPr/>
    </dgm:pt>
    <dgm:pt modelId="{FA2F9064-2D6C-4CB1-8F02-10C9CAAC7AA6}" type="pres">
      <dgm:prSet presAssocID="{63C6C4CC-4DE1-4435-B4A5-8D6AB7CCDD48}" presName="center1" presStyleLbl="fgShp" presStyleIdx="0" presStyleCnt="2"/>
      <dgm:spPr/>
    </dgm:pt>
    <dgm:pt modelId="{8798EA55-3D4C-45D4-AC10-914BB9DAF27B}" type="pres">
      <dgm:prSet presAssocID="{63C6C4CC-4DE1-4435-B4A5-8D6AB7CCDD48}" presName="center2" presStyleLbl="fgShp" presStyleIdx="1" presStyleCnt="2"/>
      <dgm:spPr/>
    </dgm:pt>
  </dgm:ptLst>
  <dgm:cxnLst>
    <dgm:cxn modelId="{8FF8B705-1165-4821-B7B8-EFCCAFB01642}" type="presOf" srcId="{D8FAE061-92B1-4926-86FA-97EB80DE6DEB}" destId="{7A754F8E-85B2-4C00-92F8-B4A5FF8DD5DE}" srcOrd="1" destOrd="0" presId="urn:microsoft.com/office/officeart/2005/8/layout/cycle4#1"/>
    <dgm:cxn modelId="{DCA0A1A8-57A8-48EA-ADE1-278AB61F8537}" type="presOf" srcId="{820DDA01-6051-40A5-9E67-2DED0C2FEF0A}" destId="{65149D6E-88AB-4917-9100-0247C778160E}" srcOrd="0" destOrd="1" presId="urn:microsoft.com/office/officeart/2005/8/layout/cycle4#1"/>
    <dgm:cxn modelId="{6265CFA4-92E9-41AD-ACA8-AD250A38589D}" srcId="{312EB8B8-4601-40B1-B30E-9AE1D8836A31}" destId="{E5973656-D2F9-4C65-8CB7-64A00DBFBA03}" srcOrd="2" destOrd="0" parTransId="{D10307EB-BAF6-446B-9729-9493847D2E9C}" sibTransId="{EA60A60C-44CA-4269-BFA8-A26DFC6E4826}"/>
    <dgm:cxn modelId="{F4A6D1C3-76EC-4533-AAE1-A1CF1C9B542F}" type="presOf" srcId="{057F0EE2-1C38-48C1-9098-ED479CA3FC17}" destId="{7A754F8E-85B2-4C00-92F8-B4A5FF8DD5DE}" srcOrd="1" destOrd="3" presId="urn:microsoft.com/office/officeart/2005/8/layout/cycle4#1"/>
    <dgm:cxn modelId="{E9031932-CB42-4F39-98EC-1249F4BE0975}" srcId="{408D4A81-B678-4E25-B036-C9FE2DC37339}" destId="{26B312C1-81D8-46C0-8A40-C59B0A6BEF6D}" srcOrd="0" destOrd="0" parTransId="{120D3B6D-4D1B-4835-9D54-04563EB4578B}" sibTransId="{051B9AAE-088B-4B4E-B226-DAE1A248458C}"/>
    <dgm:cxn modelId="{1E08EAC9-CBF8-483C-8833-A490617825D0}" srcId="{73E433B7-9342-497B-825C-3CD3FF228B08}" destId="{D8FAE061-92B1-4926-86FA-97EB80DE6DEB}" srcOrd="0" destOrd="0" parTransId="{E818C983-FADA-4992-A799-BE5F95298C9B}" sibTransId="{309E0183-EE0D-4E3C-90D3-B990C07FF129}"/>
    <dgm:cxn modelId="{546F40B9-F69E-479D-B250-CF7A6EEAF902}" srcId="{63C6C4CC-4DE1-4435-B4A5-8D6AB7CCDD48}" destId="{312EB8B8-4601-40B1-B30E-9AE1D8836A31}" srcOrd="0" destOrd="0" parTransId="{A391BDFF-0859-4796-BDDE-E8DB6AEAA21A}" sibTransId="{2A9FF81E-6E9E-4EB9-95D0-C1D0CDA44D64}"/>
    <dgm:cxn modelId="{9B2917D5-399B-4BF3-844E-20981D38A2D0}" type="presOf" srcId="{DCDADCA0-270B-400C-B5A9-71C68719543F}" destId="{D5C8F8DF-D92E-49EC-82D6-B804A58B2403}" srcOrd="0" destOrd="2" presId="urn:microsoft.com/office/officeart/2005/8/layout/cycle4#1"/>
    <dgm:cxn modelId="{59EA07E7-E7A1-4757-A428-D648699774A3}" type="presOf" srcId="{73E433B7-9342-497B-825C-3CD3FF228B08}" destId="{F9AFDED5-CFB8-4A08-BF9A-45C0C8FE4846}" srcOrd="0" destOrd="0" presId="urn:microsoft.com/office/officeart/2005/8/layout/cycle4#1"/>
    <dgm:cxn modelId="{CED90CF8-9B48-4365-99F3-2DDE449FAFCA}" type="presOf" srcId="{03BDC140-8763-47EB-997F-45AC12AEB7B2}" destId="{038272C7-919A-432E-9F5D-91EF7302DB7B}" srcOrd="0" destOrd="0" presId="urn:microsoft.com/office/officeart/2005/8/layout/cycle4#1"/>
    <dgm:cxn modelId="{3E8C5F2D-1F6E-4825-8FDA-6B9E62268B28}" type="presOf" srcId="{820DDA01-6051-40A5-9E67-2DED0C2FEF0A}" destId="{666E0D88-7AE0-476F-A3BF-236EA122CE3D}" srcOrd="1" destOrd="1" presId="urn:microsoft.com/office/officeart/2005/8/layout/cycle4#1"/>
    <dgm:cxn modelId="{80481855-710A-41BE-B732-3C2F152DE691}" srcId="{312EB8B8-4601-40B1-B30E-9AE1D8836A31}" destId="{F069A050-7A5C-4F83-A234-6033EC63DB68}" srcOrd="0" destOrd="0" parTransId="{84621F10-3EFB-4CFC-8979-CC00A171D7EC}" sibTransId="{CDD3385E-86F7-4654-A725-FBAECA5787E6}"/>
    <dgm:cxn modelId="{36C9D868-63A1-4C1B-81FF-05F7EE0FB475}" type="presOf" srcId="{A1F096D4-6194-49A8-A64F-B307D8CE280E}" destId="{CFE7861E-7171-474B-9A41-010C29F32FAD}" srcOrd="0" destOrd="0" presId="urn:microsoft.com/office/officeart/2005/8/layout/cycle4#1"/>
    <dgm:cxn modelId="{DFE91011-79E8-4DF0-894E-38671AED76E6}" type="presOf" srcId="{26B312C1-81D8-46C0-8A40-C59B0A6BEF6D}" destId="{D82925FC-6324-4F8E-B067-EF5C36244DAB}" srcOrd="1" destOrd="0" presId="urn:microsoft.com/office/officeart/2005/8/layout/cycle4#1"/>
    <dgm:cxn modelId="{113DB101-C239-4524-99FB-B5C1A6B56131}" type="presOf" srcId="{D8FAE061-92B1-4926-86FA-97EB80DE6DEB}" destId="{D5C8F8DF-D92E-49EC-82D6-B804A58B2403}" srcOrd="0" destOrd="0" presId="urn:microsoft.com/office/officeart/2005/8/layout/cycle4#1"/>
    <dgm:cxn modelId="{A6FBF4F8-906F-4753-A15F-3AC3AF2649AD}" type="presOf" srcId="{B55732FD-B603-4F1F-B48C-0A0B2E21C3D5}" destId="{CFE7861E-7171-474B-9A41-010C29F32FAD}" srcOrd="0" destOrd="1" presId="urn:microsoft.com/office/officeart/2005/8/layout/cycle4#1"/>
    <dgm:cxn modelId="{C5C4B6E4-A410-4FCA-8D47-CE1C83953404}" type="presOf" srcId="{B0FCCACC-41A4-4608-AB0A-63FFB8E081CB}" destId="{D82925FC-6324-4F8E-B067-EF5C36244DAB}" srcOrd="1" destOrd="1" presId="urn:microsoft.com/office/officeart/2005/8/layout/cycle4#1"/>
    <dgm:cxn modelId="{0650E943-1225-45F3-96CB-875A7F0144C8}" type="presOf" srcId="{408D4A81-B678-4E25-B036-C9FE2DC37339}" destId="{8D07C871-D1EA-43A6-8E00-3ACB43937D04}" srcOrd="0" destOrd="0" presId="urn:microsoft.com/office/officeart/2005/8/layout/cycle4#1"/>
    <dgm:cxn modelId="{707D658D-466F-48DB-9E88-19CC77CB301F}" srcId="{63C6C4CC-4DE1-4435-B4A5-8D6AB7CCDD48}" destId="{03BDC140-8763-47EB-997F-45AC12AEB7B2}" srcOrd="3" destOrd="0" parTransId="{6C61AD0D-0ADA-401A-8510-C54667FF570F}" sibTransId="{5157FC4D-D4CF-4153-A2DB-2F9089DBC5F8}"/>
    <dgm:cxn modelId="{AA8CD358-866A-4E41-9926-1880D1F4FB14}" srcId="{73E433B7-9342-497B-825C-3CD3FF228B08}" destId="{057F0EE2-1C38-48C1-9098-ED479CA3FC17}" srcOrd="3" destOrd="0" parTransId="{CA579AE3-D7CB-45DD-95AE-FA21F5A7ED4F}" sibTransId="{C959247E-860C-4427-9A67-45E85A5F9319}"/>
    <dgm:cxn modelId="{6FF070C6-CCDA-4F71-B855-F7067BC29927}" type="presOf" srcId="{63C6C4CC-4DE1-4435-B4A5-8D6AB7CCDD48}" destId="{1EBC7F68-4D12-4FD0-9DB5-3AB17735611B}" srcOrd="0" destOrd="0" presId="urn:microsoft.com/office/officeart/2005/8/layout/cycle4#1"/>
    <dgm:cxn modelId="{EA12CA5D-903D-4A8D-A70D-8CAABB9DD715}" srcId="{312EB8B8-4601-40B1-B30E-9AE1D8836A31}" destId="{820DDA01-6051-40A5-9E67-2DED0C2FEF0A}" srcOrd="1" destOrd="0" parTransId="{BC38EDC7-499F-4F1A-944A-F671B7CD0DFD}" sibTransId="{98AB1C42-E71F-4450-AD73-070FE6507A23}"/>
    <dgm:cxn modelId="{121F98C9-2266-42EF-970D-A5B1ED1C205C}" srcId="{63C6C4CC-4DE1-4435-B4A5-8D6AB7CCDD48}" destId="{408D4A81-B678-4E25-B036-C9FE2DC37339}" srcOrd="1" destOrd="0" parTransId="{3CF177C9-B376-499F-8138-66248F08BB69}" sibTransId="{DBB65D89-BC71-484E-A9B1-82E56FA8B4D3}"/>
    <dgm:cxn modelId="{11275638-F999-4554-890C-BC1127AA2E79}" type="presOf" srcId="{26B312C1-81D8-46C0-8A40-C59B0A6BEF6D}" destId="{72F43D78-4124-44E3-A485-53D13140D863}" srcOrd="0" destOrd="0" presId="urn:microsoft.com/office/officeart/2005/8/layout/cycle4#1"/>
    <dgm:cxn modelId="{E93CFC57-AFFE-473D-98F3-BFB018E6E659}" srcId="{408D4A81-B678-4E25-B036-C9FE2DC37339}" destId="{8D8C1173-9C20-41F1-9A6C-C011DB093D95}" srcOrd="2" destOrd="0" parTransId="{D19973EA-0F39-4BE8-91B5-AAE95A4C85E2}" sibTransId="{89526528-49D1-4C76-A7B2-D96116934AF5}"/>
    <dgm:cxn modelId="{16B22E54-8633-40FA-9C4A-1E396BB6AAE9}" type="presOf" srcId="{8D8C1173-9C20-41F1-9A6C-C011DB093D95}" destId="{D82925FC-6324-4F8E-B067-EF5C36244DAB}" srcOrd="1" destOrd="2" presId="urn:microsoft.com/office/officeart/2005/8/layout/cycle4#1"/>
    <dgm:cxn modelId="{66121082-9460-43DC-8FB7-E2F8C9EF0533}" srcId="{03BDC140-8763-47EB-997F-45AC12AEB7B2}" destId="{B55732FD-B603-4F1F-B48C-0A0B2E21C3D5}" srcOrd="1" destOrd="0" parTransId="{28D6BAE3-4B2F-46CA-8227-E153C8E20032}" sibTransId="{7A28A793-EFDE-43A5-814B-97320CD9B1B5}"/>
    <dgm:cxn modelId="{D821DDED-9266-4F9B-A709-DFF0601BADBF}" type="presOf" srcId="{E5973656-D2F9-4C65-8CB7-64A00DBFBA03}" destId="{666E0D88-7AE0-476F-A3BF-236EA122CE3D}" srcOrd="1" destOrd="2" presId="urn:microsoft.com/office/officeart/2005/8/layout/cycle4#1"/>
    <dgm:cxn modelId="{9EA82066-0B66-4DAE-A888-41B03D8B5C35}" type="presOf" srcId="{D16030F6-DFF4-4C72-A24A-45D090C33C5C}" destId="{D5C8F8DF-D92E-49EC-82D6-B804A58B2403}" srcOrd="0" destOrd="1" presId="urn:microsoft.com/office/officeart/2005/8/layout/cycle4#1"/>
    <dgm:cxn modelId="{336AE112-9569-4434-9D15-5EB737FFD408}" srcId="{03BDC140-8763-47EB-997F-45AC12AEB7B2}" destId="{A1F096D4-6194-49A8-A64F-B307D8CE280E}" srcOrd="0" destOrd="0" parTransId="{6B757754-D3FB-4F37-BD90-40C6F4C38B5F}" sibTransId="{ACC413CA-8AC6-40D7-A8B9-8B6A79FA94B9}"/>
    <dgm:cxn modelId="{DF014552-DEFA-450D-A646-EA2AA053AEA8}" type="presOf" srcId="{D16030F6-DFF4-4C72-A24A-45D090C33C5C}" destId="{7A754F8E-85B2-4C00-92F8-B4A5FF8DD5DE}" srcOrd="1" destOrd="1" presId="urn:microsoft.com/office/officeart/2005/8/layout/cycle4#1"/>
    <dgm:cxn modelId="{3438CDD7-F9F6-4081-BC4A-F4BD023F0565}" type="presOf" srcId="{F069A050-7A5C-4F83-A234-6033EC63DB68}" destId="{666E0D88-7AE0-476F-A3BF-236EA122CE3D}" srcOrd="1" destOrd="0" presId="urn:microsoft.com/office/officeart/2005/8/layout/cycle4#1"/>
    <dgm:cxn modelId="{EC323391-E5AB-4B1C-AC27-76857F4DA6E9}" type="presOf" srcId="{8D8C1173-9C20-41F1-9A6C-C011DB093D95}" destId="{72F43D78-4124-44E3-A485-53D13140D863}" srcOrd="0" destOrd="2" presId="urn:microsoft.com/office/officeart/2005/8/layout/cycle4#1"/>
    <dgm:cxn modelId="{93F6B55D-2D12-4FF3-89CF-5F9E4E428DF7}" type="presOf" srcId="{057F0EE2-1C38-48C1-9098-ED479CA3FC17}" destId="{D5C8F8DF-D92E-49EC-82D6-B804A58B2403}" srcOrd="0" destOrd="3" presId="urn:microsoft.com/office/officeart/2005/8/layout/cycle4#1"/>
    <dgm:cxn modelId="{002B17DA-099E-4DFA-BC4F-51F528383717}" srcId="{63C6C4CC-4DE1-4435-B4A5-8D6AB7CCDD48}" destId="{73E433B7-9342-497B-825C-3CD3FF228B08}" srcOrd="2" destOrd="0" parTransId="{D60B5FE7-793F-41AF-BE1E-D0F3ACE395DD}" sibTransId="{C5916BCA-4F41-49E7-B770-40F9EFD20EEB}"/>
    <dgm:cxn modelId="{70EA672E-CB92-4DD3-BA2A-B2D72995B42B}" srcId="{73E433B7-9342-497B-825C-3CD3FF228B08}" destId="{D16030F6-DFF4-4C72-A24A-45D090C33C5C}" srcOrd="1" destOrd="0" parTransId="{3F2113FD-F12C-401D-9369-B40DC551DDCD}" sibTransId="{122805F6-F41E-44CB-BC98-13B05E2FCE58}"/>
    <dgm:cxn modelId="{BA1D7019-7DB8-4A95-A1D5-E35469434733}" type="presOf" srcId="{B0FCCACC-41A4-4608-AB0A-63FFB8E081CB}" destId="{72F43D78-4124-44E3-A485-53D13140D863}" srcOrd="0" destOrd="1" presId="urn:microsoft.com/office/officeart/2005/8/layout/cycle4#1"/>
    <dgm:cxn modelId="{7DDC59B2-46B9-4BB0-A09B-5FFA0E6F4036}" type="presOf" srcId="{A1F096D4-6194-49A8-A64F-B307D8CE280E}" destId="{7B208DFB-1972-4EE0-A995-69CFCCD6FBFF}" srcOrd="1" destOrd="0" presId="urn:microsoft.com/office/officeart/2005/8/layout/cycle4#1"/>
    <dgm:cxn modelId="{04F94107-2F1A-4CF5-B990-7E0EC24EB6E7}" type="presOf" srcId="{E5973656-D2F9-4C65-8CB7-64A00DBFBA03}" destId="{65149D6E-88AB-4917-9100-0247C778160E}" srcOrd="0" destOrd="2" presId="urn:microsoft.com/office/officeart/2005/8/layout/cycle4#1"/>
    <dgm:cxn modelId="{5076E1D5-5549-4FA9-8F39-AB51212D8C47}" type="presOf" srcId="{312EB8B8-4601-40B1-B30E-9AE1D8836A31}" destId="{ADAD2090-F0A7-4018-B48B-97917510B467}" srcOrd="0" destOrd="0" presId="urn:microsoft.com/office/officeart/2005/8/layout/cycle4#1"/>
    <dgm:cxn modelId="{2DBF78FD-8251-42A0-9795-2F820F7DF285}" type="presOf" srcId="{B55732FD-B603-4F1F-B48C-0A0B2E21C3D5}" destId="{7B208DFB-1972-4EE0-A995-69CFCCD6FBFF}" srcOrd="1" destOrd="1" presId="urn:microsoft.com/office/officeart/2005/8/layout/cycle4#1"/>
    <dgm:cxn modelId="{B41CD9D2-513F-48E6-BA4B-C386F6DA2EDC}" type="presOf" srcId="{F069A050-7A5C-4F83-A234-6033EC63DB68}" destId="{65149D6E-88AB-4917-9100-0247C778160E}" srcOrd="0" destOrd="0" presId="urn:microsoft.com/office/officeart/2005/8/layout/cycle4#1"/>
    <dgm:cxn modelId="{D280DADC-ED01-48D0-A73C-082545E9316B}" type="presOf" srcId="{DCDADCA0-270B-400C-B5A9-71C68719543F}" destId="{7A754F8E-85B2-4C00-92F8-B4A5FF8DD5DE}" srcOrd="1" destOrd="2" presId="urn:microsoft.com/office/officeart/2005/8/layout/cycle4#1"/>
    <dgm:cxn modelId="{8F62B05A-B824-43DF-9715-64E1394B4824}" srcId="{73E433B7-9342-497B-825C-3CD3FF228B08}" destId="{DCDADCA0-270B-400C-B5A9-71C68719543F}" srcOrd="2" destOrd="0" parTransId="{5C0FA49C-AA89-4503-8130-C4030AB66AAF}" sibTransId="{91C1F766-CA66-4EBA-BE46-025359777611}"/>
    <dgm:cxn modelId="{31E8F845-F834-4373-A0B8-B6B0189740F2}" srcId="{408D4A81-B678-4E25-B036-C9FE2DC37339}" destId="{B0FCCACC-41A4-4608-AB0A-63FFB8E081CB}" srcOrd="1" destOrd="0" parTransId="{DDA9F298-9A99-4B65-89A5-5BAB07558EAF}" sibTransId="{677D7FB6-D6C9-4244-9410-3138FF0D2CEF}"/>
    <dgm:cxn modelId="{0C66D005-BC46-4AD9-B15D-974E995A0A73}" type="presParOf" srcId="{1EBC7F68-4D12-4FD0-9DB5-3AB17735611B}" destId="{87CBAC7A-2D2C-4762-8661-18E9F016822F}" srcOrd="0" destOrd="0" presId="urn:microsoft.com/office/officeart/2005/8/layout/cycle4#1"/>
    <dgm:cxn modelId="{A3D029F1-7C69-4361-8887-1390B824FC7A}" type="presParOf" srcId="{87CBAC7A-2D2C-4762-8661-18E9F016822F}" destId="{80CC1652-144B-4805-B3FD-8030882899FD}" srcOrd="0" destOrd="0" presId="urn:microsoft.com/office/officeart/2005/8/layout/cycle4#1"/>
    <dgm:cxn modelId="{FF74B061-DC52-4FCB-A16E-7C175439A21E}" type="presParOf" srcId="{80CC1652-144B-4805-B3FD-8030882899FD}" destId="{65149D6E-88AB-4917-9100-0247C778160E}" srcOrd="0" destOrd="0" presId="urn:microsoft.com/office/officeart/2005/8/layout/cycle4#1"/>
    <dgm:cxn modelId="{DB06795E-AC7D-4CC1-A7E6-181DDFFCEF57}" type="presParOf" srcId="{80CC1652-144B-4805-B3FD-8030882899FD}" destId="{666E0D88-7AE0-476F-A3BF-236EA122CE3D}" srcOrd="1" destOrd="0" presId="urn:microsoft.com/office/officeart/2005/8/layout/cycle4#1"/>
    <dgm:cxn modelId="{1DB82B6F-9662-4D16-8B4A-964E07BEB0AB}" type="presParOf" srcId="{87CBAC7A-2D2C-4762-8661-18E9F016822F}" destId="{147971E3-E7A8-41B2-927E-E322FA0C0720}" srcOrd="1" destOrd="0" presId="urn:microsoft.com/office/officeart/2005/8/layout/cycle4#1"/>
    <dgm:cxn modelId="{78F7D3A2-CD69-401A-BE47-14B97A15CB2D}" type="presParOf" srcId="{147971E3-E7A8-41B2-927E-E322FA0C0720}" destId="{72F43D78-4124-44E3-A485-53D13140D863}" srcOrd="0" destOrd="0" presId="urn:microsoft.com/office/officeart/2005/8/layout/cycle4#1"/>
    <dgm:cxn modelId="{3420E649-ACE1-4F5E-984A-D35AF855432A}" type="presParOf" srcId="{147971E3-E7A8-41B2-927E-E322FA0C0720}" destId="{D82925FC-6324-4F8E-B067-EF5C36244DAB}" srcOrd="1" destOrd="0" presId="urn:microsoft.com/office/officeart/2005/8/layout/cycle4#1"/>
    <dgm:cxn modelId="{AE73E265-EB23-4224-AAC7-23A2BED6A19F}" type="presParOf" srcId="{87CBAC7A-2D2C-4762-8661-18E9F016822F}" destId="{D8AF6027-2644-411C-AD8F-1A9DF4A42DB9}" srcOrd="2" destOrd="0" presId="urn:microsoft.com/office/officeart/2005/8/layout/cycle4#1"/>
    <dgm:cxn modelId="{32468DC1-F15F-4240-9092-711257B8AE1D}" type="presParOf" srcId="{D8AF6027-2644-411C-AD8F-1A9DF4A42DB9}" destId="{D5C8F8DF-D92E-49EC-82D6-B804A58B2403}" srcOrd="0" destOrd="0" presId="urn:microsoft.com/office/officeart/2005/8/layout/cycle4#1"/>
    <dgm:cxn modelId="{6FC110D1-DD6A-4AEE-819F-164A1F66E51A}" type="presParOf" srcId="{D8AF6027-2644-411C-AD8F-1A9DF4A42DB9}" destId="{7A754F8E-85B2-4C00-92F8-B4A5FF8DD5DE}" srcOrd="1" destOrd="0" presId="urn:microsoft.com/office/officeart/2005/8/layout/cycle4#1"/>
    <dgm:cxn modelId="{4D6B5BF7-ADC2-45CE-A00F-6A06AF32AB73}" type="presParOf" srcId="{87CBAC7A-2D2C-4762-8661-18E9F016822F}" destId="{91769258-49FC-426E-87EC-947D094DC1F2}" srcOrd="3" destOrd="0" presId="urn:microsoft.com/office/officeart/2005/8/layout/cycle4#1"/>
    <dgm:cxn modelId="{E7348534-CD91-4E6E-A12D-A2F053079CF4}" type="presParOf" srcId="{91769258-49FC-426E-87EC-947D094DC1F2}" destId="{CFE7861E-7171-474B-9A41-010C29F32FAD}" srcOrd="0" destOrd="0" presId="urn:microsoft.com/office/officeart/2005/8/layout/cycle4#1"/>
    <dgm:cxn modelId="{4CA9A5DD-AAD2-4291-AFAF-74FDFA154CF9}" type="presParOf" srcId="{91769258-49FC-426E-87EC-947D094DC1F2}" destId="{7B208DFB-1972-4EE0-A995-69CFCCD6FBFF}" srcOrd="1" destOrd="0" presId="urn:microsoft.com/office/officeart/2005/8/layout/cycle4#1"/>
    <dgm:cxn modelId="{500D78C5-4F4F-4139-B537-0ACBF61B5638}" type="presParOf" srcId="{87CBAC7A-2D2C-4762-8661-18E9F016822F}" destId="{8180F96A-5087-4DCF-8C02-DFC9BCC716B4}" srcOrd="4" destOrd="0" presId="urn:microsoft.com/office/officeart/2005/8/layout/cycle4#1"/>
    <dgm:cxn modelId="{4B207B5D-3D11-46A5-9483-96CCFE880C67}" type="presParOf" srcId="{1EBC7F68-4D12-4FD0-9DB5-3AB17735611B}" destId="{8313FE2D-2C22-4E22-9601-E6F51ACEF94D}" srcOrd="1" destOrd="0" presId="urn:microsoft.com/office/officeart/2005/8/layout/cycle4#1"/>
    <dgm:cxn modelId="{3574DB8C-E2DF-4B31-8B4C-64905C5A7F8B}" type="presParOf" srcId="{8313FE2D-2C22-4E22-9601-E6F51ACEF94D}" destId="{ADAD2090-F0A7-4018-B48B-97917510B467}" srcOrd="0" destOrd="0" presId="urn:microsoft.com/office/officeart/2005/8/layout/cycle4#1"/>
    <dgm:cxn modelId="{115E9C11-2D1E-42FB-A6DD-EBFE5A26D3EC}" type="presParOf" srcId="{8313FE2D-2C22-4E22-9601-E6F51ACEF94D}" destId="{8D07C871-D1EA-43A6-8E00-3ACB43937D04}" srcOrd="1" destOrd="0" presId="urn:microsoft.com/office/officeart/2005/8/layout/cycle4#1"/>
    <dgm:cxn modelId="{CB85D1C6-6322-44BF-99E2-3D6826FB0AB5}" type="presParOf" srcId="{8313FE2D-2C22-4E22-9601-E6F51ACEF94D}" destId="{F9AFDED5-CFB8-4A08-BF9A-45C0C8FE4846}" srcOrd="2" destOrd="0" presId="urn:microsoft.com/office/officeart/2005/8/layout/cycle4#1"/>
    <dgm:cxn modelId="{CDE67D38-A0DC-420E-8062-AAD24BCA7C3C}" type="presParOf" srcId="{8313FE2D-2C22-4E22-9601-E6F51ACEF94D}" destId="{038272C7-919A-432E-9F5D-91EF7302DB7B}" srcOrd="3" destOrd="0" presId="urn:microsoft.com/office/officeart/2005/8/layout/cycle4#1"/>
    <dgm:cxn modelId="{F259A391-702F-4FF8-85C6-A15F19ABF1D9}" type="presParOf" srcId="{8313FE2D-2C22-4E22-9601-E6F51ACEF94D}" destId="{8541C718-8A3F-422D-BC31-103C641AB741}" srcOrd="4" destOrd="0" presId="urn:microsoft.com/office/officeart/2005/8/layout/cycle4#1"/>
    <dgm:cxn modelId="{B571285A-D655-4C26-85C0-5A363E95DDE9}" type="presParOf" srcId="{1EBC7F68-4D12-4FD0-9DB5-3AB17735611B}" destId="{FA2F9064-2D6C-4CB1-8F02-10C9CAAC7AA6}" srcOrd="2" destOrd="0" presId="urn:microsoft.com/office/officeart/2005/8/layout/cycle4#1"/>
    <dgm:cxn modelId="{4CB9AE6C-A729-4FAB-91AD-8A2132EB9FDA}" type="presParOf" srcId="{1EBC7F68-4D12-4FD0-9DB5-3AB17735611B}" destId="{8798EA55-3D4C-45D4-AC10-914BB9DAF27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F8DF-D92E-49EC-82D6-B804A58B2403}">
      <dsp:nvSpPr>
        <dsp:cNvPr id="0" name=""/>
        <dsp:cNvSpPr/>
      </dsp:nvSpPr>
      <dsp:spPr>
        <a:xfrm>
          <a:off x="5178559" y="2403763"/>
          <a:ext cx="2444137" cy="2043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IMPERSSION OF INCOMPETENCE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HIGH COMPETETION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LACK OF RESOURCES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956699" y="2959639"/>
        <a:ext cx="1621100" cy="1443135"/>
      </dsp:txXfrm>
    </dsp:sp>
    <dsp:sp modelId="{CFE7861E-7171-474B-9A41-010C29F32FAD}">
      <dsp:nvSpPr>
        <dsp:cNvPr id="0" name=""/>
        <dsp:cNvSpPr/>
      </dsp:nvSpPr>
      <dsp:spPr>
        <a:xfrm>
          <a:off x="362506" y="2666058"/>
          <a:ext cx="2975857" cy="1815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LARGE TARGET MARKET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STORNG ,LOYAL AND EDUCATED COMMUNITY</a:t>
          </a:r>
          <a:endParaRPr lang="en-US" sz="1600" b="1" kern="1200" dirty="0"/>
        </a:p>
      </dsp:txBody>
      <dsp:txXfrm>
        <a:off x="402377" y="3159693"/>
        <a:ext cx="2003358" cy="1281549"/>
      </dsp:txXfrm>
    </dsp:sp>
    <dsp:sp modelId="{72F43D78-4124-44E3-A485-53D13140D863}">
      <dsp:nvSpPr>
        <dsp:cNvPr id="0" name=""/>
        <dsp:cNvSpPr/>
      </dsp:nvSpPr>
      <dsp:spPr>
        <a:xfrm>
          <a:off x="4579669" y="198819"/>
          <a:ext cx="3088357" cy="1803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SMALL COMPANY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LIMITED GROWTH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ONLY POSSIBLE WHEN THERE IS NET ACCESS            </a:t>
          </a:r>
          <a:endParaRPr lang="en-US" sz="1400" b="1" kern="1200" dirty="0"/>
        </a:p>
      </dsp:txBody>
      <dsp:txXfrm>
        <a:off x="5545789" y="238432"/>
        <a:ext cx="2082624" cy="1273269"/>
      </dsp:txXfrm>
    </dsp:sp>
    <dsp:sp modelId="{65149D6E-88AB-4917-9100-0247C778160E}">
      <dsp:nvSpPr>
        <dsp:cNvPr id="0" name=""/>
        <dsp:cNvSpPr/>
      </dsp:nvSpPr>
      <dsp:spPr>
        <a:xfrm>
          <a:off x="380989" y="76201"/>
          <a:ext cx="2693471" cy="1949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LOWER  EMPLOYEMENT COSTS.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TIME SAVING  AND  MANAGEMENT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WELL TRAINED  AND HIGHLY MOTIVATED TEAM</a:t>
          </a:r>
          <a:endParaRPr lang="en-US" sz="1400" b="1" kern="1200" dirty="0"/>
        </a:p>
      </dsp:txBody>
      <dsp:txXfrm>
        <a:off x="423821" y="119033"/>
        <a:ext cx="1799766" cy="1376715"/>
      </dsp:txXfrm>
    </dsp:sp>
    <dsp:sp modelId="{ADAD2090-F0A7-4018-B48B-97917510B467}">
      <dsp:nvSpPr>
        <dsp:cNvPr id="0" name=""/>
        <dsp:cNvSpPr/>
      </dsp:nvSpPr>
      <dsp:spPr>
        <a:xfrm>
          <a:off x="2120216" y="268397"/>
          <a:ext cx="1949559" cy="19495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STRENGHTS</a:t>
          </a:r>
          <a:endParaRPr lang="en-US" sz="1800" b="1" kern="1200" dirty="0"/>
        </a:p>
      </dsp:txBody>
      <dsp:txXfrm>
        <a:off x="2691229" y="839410"/>
        <a:ext cx="1378546" cy="1378546"/>
      </dsp:txXfrm>
    </dsp:sp>
    <dsp:sp modelId="{8D07C871-D1EA-43A6-8E00-3ACB43937D04}">
      <dsp:nvSpPr>
        <dsp:cNvPr id="0" name=""/>
        <dsp:cNvSpPr/>
      </dsp:nvSpPr>
      <dsp:spPr>
        <a:xfrm rot="5400000">
          <a:off x="4159824" y="268397"/>
          <a:ext cx="1949559" cy="1949559"/>
        </a:xfrm>
        <a:prstGeom prst="pieWedge">
          <a:avLst/>
        </a:prstGeom>
        <a:solidFill>
          <a:schemeClr val="accent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WEAKNESSES</a:t>
          </a:r>
          <a:endParaRPr lang="en-US" sz="1600" b="1" kern="1200" dirty="0"/>
        </a:p>
      </dsp:txBody>
      <dsp:txXfrm rot="-5400000">
        <a:off x="4159824" y="839410"/>
        <a:ext cx="1378546" cy="1378546"/>
      </dsp:txXfrm>
    </dsp:sp>
    <dsp:sp modelId="{F9AFDED5-CFB8-4A08-BF9A-45C0C8FE4846}">
      <dsp:nvSpPr>
        <dsp:cNvPr id="0" name=""/>
        <dsp:cNvSpPr/>
      </dsp:nvSpPr>
      <dsp:spPr>
        <a:xfrm rot="10800000">
          <a:off x="4159824" y="2308005"/>
          <a:ext cx="1949559" cy="19495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THREATS</a:t>
          </a:r>
          <a:endParaRPr lang="en-US" sz="1800" b="1" kern="1200" dirty="0"/>
        </a:p>
      </dsp:txBody>
      <dsp:txXfrm rot="10800000">
        <a:off x="4159824" y="2308005"/>
        <a:ext cx="1378546" cy="1378546"/>
      </dsp:txXfrm>
    </dsp:sp>
    <dsp:sp modelId="{038272C7-919A-432E-9F5D-91EF7302DB7B}">
      <dsp:nvSpPr>
        <dsp:cNvPr id="0" name=""/>
        <dsp:cNvSpPr/>
      </dsp:nvSpPr>
      <dsp:spPr>
        <a:xfrm rot="16200000">
          <a:off x="2120216" y="2308005"/>
          <a:ext cx="1949559" cy="1949559"/>
        </a:xfrm>
        <a:prstGeom prst="pieWedge">
          <a:avLst/>
        </a:prstGeom>
        <a:solidFill>
          <a:schemeClr val="accent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OPPORTUNITIES</a:t>
          </a:r>
          <a:endParaRPr lang="en-US" sz="1400" b="1" i="0" kern="1200" dirty="0"/>
        </a:p>
      </dsp:txBody>
      <dsp:txXfrm rot="5400000">
        <a:off x="2691229" y="2308005"/>
        <a:ext cx="1378546" cy="1378546"/>
      </dsp:txXfrm>
    </dsp:sp>
    <dsp:sp modelId="{FA2F9064-2D6C-4CB1-8F02-10C9CAAC7AA6}">
      <dsp:nvSpPr>
        <dsp:cNvPr id="0" name=""/>
        <dsp:cNvSpPr/>
      </dsp:nvSpPr>
      <dsp:spPr>
        <a:xfrm>
          <a:off x="3778242" y="1857761"/>
          <a:ext cx="673115" cy="5853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8EA55-3D4C-45D4-AC10-914BB9DAF27B}">
      <dsp:nvSpPr>
        <dsp:cNvPr id="0" name=""/>
        <dsp:cNvSpPr/>
      </dsp:nvSpPr>
      <dsp:spPr>
        <a:xfrm rot="10800000">
          <a:off x="3778242" y="2082883"/>
          <a:ext cx="673115" cy="5853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AEB117D-FE8A-43B5-8B26-2C2DE4EBC187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A111F8E-5BD7-4B94-805C-FD5D99FC9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5402" r="985" b="-9375"/>
          <a:stretch>
            <a:fillRect/>
          </a:stretch>
        </p:blipFill>
        <p:spPr bwMode="auto">
          <a:xfrm>
            <a:off x="1143000" y="228600"/>
            <a:ext cx="6248400" cy="2045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371600" y="2895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MOBILE APP -DEVELOPMENT</a:t>
            </a:r>
            <a:endParaRPr lang="en-IN" b="1" dirty="0"/>
          </a:p>
        </p:txBody>
      </p:sp>
      <p:pic>
        <p:nvPicPr>
          <p:cNvPr id="6" name="Picture 5" descr="an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3243455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made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3810000"/>
            <a:ext cx="4419600" cy="2922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0" y="6019800"/>
            <a:ext cx="46482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REGISTRATION PROCESS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239000" cy="9144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  <a:cs typeface="Angsana New" pitchFamily="18" charset="-34"/>
              </a:rPr>
              <a:t>PAPER PROTOTYPE  FOR APP</a:t>
            </a:r>
            <a:endParaRPr lang="en-US" sz="3600" dirty="0">
              <a:latin typeface="Algerian" pitchFamily="82" charset="0"/>
              <a:cs typeface="Angsana New" pitchFamily="18" charset="-34"/>
            </a:endParaRPr>
          </a:p>
        </p:txBody>
      </p:sp>
      <p:pic>
        <p:nvPicPr>
          <p:cNvPr id="12" name="Shape 44"/>
          <p:cNvPicPr preferRelativeResize="0"/>
          <p:nvPr/>
        </p:nvPicPr>
        <p:blipFill rotWithShape="1">
          <a:blip r:embed="rId2"/>
          <a:srcRect t="2011" b="1742"/>
          <a:stretch/>
        </p:blipFill>
        <p:spPr>
          <a:xfrm>
            <a:off x="152400" y="1295400"/>
            <a:ext cx="3334196" cy="460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2628921" cy="3332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Shape 51"/>
          <p:cNvPicPr preferRelativeResize="0"/>
          <p:nvPr/>
        </p:nvPicPr>
        <p:blipFill rotWithShape="1">
          <a:blip r:embed="rId2"/>
          <a:srcRect t="2011" b="1742"/>
          <a:stretch/>
        </p:blipFill>
        <p:spPr>
          <a:xfrm>
            <a:off x="4419600" y="1295400"/>
            <a:ext cx="3200400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Screenshot_2017-06-25-15-48-29.jpg"/>
          <p:cNvPicPr>
            <a:picLocks noChangeAspect="1"/>
          </p:cNvPicPr>
          <p:nvPr/>
        </p:nvPicPr>
        <p:blipFill>
          <a:blip r:embed="rId4" cstate="print"/>
          <a:srcRect t="15625" r="8334" b="18750"/>
          <a:stretch>
            <a:fillRect/>
          </a:stretch>
        </p:blipFill>
        <p:spPr>
          <a:xfrm>
            <a:off x="4724400" y="1828800"/>
            <a:ext cx="2590800" cy="3395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_20170619_172109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286" r="1228" b="16071"/>
          <a:stretch>
            <a:fillRect/>
          </a:stretch>
        </p:blipFill>
        <p:spPr>
          <a:xfrm>
            <a:off x="762000" y="1447800"/>
            <a:ext cx="2514600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1905000" y="152400"/>
            <a:ext cx="46482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NOTIFICATIONS OF APPS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14478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Tools Used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>
              <a:buFont typeface="Courier New" pitchFamily="49" charset="0"/>
              <a:buChar char="o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POPAPP-paper prototyping</a:t>
            </a: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https://popapp.in/</a:t>
            </a:r>
          </a:p>
          <a:p>
            <a:pPr>
              <a:buFont typeface="Courier New" pitchFamily="49" charset="0"/>
              <a:buChar char="o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Wire framing</a:t>
            </a: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https://balsamiq.com</a:t>
            </a:r>
          </a:p>
          <a:p>
            <a:pPr>
              <a:buFont typeface="Courier New" pitchFamily="49" charset="0"/>
              <a:buChar char="o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https://creately.com/</a:t>
            </a:r>
          </a:p>
          <a:p>
            <a:pPr>
              <a:buFont typeface="Courier New" pitchFamily="49" charset="0"/>
              <a:buChar char="o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ASANA.COM – TASK SCHEDULE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162800" cy="5024773"/>
          </a:xfrm>
        </p:spPr>
      </p:pic>
    </p:spTree>
    <p:extLst>
      <p:ext uri="{BB962C8B-B14F-4D97-AF65-F5344CB8AC3E}">
        <p14:creationId xmlns:p14="http://schemas.microsoft.com/office/powerpoint/2010/main" val="35859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BITBUCKET WITH </a:t>
            </a: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SMART GIT</a:t>
            </a:r>
            <a:b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https://bitbucket.org/Topcodersexpertshub/helpmate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676400"/>
            <a:ext cx="71656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  <a:cs typeface="Angsana New" pitchFamily="18" charset="-34"/>
              </a:rPr>
              <a:t>TECHNICAL DEVELOPMENT </a:t>
            </a:r>
            <a:endParaRPr lang="en-US" dirty="0">
              <a:latin typeface="Algerian" pitchFamily="82" charset="0"/>
              <a:cs typeface="Angsana New" pitchFamily="18" charset="-34"/>
            </a:endParaRPr>
          </a:p>
        </p:txBody>
      </p:sp>
      <p:pic>
        <p:nvPicPr>
          <p:cNvPr id="4" name="Content Placeholder 3" descr="image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3286569" cy="4856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343400" y="19050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Page: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User authentication is done in login page. Once the user details are verified  it redirects to the dashboard 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Dashboard consists of all services.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It also has an option for a new user to register.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mage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914400"/>
            <a:ext cx="3019991" cy="4389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685800" y="54864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Registration form provides  an interface for new user to register 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Dashboard displays all available services.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  <p:pic>
        <p:nvPicPr>
          <p:cNvPr id="13" name="Picture 12" descr="image (8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914400"/>
            <a:ext cx="2462213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image (7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2819400" cy="429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1447800" y="0"/>
            <a:ext cx="6338595" cy="7694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Technical workflow</a:t>
            </a:r>
            <a:endParaRPr lang="en-US" sz="44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3294759" cy="4846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9144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Customer can view details about service man in their profile.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Customer can share their problems to service man in </a:t>
            </a:r>
          </a:p>
          <a:p>
            <a:r>
              <a:rPr lang="en-IN" dirty="0" smtClean="0"/>
              <a:t>Comments sections.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Customer requests service by </a:t>
            </a:r>
          </a:p>
          <a:p>
            <a:r>
              <a:rPr lang="en-IN" dirty="0" smtClean="0"/>
              <a:t>With just one click on request button.</a:t>
            </a:r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7772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FUTURE DEVELOPMENT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 descr="Screenshot_20170626-0723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2731592" cy="4856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038600" y="1752600"/>
            <a:ext cx="3657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Adding geolocation to our app.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With help of geolocation customer can find out what are the services available to him/her at that point.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Customer marks the location of where he wanted service and the app allocates the service man based on availability.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mage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692" y="838200"/>
            <a:ext cx="3231092" cy="4846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810000" y="914400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Live tracking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Live tracking is one feature we</a:t>
            </a:r>
          </a:p>
          <a:p>
            <a:r>
              <a:rPr lang="en-IN" dirty="0" smtClean="0"/>
              <a:t>want  to add our app.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Live tracking tracks the exact status of the service.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Live track shows the exact location of service man.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239000" cy="7772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ACKNOWLEDGEMENT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We express </a:t>
            </a:r>
            <a:r>
              <a:rPr lang="en-US" sz="2800" dirty="0" smtClean="0"/>
              <a:t>our kind gratitude to </a:t>
            </a:r>
            <a:r>
              <a:rPr lang="en-US" sz="2800" dirty="0" smtClean="0"/>
              <a:t>ExpertsHub</a:t>
            </a:r>
            <a:r>
              <a:rPr lang="en-US" sz="2800" dirty="0" smtClean="0"/>
              <a:t> </a:t>
            </a:r>
            <a:r>
              <a:rPr lang="en-US" sz="2800" dirty="0" smtClean="0"/>
              <a:t>team for  bolstering </a:t>
            </a:r>
            <a:r>
              <a:rPr lang="en-US" sz="2800" dirty="0" smtClean="0"/>
              <a:t>us all </a:t>
            </a:r>
            <a:r>
              <a:rPr lang="en-US" sz="2800" dirty="0" smtClean="0"/>
              <a:t>the time and providing us the </a:t>
            </a:r>
          </a:p>
          <a:p>
            <a:pPr algn="just">
              <a:buNone/>
            </a:pPr>
            <a:r>
              <a:rPr lang="en-US" sz="2800" dirty="0" smtClean="0"/>
              <a:t> obligatory </a:t>
            </a:r>
            <a:r>
              <a:rPr lang="en-US" sz="2800" dirty="0" smtClean="0"/>
              <a:t>information.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Special Thanks to </a:t>
            </a:r>
            <a:r>
              <a:rPr lang="en-US" sz="2800" i="1" dirty="0" smtClean="0"/>
              <a:t>Sagar Sir </a:t>
            </a:r>
            <a:r>
              <a:rPr lang="en-US" sz="2800" dirty="0" smtClean="0"/>
              <a:t>and </a:t>
            </a:r>
            <a:r>
              <a:rPr lang="en-US" sz="2800" i="1" dirty="0" smtClean="0"/>
              <a:t>Anshuman Sir</a:t>
            </a:r>
            <a:r>
              <a:rPr lang="en-US" sz="2800" dirty="0" smtClean="0"/>
              <a:t>.            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8534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Top coders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Shivam T</a:t>
            </a:r>
            <a:r>
              <a:rPr lang="en-IN" sz="2000" dirty="0" smtClean="0"/>
              <a:t>ripathi</a:t>
            </a:r>
            <a:endParaRPr lang="en-IN" sz="2000" dirty="0" smtClean="0"/>
          </a:p>
          <a:p>
            <a:r>
              <a:rPr lang="en-IN" sz="2000" dirty="0" smtClean="0"/>
              <a:t>Dev </a:t>
            </a:r>
            <a:r>
              <a:rPr lang="en-IN" sz="2000" dirty="0" smtClean="0"/>
              <a:t>Kant</a:t>
            </a:r>
            <a:endParaRPr lang="en-IN" sz="2000" dirty="0" smtClean="0"/>
          </a:p>
          <a:p>
            <a:r>
              <a:rPr lang="en-IN" sz="2000" dirty="0" smtClean="0"/>
              <a:t>A.S.G.Praveen</a:t>
            </a:r>
          </a:p>
          <a:p>
            <a:r>
              <a:rPr lang="en-IN" sz="2000" dirty="0" smtClean="0"/>
              <a:t>G.Tarun</a:t>
            </a:r>
          </a:p>
          <a:p>
            <a:r>
              <a:rPr lang="en-IN" sz="2000" dirty="0" smtClean="0"/>
              <a:t>T.Aishani</a:t>
            </a:r>
          </a:p>
          <a:p>
            <a:r>
              <a:rPr lang="en-IN" sz="2000" dirty="0" smtClean="0"/>
              <a:t>C.Prashanthi</a:t>
            </a:r>
          </a:p>
          <a:p>
            <a:r>
              <a:rPr lang="en-IN" sz="2000" dirty="0" smtClean="0"/>
              <a:t>K.Anjum</a:t>
            </a:r>
          </a:p>
          <a:p>
            <a:r>
              <a:rPr lang="en-IN" sz="2000" dirty="0" smtClean="0"/>
              <a:t>M.Prathyusha</a:t>
            </a:r>
          </a:p>
          <a:p>
            <a:r>
              <a:rPr lang="en-IN" sz="2000" dirty="0" smtClean="0"/>
              <a:t>G.Sreelatha</a:t>
            </a:r>
          </a:p>
          <a:p>
            <a:r>
              <a:rPr lang="en-IN" sz="2000" dirty="0" smtClean="0"/>
              <a:t>D.Shaheen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71600"/>
            <a:ext cx="4652963" cy="465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b0d8f2b1f095cceddfcaaa61345822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26"/>
            <a:ext cx="9144000" cy="685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5562600" cy="990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i="1" dirty="0" smtClean="0">
                <a:latin typeface="Algerian" pitchFamily="82" charset="0"/>
                <a:cs typeface="Aharoni" pitchFamily="2" charset="-79"/>
              </a:rPr>
              <a:t>BRAIN STORMING</a:t>
            </a:r>
            <a:endParaRPr lang="en-US" sz="4800" i="1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APP FOR HOUSEHOLD SERVICES-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We are providing a common platform for service providers and users  so that they can interact each </a:t>
            </a:r>
          </a:p>
          <a:p>
            <a:pPr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other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Users and service providers can create their own accounts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Hence our app is ease of use and consumes very less time and is very efficient.</a:t>
            </a:r>
          </a:p>
          <a:p>
            <a:pPr algn="just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brain-sto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-152400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9296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itchFamily="82" charset="0"/>
                <a:cs typeface="Aharoni" pitchFamily="2" charset="-79"/>
              </a:rPr>
              <a:t>USER</a:t>
            </a:r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 research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28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SCOPE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Our target market is all the families who are disgusted with the household works.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We need user persona because we need to find wants of users. This is vital for developing successful product.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We made our app with an ease to users. It is economically affordable for every one.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By making user persona we can know what are the current patterns of many users.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u="sng" dirty="0" smtClean="0"/>
              <a:t>Market Requirement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need help with small but important household chores.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A platform to find trusted service providers, who deliver consistently impeccable house hold services.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Looking for a platform for ordering household services just like ordering food with one click.</a:t>
            </a:r>
          </a:p>
          <a:p>
            <a:pPr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Problems with conventional house hold services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Less Secure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Service requested is not processed in time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Less trustworthy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Fee and service charges are not accountable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9296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lgerian" pitchFamily="82" charset="0"/>
                <a:cs typeface="Aharoni" pitchFamily="2" charset="-79"/>
              </a:rPr>
              <a:t>BUSINESS STRUCTURE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6" name="Picture 5" descr="cartoon-burglar-300x2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810000"/>
            <a:ext cx="2133600" cy="1820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UNIQUE  FEATURES OF OUR APP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Our app is done with the help of react native so that it can run on both IOS and android versions.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A large number of household services are provided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Common platform is created between the user and the service provider.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Ease of use.</a:t>
            </a:r>
            <a:endParaRPr lang="en-US" dirty="0"/>
          </a:p>
        </p:txBody>
      </p:sp>
      <p:pic>
        <p:nvPicPr>
          <p:cNvPr id="4" name="Picture 3" descr="iOS-and-Andro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533295"/>
            <a:ext cx="3657600" cy="2324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828800" y="228600"/>
            <a:ext cx="472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SWOT ANALYSIS</a:t>
            </a:r>
            <a:endParaRPr lang="en-US" sz="24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85344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  <a:cs typeface="Angsana New" pitchFamily="18" charset="-34"/>
              </a:rPr>
              <a:t>PAPER PROTOTYPE  FOR APP</a:t>
            </a:r>
            <a:endParaRPr lang="en-US" sz="3600" dirty="0">
              <a:latin typeface="Algerian" pitchFamily="82" charset="0"/>
              <a:cs typeface="Angsana New" pitchFamily="18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6172200"/>
            <a:ext cx="46482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LOGIN PAGES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" name="Shape 23"/>
          <p:cNvPicPr preferRelativeResize="0"/>
          <p:nvPr/>
        </p:nvPicPr>
        <p:blipFill rotWithShape="1">
          <a:blip r:embed="rId2"/>
          <a:srcRect t="2011" b="1742"/>
          <a:stretch/>
        </p:blipFill>
        <p:spPr>
          <a:xfrm>
            <a:off x="0" y="1257296"/>
            <a:ext cx="3090592" cy="4643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P_20170619_171327-1.jpg"/>
          <p:cNvPicPr>
            <a:picLocks noChangeAspect="1"/>
          </p:cNvPicPr>
          <p:nvPr/>
        </p:nvPicPr>
        <p:blipFill>
          <a:blip r:embed="rId3" cstate="print"/>
          <a:srcRect t="12990" r="1031" b="20206"/>
          <a:stretch>
            <a:fillRect/>
          </a:stretch>
        </p:blipFill>
        <p:spPr>
          <a:xfrm>
            <a:off x="357190" y="1828800"/>
            <a:ext cx="2422680" cy="3361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Shape 30"/>
          <p:cNvPicPr preferRelativeResize="0"/>
          <p:nvPr/>
        </p:nvPicPr>
        <p:blipFill rotWithShape="1">
          <a:blip r:embed="rId2"/>
          <a:srcRect t="2011" b="1742"/>
          <a:stretch/>
        </p:blipFill>
        <p:spPr>
          <a:xfrm>
            <a:off x="4343400" y="1371600"/>
            <a:ext cx="3112354" cy="449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P_20170619_171020-1.jpg"/>
          <p:cNvPicPr>
            <a:picLocks noChangeAspect="1"/>
          </p:cNvPicPr>
          <p:nvPr/>
        </p:nvPicPr>
        <p:blipFill>
          <a:blip r:embed="rId4" cstate="print"/>
          <a:srcRect t="7843" r="2941" b="17647"/>
          <a:stretch>
            <a:fillRect/>
          </a:stretch>
        </p:blipFill>
        <p:spPr>
          <a:xfrm>
            <a:off x="4724400" y="1905000"/>
            <a:ext cx="2433637" cy="3298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381000"/>
            <a:ext cx="46482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LOGIN PAGES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Shape 37"/>
          <p:cNvPicPr preferRelativeResize="0"/>
          <p:nvPr/>
        </p:nvPicPr>
        <p:blipFill rotWithShape="1">
          <a:blip r:embed="rId2"/>
          <a:srcRect t="2011" b="1742"/>
          <a:stretch/>
        </p:blipFill>
        <p:spPr>
          <a:xfrm>
            <a:off x="304800" y="1295400"/>
            <a:ext cx="32334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 descr="P_20170619_171010-1.jpg"/>
          <p:cNvPicPr>
            <a:picLocks noChangeAspect="1"/>
          </p:cNvPicPr>
          <p:nvPr/>
        </p:nvPicPr>
        <p:blipFill>
          <a:blip r:embed="rId3" cstate="print"/>
          <a:srcRect l="4255" t="17397" r="4255" b="16753"/>
          <a:stretch>
            <a:fillRect/>
          </a:stretch>
        </p:blipFill>
        <p:spPr>
          <a:xfrm>
            <a:off x="685800" y="1905000"/>
            <a:ext cx="2544408" cy="3857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343400" y="1600200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Paper prototype of this app has :</a:t>
            </a:r>
          </a:p>
          <a:p>
            <a:r>
              <a:rPr lang="en-IN" dirty="0" smtClean="0"/>
              <a:t>    1.Login Page</a:t>
            </a:r>
          </a:p>
          <a:p>
            <a:endParaRPr lang="en-IN" dirty="0" smtClean="0"/>
          </a:p>
          <a:p>
            <a:r>
              <a:rPr lang="en-IN" dirty="0" smtClean="0"/>
              <a:t>    2.Registration Form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3.List of available services</a:t>
            </a:r>
          </a:p>
          <a:p>
            <a:endParaRPr lang="en-IN" dirty="0" smtClean="0"/>
          </a:p>
          <a:p>
            <a:r>
              <a:rPr lang="en-IN" dirty="0" smtClean="0"/>
              <a:t>    4.List of Service man      available for that particular service.</a:t>
            </a:r>
          </a:p>
          <a:p>
            <a:endParaRPr lang="en-IN" dirty="0" smtClean="0"/>
          </a:p>
          <a:p>
            <a:r>
              <a:rPr lang="en-IN" dirty="0" smtClean="0"/>
              <a:t>    5.Profile of Service man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564</TotalTime>
  <Words>605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Adobe Gurmukhi</vt:lpstr>
      <vt:lpstr>Aharoni</vt:lpstr>
      <vt:lpstr>Algerian</vt:lpstr>
      <vt:lpstr>Angsana New</vt:lpstr>
      <vt:lpstr>Arial</vt:lpstr>
      <vt:lpstr>Courier New</vt:lpstr>
      <vt:lpstr>Times New Roman</vt:lpstr>
      <vt:lpstr>Trebuchet MS</vt:lpstr>
      <vt:lpstr>Wingdings</vt:lpstr>
      <vt:lpstr>Wingdings 2</vt:lpstr>
      <vt:lpstr>Opulent</vt:lpstr>
      <vt:lpstr>PowerPoint Presentation</vt:lpstr>
      <vt:lpstr>Top coders</vt:lpstr>
      <vt:lpstr>BRAIN STORMING</vt:lpstr>
      <vt:lpstr>USER research</vt:lpstr>
      <vt:lpstr>BUSINESS STRUCTURE</vt:lpstr>
      <vt:lpstr>UNIQUE  FEATURES OF OUR APP</vt:lpstr>
      <vt:lpstr>PowerPoint Presentation</vt:lpstr>
      <vt:lpstr>PAPER PROTOTYPE  FOR APP</vt:lpstr>
      <vt:lpstr>PowerPoint Presentation</vt:lpstr>
      <vt:lpstr>PAPER PROTOTYPE  FOR APP</vt:lpstr>
      <vt:lpstr>PowerPoint Presentation</vt:lpstr>
      <vt:lpstr>ASANA.COM – TASK SCHEDULE</vt:lpstr>
      <vt:lpstr>BITBUCKET WITH SMART GIT https://bitbucket.org/Topcodersexpertshub/helpmate</vt:lpstr>
      <vt:lpstr>TECHNICAL DEVELOPMENT </vt:lpstr>
      <vt:lpstr>PowerPoint Presentation</vt:lpstr>
      <vt:lpstr>PowerPoint Presentation</vt:lpstr>
      <vt:lpstr>FUTURE DEVELOPMENT</vt:lpstr>
      <vt:lpstr>PowerPoint Presentation</vt:lpstr>
      <vt:lpstr>ACKNOWLEDGEMENT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</dc:creator>
  <cp:lastModifiedBy>Shivam Tripathi</cp:lastModifiedBy>
  <cp:revision>63</cp:revision>
  <dcterms:created xsi:type="dcterms:W3CDTF">2017-06-25T06:44:27Z</dcterms:created>
  <dcterms:modified xsi:type="dcterms:W3CDTF">2017-06-26T07:07:27Z</dcterms:modified>
</cp:coreProperties>
</file>