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AF9B"/>
    <a:srgbClr val="C8C7A8"/>
    <a:srgbClr val="FACDAE"/>
    <a:srgbClr val="FC9D99"/>
    <a:srgbClr val="FF4266"/>
    <a:srgbClr val="93D6CA"/>
    <a:srgbClr val="F47B44"/>
    <a:srgbClr val="FC4A7E"/>
    <a:srgbClr val="FACDB0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173E096-BB55-472B-BC17-90588069DAE9}"/>
              </a:ext>
            </a:extLst>
          </p:cNvPr>
          <p:cNvSpPr txBox="1"/>
          <p:nvPr/>
        </p:nvSpPr>
        <p:spPr>
          <a:xfrm>
            <a:off x="6676290" y="2352787"/>
            <a:ext cx="51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ACDB0"/>
                </a:solidFill>
                <a:latin typeface="Tw Cen MT" panose="020B0602020104020603" pitchFamily="34" charset="0"/>
              </a:rPr>
              <a:t>Welcome!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A29890-31DD-48FB-97D6-7E53CC4F0F9D}"/>
              </a:ext>
            </a:extLst>
          </p:cNvPr>
          <p:cNvGrpSpPr/>
          <p:nvPr/>
        </p:nvGrpSpPr>
        <p:grpSpPr>
          <a:xfrm>
            <a:off x="-5606467" y="0"/>
            <a:ext cx="10729913" cy="6858000"/>
            <a:chOff x="-6005285" y="398798"/>
            <a:chExt cx="10729913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-6005285" y="398798"/>
              <a:ext cx="10729913" cy="6858000"/>
              <a:chOff x="-10070151" y="-53278"/>
              <a:chExt cx="10729913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10070151" y="-53278"/>
                <a:ext cx="9848850" cy="685800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-221301" y="2898934"/>
                <a:ext cx="881063" cy="923330"/>
                <a:chOff x="2445699" y="3553972"/>
                <a:chExt cx="881063" cy="923330"/>
              </a:xfrm>
            </p:grpSpPr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2445352" y="3575106"/>
                  <a:ext cx="881757" cy="881063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2558571" y="3553972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84AF9B"/>
                      </a:solidFill>
                      <a:latin typeface="DAGGERSQUARE" pitchFamily="50" charset="0"/>
                    </a:rPr>
                    <a:t>A</a:t>
                  </a:r>
                </a:p>
              </p:txBody>
            </p:sp>
          </p:grp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86DA94F-BB2D-4DE6-9B05-A6FCDF45E324}"/>
                </a:ext>
              </a:extLst>
            </p:cNvPr>
            <p:cNvGrpSpPr/>
            <p:nvPr/>
          </p:nvGrpSpPr>
          <p:grpSpPr>
            <a:xfrm>
              <a:off x="-1943997" y="2437444"/>
              <a:ext cx="6126890" cy="1159492"/>
              <a:chOff x="1781803" y="2136958"/>
              <a:chExt cx="5050280" cy="933442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41A810-AB75-4534-81DA-D274119D2E51}"/>
                  </a:ext>
                </a:extLst>
              </p:cNvPr>
              <p:cNvSpPr txBox="1"/>
              <p:nvPr/>
            </p:nvSpPr>
            <p:spPr>
              <a:xfrm>
                <a:off x="1818330" y="2698739"/>
                <a:ext cx="3726239" cy="371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Tw Cen MT" panose="020B0602020104020603" pitchFamily="34" charset="0"/>
                  </a:rPr>
                  <a:t>Discrete Time Fourier Transform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50C095D-0232-417D-829F-4B0596517EDB}"/>
                  </a:ext>
                </a:extLst>
              </p:cNvPr>
              <p:cNvSpPr txBox="1"/>
              <p:nvPr/>
            </p:nvSpPr>
            <p:spPr>
              <a:xfrm>
                <a:off x="1781803" y="2136958"/>
                <a:ext cx="5050280" cy="668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F0000"/>
                    </a:solidFill>
                    <a:latin typeface="Tw Cen MT" panose="020B0602020104020603" pitchFamily="34" charset="0"/>
                  </a:rPr>
                  <a:t>Introduction to DTFT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484EA-DDAE-4DD5-AA3F-9273F6712874}"/>
              </a:ext>
            </a:extLst>
          </p:cNvPr>
          <p:cNvGrpSpPr/>
          <p:nvPr/>
        </p:nvGrpSpPr>
        <p:grpSpPr>
          <a:xfrm>
            <a:off x="-6454454" y="0"/>
            <a:ext cx="10729913" cy="6858000"/>
            <a:chOff x="322438" y="31811"/>
            <a:chExt cx="10729913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75D813-8D64-4748-8D21-48563217B55D}"/>
                </a:ext>
              </a:extLst>
            </p:cNvPr>
            <p:cNvSpPr/>
            <p:nvPr/>
          </p:nvSpPr>
          <p:spPr>
            <a:xfrm>
              <a:off x="322438" y="31811"/>
              <a:ext cx="9848850" cy="6858000"/>
            </a:xfrm>
            <a:prstGeom prst="rect">
              <a:avLst/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0D95A8-67B5-4055-9C4F-3DBEE1C07201}"/>
                </a:ext>
              </a:extLst>
            </p:cNvPr>
            <p:cNvGrpSpPr/>
            <p:nvPr/>
          </p:nvGrpSpPr>
          <p:grpSpPr>
            <a:xfrm>
              <a:off x="10171288" y="2543145"/>
              <a:ext cx="881063" cy="923330"/>
              <a:chOff x="8401050" y="3607250"/>
              <a:chExt cx="881063" cy="923330"/>
            </a:xfrm>
          </p:grpSpPr>
          <p:sp>
            <p:nvSpPr>
              <p:cNvPr id="13" name="Rectangle: Top Corners Rounded 12">
                <a:extLst>
                  <a:ext uri="{FF2B5EF4-FFF2-40B4-BE49-F238E27FC236}">
                    <a16:creationId xmlns:a16="http://schemas.microsoft.com/office/drawing/2014/main" id="{4398BEEC-1423-4336-B5D8-03839CBA6908}"/>
                  </a:ext>
                </a:extLst>
              </p:cNvPr>
              <p:cNvSpPr/>
              <p:nvPr/>
            </p:nvSpPr>
            <p:spPr>
              <a:xfrm rot="5400000">
                <a:off x="8400703" y="3628384"/>
                <a:ext cx="881757" cy="881063"/>
              </a:xfrm>
              <a:prstGeom prst="round2Same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56715B-D0FD-4499-8AFC-ED7C0F550A86}"/>
                  </a:ext>
                </a:extLst>
              </p:cNvPr>
              <p:cNvSpPr txBox="1"/>
              <p:nvPr/>
            </p:nvSpPr>
            <p:spPr>
              <a:xfrm>
                <a:off x="8513922" y="3607250"/>
                <a:ext cx="674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accent6">
                        <a:lumMod val="75000"/>
                      </a:schemeClr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AACF1C-69BE-45CC-9FA7-5771BB88C82B}"/>
                </a:ext>
              </a:extLst>
            </p:cNvPr>
            <p:cNvSpPr txBox="1"/>
            <p:nvPr/>
          </p:nvSpPr>
          <p:spPr>
            <a:xfrm>
              <a:off x="4463513" y="2776128"/>
              <a:ext cx="440219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</a:rPr>
                <a:t>Introduction to DFT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Discrete Fourier Transform</a:t>
              </a:r>
              <a:endParaRPr lang="en-IN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4D9B04-6AFA-4B85-B192-B75305AD286B}"/>
              </a:ext>
            </a:extLst>
          </p:cNvPr>
          <p:cNvGrpSpPr/>
          <p:nvPr/>
        </p:nvGrpSpPr>
        <p:grpSpPr>
          <a:xfrm>
            <a:off x="-7159311" y="0"/>
            <a:ext cx="10729913" cy="6858000"/>
            <a:chOff x="-16190539" y="115941"/>
            <a:chExt cx="10729913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61F369-01B8-42C0-AB81-1CDAED90BB31}"/>
                </a:ext>
              </a:extLst>
            </p:cNvPr>
            <p:cNvSpPr/>
            <p:nvPr/>
          </p:nvSpPr>
          <p:spPr>
            <a:xfrm>
              <a:off x="-16190539" y="115941"/>
              <a:ext cx="9848850" cy="6858000"/>
            </a:xfrm>
            <a:prstGeom prst="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B5E647-0CEC-423F-B558-37B9E35FDE29}"/>
                </a:ext>
              </a:extLst>
            </p:cNvPr>
            <p:cNvGrpSpPr/>
            <p:nvPr/>
          </p:nvGrpSpPr>
          <p:grpSpPr>
            <a:xfrm>
              <a:off x="-6341689" y="2165610"/>
              <a:ext cx="881063" cy="923330"/>
              <a:chOff x="-7920423" y="3723191"/>
              <a:chExt cx="881063" cy="923330"/>
            </a:xfrm>
          </p:grpSpPr>
          <p:sp>
            <p:nvSpPr>
              <p:cNvPr id="16" name="Rectangle: Top Corners Rounded 15">
                <a:extLst>
                  <a:ext uri="{FF2B5EF4-FFF2-40B4-BE49-F238E27FC236}">
                    <a16:creationId xmlns:a16="http://schemas.microsoft.com/office/drawing/2014/main" id="{8FBCEB8D-B1DF-412C-A248-C5E7E6FECF6F}"/>
                  </a:ext>
                </a:extLst>
              </p:cNvPr>
              <p:cNvSpPr/>
              <p:nvPr/>
            </p:nvSpPr>
            <p:spPr>
              <a:xfrm rot="5400000">
                <a:off x="-7920770" y="3744325"/>
                <a:ext cx="881757" cy="881063"/>
              </a:xfrm>
              <a:prstGeom prst="round2Same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47BC8A-CC83-433F-B204-2012A7E0FDD3}"/>
                  </a:ext>
                </a:extLst>
              </p:cNvPr>
              <p:cNvSpPr txBox="1"/>
              <p:nvPr/>
            </p:nvSpPr>
            <p:spPr>
              <a:xfrm>
                <a:off x="-7807551" y="3723191"/>
                <a:ext cx="674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FACDB0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2835C7-7439-4A93-B6EB-A0EA566556C1}"/>
                </a:ext>
              </a:extLst>
            </p:cNvPr>
            <p:cNvSpPr txBox="1"/>
            <p:nvPr/>
          </p:nvSpPr>
          <p:spPr>
            <a:xfrm>
              <a:off x="-13817093" y="2452067"/>
              <a:ext cx="61635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accent6">
                      <a:lumMod val="75000"/>
                    </a:schemeClr>
                  </a:solidFill>
                </a:rPr>
                <a:t>Relationship between DTFT &amp; DFT</a:t>
              </a:r>
              <a:endParaRPr lang="en-IN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A12808-0F2A-405F-887D-EB761471EE4A}"/>
              </a:ext>
            </a:extLst>
          </p:cNvPr>
          <p:cNvGrpSpPr/>
          <p:nvPr/>
        </p:nvGrpSpPr>
        <p:grpSpPr>
          <a:xfrm>
            <a:off x="-7974297" y="-30244"/>
            <a:ext cx="10729913" cy="6858000"/>
            <a:chOff x="3092813" y="147484"/>
            <a:chExt cx="10729913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F7110D-033F-4AB8-9FBD-9DF1B764437D}"/>
                </a:ext>
              </a:extLst>
            </p:cNvPr>
            <p:cNvSpPr/>
            <p:nvPr/>
          </p:nvSpPr>
          <p:spPr>
            <a:xfrm>
              <a:off x="3092813" y="147484"/>
              <a:ext cx="9848850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D618C5-74EF-4A13-A920-A5BE5528C742}"/>
                </a:ext>
              </a:extLst>
            </p:cNvPr>
            <p:cNvGrpSpPr/>
            <p:nvPr/>
          </p:nvGrpSpPr>
          <p:grpSpPr>
            <a:xfrm>
              <a:off x="12941663" y="1735488"/>
              <a:ext cx="881063" cy="923330"/>
              <a:chOff x="14464046" y="3754734"/>
              <a:chExt cx="881063" cy="923330"/>
            </a:xfrm>
          </p:grpSpPr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350D83EA-93F0-4DDF-BE90-1EACDD67FD65}"/>
                  </a:ext>
                </a:extLst>
              </p:cNvPr>
              <p:cNvSpPr/>
              <p:nvPr/>
            </p:nvSpPr>
            <p:spPr>
              <a:xfrm rot="5400000">
                <a:off x="14463699" y="3775868"/>
                <a:ext cx="881757" cy="881063"/>
              </a:xfrm>
              <a:prstGeom prst="round2Same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BB9079-0F05-4D11-97F8-25F7CB504DD7}"/>
                  </a:ext>
                </a:extLst>
              </p:cNvPr>
              <p:cNvSpPr txBox="1"/>
              <p:nvPr/>
            </p:nvSpPr>
            <p:spPr>
              <a:xfrm>
                <a:off x="14576918" y="3754734"/>
                <a:ext cx="674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FC9D99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55CB52-ED31-4C0D-88C1-25EF1C909AA5}"/>
                </a:ext>
              </a:extLst>
            </p:cNvPr>
            <p:cNvSpPr txBox="1"/>
            <p:nvPr/>
          </p:nvSpPr>
          <p:spPr>
            <a:xfrm>
              <a:off x="4945517" y="2240978"/>
              <a:ext cx="762104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6">
                      <a:lumMod val="75000"/>
                    </a:schemeClr>
                  </a:solidFill>
                </a:rPr>
                <a:t>IDFT</a:t>
              </a:r>
            </a:p>
            <a:p>
              <a:r>
                <a:rPr lang="en-US" sz="4000" dirty="0">
                  <a:solidFill>
                    <a:schemeClr val="accent6">
                      <a:lumMod val="75000"/>
                    </a:schemeClr>
                  </a:solidFill>
                </a:rPr>
                <a:t>Inverse Discrete Fourier </a:t>
              </a:r>
            </a:p>
            <a:p>
              <a:r>
                <a:rPr lang="en-US" sz="4000" dirty="0">
                  <a:solidFill>
                    <a:schemeClr val="accent6">
                      <a:lumMod val="75000"/>
                    </a:schemeClr>
                  </a:solidFill>
                </a:rPr>
                <a:t>Transform</a:t>
              </a:r>
              <a:endParaRPr lang="en-IN" sz="4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57461 0.00185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2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58932 -0.0011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59232 -0.00231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58333 0.00324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DF90387-6F4E-4B4A-A2B9-37F8C14CFA00}"/>
              </a:ext>
            </a:extLst>
          </p:cNvPr>
          <p:cNvGrpSpPr/>
          <p:nvPr/>
        </p:nvGrpSpPr>
        <p:grpSpPr>
          <a:xfrm>
            <a:off x="4514114" y="2286112"/>
            <a:ext cx="5143501" cy="1226929"/>
            <a:chOff x="6879611" y="2270384"/>
            <a:chExt cx="5143501" cy="122692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3A2DB6-21CA-4A5B-9869-53D011F3B74A}"/>
                </a:ext>
              </a:extLst>
            </p:cNvPr>
            <p:cNvSpPr txBox="1"/>
            <p:nvPr/>
          </p:nvSpPr>
          <p:spPr>
            <a:xfrm>
              <a:off x="6879611" y="3035648"/>
              <a:ext cx="3726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Tw Cen MT" panose="020B0602020104020603" pitchFamily="34" charset="0"/>
                </a:rPr>
                <a:t>Discrete  Fourier Transform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4A1F81C-C887-41EE-A086-04D1A88E5972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F0000"/>
                  </a:solidFill>
                  <a:latin typeface="Tw Cen MT" panose="020B0602020104020603" pitchFamily="34" charset="0"/>
                </a:rPr>
                <a:t>Introduction to DFT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4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09716C9-140C-4EC5-9EBB-9647A527AAD2}"/>
              </a:ext>
            </a:extLst>
          </p:cNvPr>
          <p:cNvGrpSpPr/>
          <p:nvPr/>
        </p:nvGrpSpPr>
        <p:grpSpPr>
          <a:xfrm>
            <a:off x="545666" y="1630347"/>
            <a:ext cx="6196739" cy="3774236"/>
            <a:chOff x="508363" y="1287937"/>
            <a:chExt cx="6196739" cy="377423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A3A0143-341E-4E18-B777-C779B08C0118}"/>
                </a:ext>
              </a:extLst>
            </p:cNvPr>
            <p:cNvGrpSpPr/>
            <p:nvPr/>
          </p:nvGrpSpPr>
          <p:grpSpPr>
            <a:xfrm>
              <a:off x="508363" y="1287937"/>
              <a:ext cx="1758766" cy="1697834"/>
              <a:chOff x="828691" y="1598470"/>
              <a:chExt cx="1758766" cy="1697834"/>
            </a:xfrm>
          </p:grpSpPr>
          <p:sp>
            <p:nvSpPr>
              <p:cNvPr id="98" name="Circle: Hollow 97">
                <a:extLst>
                  <a:ext uri="{FF2B5EF4-FFF2-40B4-BE49-F238E27FC236}">
                    <a16:creationId xmlns:a16="http://schemas.microsoft.com/office/drawing/2014/main" id="{0A58ADD2-B9BF-4744-86EE-DA44CD07AFE2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Block Arc 98">
                <a:extLst>
                  <a:ext uri="{FF2B5EF4-FFF2-40B4-BE49-F238E27FC236}">
                    <a16:creationId xmlns:a16="http://schemas.microsoft.com/office/drawing/2014/main" id="{B7D8FE2F-21D6-48A3-83FA-80CC44F0E6C6}"/>
                  </a:ext>
                </a:extLst>
              </p:cNvPr>
              <p:cNvSpPr/>
              <p:nvPr/>
            </p:nvSpPr>
            <p:spPr>
              <a:xfrm rot="20700000">
                <a:off x="1016107" y="1598470"/>
                <a:ext cx="1343828" cy="1343828"/>
              </a:xfrm>
              <a:prstGeom prst="blockArc">
                <a:avLst>
                  <a:gd name="adj1" fmla="val 1456961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FCA570-9F12-440C-87B2-23FA2ED5A1FA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65%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50E24B7-1CED-44CF-BD3A-3AFFC23B210C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7E3F32E-539E-4B67-BA4F-F9C71A31F5BB}"/>
                </a:ext>
              </a:extLst>
            </p:cNvPr>
            <p:cNvGrpSpPr/>
            <p:nvPr/>
          </p:nvGrpSpPr>
          <p:grpSpPr>
            <a:xfrm>
              <a:off x="2736843" y="1287937"/>
              <a:ext cx="1758766" cy="1697834"/>
              <a:chOff x="828691" y="1598470"/>
              <a:chExt cx="1758766" cy="1697834"/>
            </a:xfrm>
          </p:grpSpPr>
          <p:sp>
            <p:nvSpPr>
              <p:cNvPr id="94" name="Circle: Hollow 93">
                <a:extLst>
                  <a:ext uri="{FF2B5EF4-FFF2-40B4-BE49-F238E27FC236}">
                    <a16:creationId xmlns:a16="http://schemas.microsoft.com/office/drawing/2014/main" id="{6681B5EB-518C-4A4D-82FE-00626995B07A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Block Arc 94">
                <a:extLst>
                  <a:ext uri="{FF2B5EF4-FFF2-40B4-BE49-F238E27FC236}">
                    <a16:creationId xmlns:a16="http://schemas.microsoft.com/office/drawing/2014/main" id="{854D563C-AA1C-437F-AA3D-CC3CFA189BCF}"/>
                  </a:ext>
                </a:extLst>
              </p:cNvPr>
              <p:cNvSpPr/>
              <p:nvPr/>
            </p:nvSpPr>
            <p:spPr>
              <a:xfrm rot="20700000">
                <a:off x="1016107" y="1598470"/>
                <a:ext cx="1343828" cy="1343828"/>
              </a:xfrm>
              <a:prstGeom prst="blockArc">
                <a:avLst>
                  <a:gd name="adj1" fmla="val 1456961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CA3D037-403B-4DFC-A993-4356E5237F15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65%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E2E057-E6F4-4315-A63F-015EA201A6A0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72DDB76-0C4E-4F27-8BB8-E1160E14BD20}"/>
                </a:ext>
              </a:extLst>
            </p:cNvPr>
            <p:cNvGrpSpPr/>
            <p:nvPr/>
          </p:nvGrpSpPr>
          <p:grpSpPr>
            <a:xfrm>
              <a:off x="4946336" y="1287937"/>
              <a:ext cx="1758766" cy="1697834"/>
              <a:chOff x="828691" y="1598470"/>
              <a:chExt cx="1758766" cy="1697834"/>
            </a:xfrm>
          </p:grpSpPr>
          <p:sp>
            <p:nvSpPr>
              <p:cNvPr id="90" name="Circle: Hollow 89">
                <a:extLst>
                  <a:ext uri="{FF2B5EF4-FFF2-40B4-BE49-F238E27FC236}">
                    <a16:creationId xmlns:a16="http://schemas.microsoft.com/office/drawing/2014/main" id="{1DB6B107-418A-431D-A559-895B37D07CF0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Block Arc 90">
                <a:extLst>
                  <a:ext uri="{FF2B5EF4-FFF2-40B4-BE49-F238E27FC236}">
                    <a16:creationId xmlns:a16="http://schemas.microsoft.com/office/drawing/2014/main" id="{1AA17414-594A-49EA-BC4E-CA4C5E5AF3F1}"/>
                  </a:ext>
                </a:extLst>
              </p:cNvPr>
              <p:cNvSpPr/>
              <p:nvPr/>
            </p:nvSpPr>
            <p:spPr>
              <a:xfrm rot="18000000">
                <a:off x="1016107" y="1598470"/>
                <a:ext cx="1343828" cy="1343828"/>
              </a:xfrm>
              <a:prstGeom prst="blockArc">
                <a:avLst>
                  <a:gd name="adj1" fmla="val 19503893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E7D42DA-3B82-4BE4-A2A2-7265BE340E57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55%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C3652C-6CA3-4058-A6F2-C6E5D596E004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1DCCC54-0079-4701-9225-749EF7C2DA1B}"/>
                </a:ext>
              </a:extLst>
            </p:cNvPr>
            <p:cNvGrpSpPr/>
            <p:nvPr/>
          </p:nvGrpSpPr>
          <p:grpSpPr>
            <a:xfrm>
              <a:off x="508363" y="3364339"/>
              <a:ext cx="1758766" cy="1697834"/>
              <a:chOff x="828691" y="1598470"/>
              <a:chExt cx="1758766" cy="1697834"/>
            </a:xfrm>
          </p:grpSpPr>
          <p:sp>
            <p:nvSpPr>
              <p:cNvPr id="86" name="Circle: Hollow 85">
                <a:extLst>
                  <a:ext uri="{FF2B5EF4-FFF2-40B4-BE49-F238E27FC236}">
                    <a16:creationId xmlns:a16="http://schemas.microsoft.com/office/drawing/2014/main" id="{945EF8F3-E6BA-446C-94B6-88BA4DE32862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Block Arc 86">
                <a:extLst>
                  <a:ext uri="{FF2B5EF4-FFF2-40B4-BE49-F238E27FC236}">
                    <a16:creationId xmlns:a16="http://schemas.microsoft.com/office/drawing/2014/main" id="{4927E71E-EBD6-4079-9C10-172BC26E13D5}"/>
                  </a:ext>
                </a:extLst>
              </p:cNvPr>
              <p:cNvSpPr/>
              <p:nvPr/>
            </p:nvSpPr>
            <p:spPr>
              <a:xfrm rot="900000">
                <a:off x="1016107" y="1598470"/>
                <a:ext cx="1343828" cy="1343828"/>
              </a:xfrm>
              <a:prstGeom prst="blockArc">
                <a:avLst>
                  <a:gd name="adj1" fmla="val 13906889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6BE5874-E1A4-40E1-B568-FDEF55602A9F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85%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A79DFF-A10F-43A7-97B9-F689D25FCA09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589611F-4F5D-4C89-9F63-2717CB9350C3}"/>
                </a:ext>
              </a:extLst>
            </p:cNvPr>
            <p:cNvGrpSpPr/>
            <p:nvPr/>
          </p:nvGrpSpPr>
          <p:grpSpPr>
            <a:xfrm>
              <a:off x="2736843" y="3364339"/>
              <a:ext cx="1758766" cy="1697834"/>
              <a:chOff x="828691" y="1598470"/>
              <a:chExt cx="1758766" cy="1697834"/>
            </a:xfrm>
          </p:grpSpPr>
          <p:sp>
            <p:nvSpPr>
              <p:cNvPr id="82" name="Circle: Hollow 81">
                <a:extLst>
                  <a:ext uri="{FF2B5EF4-FFF2-40B4-BE49-F238E27FC236}">
                    <a16:creationId xmlns:a16="http://schemas.microsoft.com/office/drawing/2014/main" id="{B5E8A07C-AD21-4C29-A117-2F858E5CB406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Block Arc 82">
                <a:extLst>
                  <a:ext uri="{FF2B5EF4-FFF2-40B4-BE49-F238E27FC236}">
                    <a16:creationId xmlns:a16="http://schemas.microsoft.com/office/drawing/2014/main" id="{D33CB7D3-8701-4356-9E8D-11AB387E5AA4}"/>
                  </a:ext>
                </a:extLst>
              </p:cNvPr>
              <p:cNvSpPr/>
              <p:nvPr/>
            </p:nvSpPr>
            <p:spPr>
              <a:xfrm rot="15300000">
                <a:off x="1016107" y="1598470"/>
                <a:ext cx="1343828" cy="1343828"/>
              </a:xfrm>
              <a:prstGeom prst="blockArc">
                <a:avLst>
                  <a:gd name="adj1" fmla="val 359062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E1342-5D67-4261-9C95-67A9B91DFF05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25%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8C0D4B-3905-46CC-9EDF-3945F12F4CBE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FFA6A9E-0D90-43A6-833E-134329797E53}"/>
                </a:ext>
              </a:extLst>
            </p:cNvPr>
            <p:cNvGrpSpPr/>
            <p:nvPr/>
          </p:nvGrpSpPr>
          <p:grpSpPr>
            <a:xfrm>
              <a:off x="4946336" y="3364339"/>
              <a:ext cx="1758766" cy="1697834"/>
              <a:chOff x="828691" y="1598470"/>
              <a:chExt cx="1758766" cy="1697834"/>
            </a:xfrm>
          </p:grpSpPr>
          <p:sp>
            <p:nvSpPr>
              <p:cNvPr id="78" name="Circle: Hollow 77">
                <a:extLst>
                  <a:ext uri="{FF2B5EF4-FFF2-40B4-BE49-F238E27FC236}">
                    <a16:creationId xmlns:a16="http://schemas.microsoft.com/office/drawing/2014/main" id="{2D47D0C0-52E5-4CDF-9D17-A274D575CE2D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Block Arc 78">
                <a:extLst>
                  <a:ext uri="{FF2B5EF4-FFF2-40B4-BE49-F238E27FC236}">
                    <a16:creationId xmlns:a16="http://schemas.microsoft.com/office/drawing/2014/main" id="{A6B59662-6E4A-4703-BF42-E2A8055A6AE6}"/>
                  </a:ext>
                </a:extLst>
              </p:cNvPr>
              <p:cNvSpPr/>
              <p:nvPr/>
            </p:nvSpPr>
            <p:spPr>
              <a:xfrm rot="18000000">
                <a:off x="1016107" y="1598470"/>
                <a:ext cx="1343828" cy="1343828"/>
              </a:xfrm>
              <a:prstGeom prst="blockArc">
                <a:avLst>
                  <a:gd name="adj1" fmla="val 1181616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292CC4A-0C11-4418-931C-C433031F5DCE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35%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A437940-BDE6-42D1-B5D5-5A3C923CF73D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3D1FED-5B0D-44C3-A92C-4BE10FC7AA2F}"/>
              </a:ext>
            </a:extLst>
          </p:cNvPr>
          <p:cNvGrpSpPr/>
          <p:nvPr/>
        </p:nvGrpSpPr>
        <p:grpSpPr>
          <a:xfrm>
            <a:off x="7343838" y="1384409"/>
            <a:ext cx="4614874" cy="4219153"/>
            <a:chOff x="4051032" y="1101644"/>
            <a:chExt cx="4614874" cy="4219153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DE295E1-9343-4DEB-905A-04292A7D1D71}"/>
                </a:ext>
              </a:extLst>
            </p:cNvPr>
            <p:cNvSpPr/>
            <p:nvPr/>
          </p:nvSpPr>
          <p:spPr>
            <a:xfrm>
              <a:off x="4051032" y="1101644"/>
              <a:ext cx="2172300" cy="21648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EF39AA-EE6E-47A6-945E-AD0CD1A9BEA9}"/>
                </a:ext>
              </a:extLst>
            </p:cNvPr>
            <p:cNvSpPr/>
            <p:nvPr/>
          </p:nvSpPr>
          <p:spPr>
            <a:xfrm flipV="1">
              <a:off x="4929058" y="3429000"/>
              <a:ext cx="1288566" cy="12841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B8E6B81-6258-448E-8089-5752383D1455}"/>
                </a:ext>
              </a:extLst>
            </p:cNvPr>
            <p:cNvSpPr/>
            <p:nvPr/>
          </p:nvSpPr>
          <p:spPr>
            <a:xfrm flipH="1">
              <a:off x="6507691" y="1688271"/>
              <a:ext cx="1583652" cy="1578210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91D1F86-E105-4F66-84E5-1E425177771A}"/>
                </a:ext>
              </a:extLst>
            </p:cNvPr>
            <p:cNvSpPr/>
            <p:nvPr/>
          </p:nvSpPr>
          <p:spPr>
            <a:xfrm flipH="1" flipV="1">
              <a:off x="6520967" y="3497313"/>
              <a:ext cx="1829770" cy="1823484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EC852E6-9220-4B92-A456-385FE629DF34}"/>
                </a:ext>
              </a:extLst>
            </p:cNvPr>
            <p:cNvSpPr txBox="1"/>
            <p:nvPr/>
          </p:nvSpPr>
          <p:spPr>
            <a:xfrm>
              <a:off x="4185096" y="1114344"/>
              <a:ext cx="20112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DAGGERSQUARE" pitchFamily="50" charset="0"/>
                </a:rPr>
                <a:t>55%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CC97A05-09F3-40E5-8152-7AB375FE91B7}"/>
                </a:ext>
              </a:extLst>
            </p:cNvPr>
            <p:cNvSpPr txBox="1"/>
            <p:nvPr/>
          </p:nvSpPr>
          <p:spPr>
            <a:xfrm>
              <a:off x="6443052" y="1719048"/>
              <a:ext cx="18252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203F791-9AEA-4259-B436-1D588B1C74E3}"/>
                </a:ext>
              </a:extLst>
            </p:cNvPr>
            <p:cNvSpPr txBox="1"/>
            <p:nvPr/>
          </p:nvSpPr>
          <p:spPr>
            <a:xfrm>
              <a:off x="4695719" y="4038608"/>
              <a:ext cx="1825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6888EC-8C3D-4418-B919-8C1CD0A7F3C0}"/>
                </a:ext>
              </a:extLst>
            </p:cNvPr>
            <p:cNvSpPr txBox="1"/>
            <p:nvPr/>
          </p:nvSpPr>
          <p:spPr>
            <a:xfrm>
              <a:off x="6708714" y="4498459"/>
              <a:ext cx="1957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4AF9B"/>
                  </a:solidFill>
                  <a:latin typeface="DAGGERSQUARE" pitchFamily="50" charset="0"/>
                </a:rPr>
                <a:t>WRITE SOME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9F0E53-7FBD-417E-B28A-FF3D31B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3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75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DAGGERSQUARE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st050100@gmail.com</cp:lastModifiedBy>
  <cp:revision>42</cp:revision>
  <dcterms:created xsi:type="dcterms:W3CDTF">2017-11-09T17:58:25Z</dcterms:created>
  <dcterms:modified xsi:type="dcterms:W3CDTF">2020-10-14T16:45:49Z</dcterms:modified>
</cp:coreProperties>
</file>