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63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37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34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7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9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8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8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2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5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0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3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4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8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9BB6-F24C-48CA-BEBD-29F13EBA690A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F7BF-3339-4E37-B531-D6AC19CAA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834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E10F-1FDE-4417-9B1E-DB66FA41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174" y="1895475"/>
            <a:ext cx="7772401" cy="2590799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mbria Math" panose="02040503050406030204" pitchFamily="18" charset="0"/>
                <a:ea typeface="Cambria Math" panose="02040503050406030204" pitchFamily="18" charset="0"/>
              </a:rPr>
              <a:t>Mobile design tools</a:t>
            </a:r>
            <a:endParaRPr lang="en-IN" sz="8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0C1F7-8B12-409F-A958-711FC3C3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46" y="4019550"/>
            <a:ext cx="2231698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3AA4-E21C-412D-811C-61030ED9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424" y="180975"/>
            <a:ext cx="8791575" cy="5376863"/>
          </a:xfrm>
        </p:spPr>
        <p:txBody>
          <a:bodyPr>
            <a:normAutofit fontScale="90000"/>
          </a:bodyPr>
          <a:lstStyle/>
          <a:p>
            <a:r>
              <a:rPr lang="en-US" dirty="0"/>
              <a:t>Mobile app designers are always looking for the right tool that will make their designs worthwhile for the end user. Developing a valuable mobile app requires top notch skill, creativity, and of course the right tools.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001E-2468-476E-8873-BC46A516D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9350" y="-114300"/>
            <a:ext cx="7953376" cy="134620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of the tools used by mobile designers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7550F-6B35-40B9-B0A7-4C167204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0" y="5430818"/>
            <a:ext cx="1276351" cy="127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8E31A-10BD-4D81-B314-86B48B2FA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20" y="5395892"/>
            <a:ext cx="1346202" cy="1346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60BD97-4D9A-44F5-8F14-FB0CF40A3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77" y="3520279"/>
            <a:ext cx="1178483" cy="1152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12E2A2-9222-40E3-966F-B8F0CB16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58" y="3429000"/>
            <a:ext cx="2085974" cy="1158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F7A21-66FE-49E0-A790-A62405AE0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5" y="1482728"/>
            <a:ext cx="2235200" cy="167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3541AF-B9E6-4AB5-8D92-87DC5C6B8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7" y="1913633"/>
            <a:ext cx="1174515" cy="114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51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Tw Cen MT</vt:lpstr>
      <vt:lpstr>Circuit</vt:lpstr>
      <vt:lpstr>Mobile design tools</vt:lpstr>
      <vt:lpstr>Mobile app designers are always looking for the right tool that will make their designs worthwhile for the end user. Developing a valuable mobile app requires top notch skill, creativity, and of course the right tools. </vt:lpstr>
      <vt:lpstr>Some of the tools used by mobile designers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design tools</dc:title>
  <dc:creator>Shivam Tiwari</dc:creator>
  <cp:lastModifiedBy>Shivam Tiwari</cp:lastModifiedBy>
  <cp:revision>3</cp:revision>
  <dcterms:created xsi:type="dcterms:W3CDTF">2021-03-15T05:58:01Z</dcterms:created>
  <dcterms:modified xsi:type="dcterms:W3CDTF">2021-03-15T06:20:47Z</dcterms:modified>
</cp:coreProperties>
</file>