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4" r:id="rId7"/>
    <p:sldId id="265" r:id="rId8"/>
    <p:sldId id="266" r:id="rId9"/>
    <p:sldId id="267"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200FE2-1B40-44EE-BD4C-B23164935210}" v="2009" dt="2022-04-23T06:50:49.4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4/22/2022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6318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47159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4/22/2022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60259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68904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4/22/2022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25132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01806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88488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12441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4463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4/22/2022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88170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64303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a:t>
            </a:r>
          </a:p>
          <a:p>
            <a:pPr lvl="7"/>
            <a:r>
              <a:rPr lang="en-US" dirty="0"/>
              <a:t>Eight</a:t>
            </a:r>
          </a:p>
          <a:p>
            <a:pPr lvl="8"/>
            <a:r>
              <a:rPr lang="en-US" dirty="0"/>
              <a:t>nine</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4/22/2022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359323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vert="horz" lIns="91440" tIns="45720" rIns="91440" bIns="45720" rtlCol="0" anchor="ctr">
            <a:normAutofit/>
          </a:bodyPr>
          <a:lstStyle/>
          <a:p>
            <a:pPr algn="ctr"/>
            <a:r>
              <a:rPr lang="en-US" sz="4400" dirty="0"/>
              <a:t>FACE DETECTION AND RECOGNITION</a:t>
            </a:r>
          </a:p>
        </p:txBody>
      </p:sp>
      <p:sp>
        <p:nvSpPr>
          <p:cNvPr id="3" name="Subtitle 2"/>
          <p:cNvSpPr>
            <a:spLocks noGrp="1"/>
          </p:cNvSpPr>
          <p:nvPr>
            <p:ph type="subTitle" idx="1"/>
          </p:nvPr>
        </p:nvSpPr>
        <p:spPr>
          <a:xfrm>
            <a:off x="581194" y="4757632"/>
            <a:ext cx="10993546" cy="1840477"/>
          </a:xfrm>
        </p:spPr>
        <p:txBody>
          <a:bodyPr vert="horz" lIns="91440" tIns="45720" rIns="91440" bIns="45720" rtlCol="0" anchor="ctr">
            <a:normAutofit fontScale="92500" lnSpcReduction="20000"/>
          </a:bodyPr>
          <a:lstStyle/>
          <a:p>
            <a:r>
              <a:rPr lang="en-US" sz="1800" dirty="0">
                <a:solidFill>
                  <a:schemeClr val="bg1"/>
                </a:solidFill>
              </a:rPr>
              <a:t>Submitted by :-</a:t>
            </a:r>
          </a:p>
          <a:p>
            <a:r>
              <a:rPr lang="en-US" sz="1800" dirty="0">
                <a:solidFill>
                  <a:schemeClr val="bg1"/>
                </a:solidFill>
              </a:rPr>
              <a:t>Shivam Thakur</a:t>
            </a:r>
          </a:p>
          <a:p>
            <a:r>
              <a:rPr lang="en-US" sz="1800" dirty="0">
                <a:solidFill>
                  <a:schemeClr val="bg1"/>
                </a:solidFill>
              </a:rPr>
              <a:t>Ridhima Arora</a:t>
            </a:r>
          </a:p>
          <a:p>
            <a:r>
              <a:rPr lang="en-US" sz="1800" dirty="0">
                <a:solidFill>
                  <a:schemeClr val="bg1"/>
                </a:solidFill>
              </a:rPr>
              <a:t>Tanya Gupta</a:t>
            </a:r>
          </a:p>
          <a:p>
            <a:r>
              <a:rPr lang="en-US" sz="1800" dirty="0">
                <a:solidFill>
                  <a:schemeClr val="bg1"/>
                </a:solidFill>
              </a:rPr>
              <a:t>Chirag </a:t>
            </a:r>
            <a:r>
              <a:rPr lang="en-US" sz="1800" dirty="0" err="1">
                <a:solidFill>
                  <a:schemeClr val="bg1"/>
                </a:solidFill>
              </a:rPr>
              <a:t>kapoor</a:t>
            </a:r>
          </a:p>
          <a:p>
            <a:endParaRPr lang="en-US" sz="1800" dirty="0">
              <a:solidFill>
                <a:schemeClr val="bg1"/>
              </a:solidFill>
            </a:endParaRPr>
          </a:p>
        </p:txBody>
      </p:sp>
      <p:sp>
        <p:nvSpPr>
          <p:cNvPr id="4" name="TextBox 3">
            <a:extLst>
              <a:ext uri="{FF2B5EF4-FFF2-40B4-BE49-F238E27FC236}">
                <a16:creationId xmlns:a16="http://schemas.microsoft.com/office/drawing/2014/main" id="{1DE29AB8-A79B-5C07-A7FA-133E7FBDC4FD}"/>
              </a:ext>
            </a:extLst>
          </p:cNvPr>
          <p:cNvSpPr txBox="1"/>
          <p:nvPr/>
        </p:nvSpPr>
        <p:spPr>
          <a:xfrm>
            <a:off x="1696995" y="3200399"/>
            <a:ext cx="867444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solidFill>
                  <a:schemeClr val="bg1"/>
                </a:solidFill>
              </a:rPr>
              <a:t>Team 50 - </a:t>
            </a:r>
            <a:r>
              <a:rPr lang="en-US" sz="3200" b="1" dirty="0" err="1">
                <a:solidFill>
                  <a:schemeClr val="bg1"/>
                </a:solidFill>
              </a:rPr>
              <a:t>TechWrenchers</a:t>
            </a:r>
            <a:endParaRPr lang="en-US" sz="3200" b="1">
              <a:solidFill>
                <a:schemeClr val="bg1"/>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28950-41EB-CA27-6602-58D788721872}"/>
              </a:ext>
            </a:extLst>
          </p:cNvPr>
          <p:cNvSpPr>
            <a:spLocks noGrp="1"/>
          </p:cNvSpPr>
          <p:nvPr>
            <p:ph type="title"/>
          </p:nvPr>
        </p:nvSpPr>
        <p:spPr/>
        <p:txBody>
          <a:bodyPr vert="horz" lIns="91440" tIns="45720" rIns="91440" bIns="45720" rtlCol="0" anchor="ctr">
            <a:normAutofit/>
          </a:bodyPr>
          <a:lstStyle/>
          <a:p>
            <a:r>
              <a:rPr lang="en-US" u="sng" dirty="0"/>
              <a:t>Future scope</a:t>
            </a:r>
          </a:p>
        </p:txBody>
      </p:sp>
      <p:sp>
        <p:nvSpPr>
          <p:cNvPr id="3" name="Content Placeholder 2">
            <a:extLst>
              <a:ext uri="{FF2B5EF4-FFF2-40B4-BE49-F238E27FC236}">
                <a16:creationId xmlns:a16="http://schemas.microsoft.com/office/drawing/2014/main" id="{DC566EB4-C986-3460-C89C-5F23A13008F8}"/>
              </a:ext>
            </a:extLst>
          </p:cNvPr>
          <p:cNvSpPr>
            <a:spLocks noGrp="1"/>
          </p:cNvSpPr>
          <p:nvPr>
            <p:ph idx="1"/>
          </p:nvPr>
        </p:nvSpPr>
        <p:spPr/>
        <p:txBody>
          <a:bodyPr/>
          <a:lstStyle/>
          <a:p>
            <a:pPr marL="305435" indent="-305435"/>
            <a:r>
              <a:rPr lang="en-US" dirty="0"/>
              <a:t>This system can further be enhanced by adding other useful features like checking uniform code of employees in the office.</a:t>
            </a:r>
          </a:p>
          <a:p>
            <a:pPr marL="305435" indent="-305435"/>
            <a:r>
              <a:rPr lang="en-US" dirty="0"/>
              <a:t>We can further extend the working of this project by executing same operations on multiple frames to execute it on a video</a:t>
            </a:r>
          </a:p>
          <a:p>
            <a:pPr marL="305435" indent="-305435"/>
            <a:r>
              <a:rPr lang="en-US" dirty="0"/>
              <a:t>The program can be used to detect incidences of horror in the workplace, via different inputs from sensors and facial expressions of people, and can respond to the concerned authorities on time.</a:t>
            </a:r>
          </a:p>
          <a:p>
            <a:pPr marL="305435" indent="-305435"/>
            <a:r>
              <a:rPr lang="en-US" dirty="0"/>
              <a:t>This system can also be used to maintain a soft-portfolio, working of every employee digitally where-in features like - working hours can be monitored and stored</a:t>
            </a:r>
          </a:p>
        </p:txBody>
      </p:sp>
    </p:spTree>
    <p:extLst>
      <p:ext uri="{BB962C8B-B14F-4D97-AF65-F5344CB8AC3E}">
        <p14:creationId xmlns:p14="http://schemas.microsoft.com/office/powerpoint/2010/main" val="1860795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CDB1D54-C731-E068-6561-B0A8E751D8C2}"/>
              </a:ext>
            </a:extLst>
          </p:cNvPr>
          <p:cNvSpPr/>
          <p:nvPr/>
        </p:nvSpPr>
        <p:spPr>
          <a:xfrm>
            <a:off x="1427205" y="1756719"/>
            <a:ext cx="9360242" cy="4046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t>Thank You</a:t>
            </a:r>
          </a:p>
        </p:txBody>
      </p:sp>
    </p:spTree>
    <p:extLst>
      <p:ext uri="{BB962C8B-B14F-4D97-AF65-F5344CB8AC3E}">
        <p14:creationId xmlns:p14="http://schemas.microsoft.com/office/powerpoint/2010/main" val="3542700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BAF2C-3B62-6DB0-2C09-FD4DFDA9FA30}"/>
              </a:ext>
            </a:extLst>
          </p:cNvPr>
          <p:cNvSpPr>
            <a:spLocks noGrp="1"/>
          </p:cNvSpPr>
          <p:nvPr>
            <p:ph type="title"/>
          </p:nvPr>
        </p:nvSpPr>
        <p:spPr/>
        <p:txBody>
          <a:bodyPr vert="horz" lIns="91440" tIns="45720" rIns="91440" bIns="45720" rtlCol="0" anchor="ctr">
            <a:normAutofit/>
          </a:bodyPr>
          <a:lstStyle/>
          <a:p>
            <a:r>
              <a:rPr lang="en-US" dirty="0"/>
              <a:t>Contents -</a:t>
            </a:r>
          </a:p>
        </p:txBody>
      </p:sp>
      <p:sp>
        <p:nvSpPr>
          <p:cNvPr id="3" name="Content Placeholder 2">
            <a:extLst>
              <a:ext uri="{FF2B5EF4-FFF2-40B4-BE49-F238E27FC236}">
                <a16:creationId xmlns:a16="http://schemas.microsoft.com/office/drawing/2014/main" id="{BFCFEC73-ACCF-4096-5CB2-A8EED39E5018}"/>
              </a:ext>
            </a:extLst>
          </p:cNvPr>
          <p:cNvSpPr>
            <a:spLocks noGrp="1"/>
          </p:cNvSpPr>
          <p:nvPr>
            <p:ph idx="1"/>
          </p:nvPr>
        </p:nvSpPr>
        <p:spPr/>
        <p:txBody>
          <a:bodyPr/>
          <a:lstStyle/>
          <a:p>
            <a:pPr marL="305435" indent="-305435"/>
            <a:r>
              <a:rPr lang="en-US" dirty="0"/>
              <a:t>Abstract</a:t>
            </a:r>
          </a:p>
          <a:p>
            <a:pPr marL="305435" indent="-305435"/>
            <a:r>
              <a:rPr lang="en-US" dirty="0"/>
              <a:t>Introduction</a:t>
            </a:r>
          </a:p>
          <a:p>
            <a:pPr marL="305435" indent="-305435"/>
            <a:r>
              <a:rPr lang="en-US" dirty="0"/>
              <a:t>Applications</a:t>
            </a:r>
          </a:p>
          <a:p>
            <a:pPr marL="305435" indent="-305435"/>
            <a:r>
              <a:rPr lang="en-US" dirty="0"/>
              <a:t>Live Demo</a:t>
            </a:r>
          </a:p>
          <a:p>
            <a:pPr marL="305435" indent="-305435"/>
            <a:r>
              <a:rPr lang="en-US" dirty="0"/>
              <a:t>Future Scope</a:t>
            </a:r>
          </a:p>
        </p:txBody>
      </p:sp>
    </p:spTree>
    <p:extLst>
      <p:ext uri="{BB962C8B-B14F-4D97-AF65-F5344CB8AC3E}">
        <p14:creationId xmlns:p14="http://schemas.microsoft.com/office/powerpoint/2010/main" val="3632330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FBB6E-4C95-BE58-4891-A9F782E4DD85}"/>
              </a:ext>
            </a:extLst>
          </p:cNvPr>
          <p:cNvSpPr>
            <a:spLocks noGrp="1"/>
          </p:cNvSpPr>
          <p:nvPr>
            <p:ph type="title"/>
          </p:nvPr>
        </p:nvSpPr>
        <p:spPr/>
        <p:txBody>
          <a:bodyPr vert="horz" lIns="91440" tIns="45720" rIns="91440" bIns="45720" rtlCol="0" anchor="ctr">
            <a:normAutofit/>
          </a:bodyPr>
          <a:lstStyle/>
          <a:p>
            <a:r>
              <a:rPr lang="en-US" u="sng" dirty="0"/>
              <a:t>abstract</a:t>
            </a:r>
          </a:p>
        </p:txBody>
      </p:sp>
      <p:sp>
        <p:nvSpPr>
          <p:cNvPr id="3" name="Content Placeholder 2">
            <a:extLst>
              <a:ext uri="{FF2B5EF4-FFF2-40B4-BE49-F238E27FC236}">
                <a16:creationId xmlns:a16="http://schemas.microsoft.com/office/drawing/2014/main" id="{D8B8ECE5-4A54-3028-7A4C-1DC53D0F98F9}"/>
              </a:ext>
            </a:extLst>
          </p:cNvPr>
          <p:cNvSpPr>
            <a:spLocks noGrp="1"/>
          </p:cNvSpPr>
          <p:nvPr>
            <p:ph idx="1"/>
          </p:nvPr>
        </p:nvSpPr>
        <p:spPr/>
        <p:txBody>
          <a:bodyPr/>
          <a:lstStyle/>
          <a:p>
            <a:pPr marL="305435" indent="-305435"/>
            <a:r>
              <a:rPr lang="en-US" dirty="0">
                <a:ea typeface="+mn-lt"/>
                <a:cs typeface="+mn-lt"/>
              </a:rPr>
              <a:t>Face is the primary focus of interaction with society, identity, emotion, age etc. It is also useful for judging gender, size and some other characteristics of the person. The system uses two techniques- face detection and recognition. The face detection is performed on provided </a:t>
            </a:r>
            <a:r>
              <a:rPr lang="en-US" dirty="0" err="1">
                <a:ea typeface="+mn-lt"/>
                <a:cs typeface="+mn-lt"/>
              </a:rPr>
              <a:t>url's</a:t>
            </a:r>
            <a:r>
              <a:rPr lang="en-US" dirty="0">
                <a:ea typeface="+mn-lt"/>
                <a:cs typeface="+mn-lt"/>
              </a:rPr>
              <a:t> of images without any application field in mind. Processes utilized in the system are skin like region segmentation, facial feature extraction and face image extraction on a face candidate. The tested system has acceptable performance to recognize faces within intended limits.</a:t>
            </a:r>
            <a:endParaRPr lang="en-US"/>
          </a:p>
        </p:txBody>
      </p:sp>
    </p:spTree>
    <p:extLst>
      <p:ext uri="{BB962C8B-B14F-4D97-AF65-F5344CB8AC3E}">
        <p14:creationId xmlns:p14="http://schemas.microsoft.com/office/powerpoint/2010/main" val="1270105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33442-AA4F-C8D6-F26D-3FF1FB6FD7F2}"/>
              </a:ext>
            </a:extLst>
          </p:cNvPr>
          <p:cNvSpPr>
            <a:spLocks noGrp="1"/>
          </p:cNvSpPr>
          <p:nvPr>
            <p:ph type="title"/>
          </p:nvPr>
        </p:nvSpPr>
        <p:spPr/>
        <p:txBody>
          <a:bodyPr vert="horz" lIns="91440" tIns="45720" rIns="91440" bIns="45720" rtlCol="0" anchor="ctr">
            <a:normAutofit/>
          </a:bodyPr>
          <a:lstStyle/>
          <a:p>
            <a:r>
              <a:rPr lang="en-US" u="sng" dirty="0"/>
              <a:t>introduction</a:t>
            </a:r>
          </a:p>
        </p:txBody>
      </p:sp>
      <p:sp>
        <p:nvSpPr>
          <p:cNvPr id="3" name="Content Placeholder 2">
            <a:extLst>
              <a:ext uri="{FF2B5EF4-FFF2-40B4-BE49-F238E27FC236}">
                <a16:creationId xmlns:a16="http://schemas.microsoft.com/office/drawing/2014/main" id="{6B827AD9-20E1-D757-C959-5590F5F129BF}"/>
              </a:ext>
            </a:extLst>
          </p:cNvPr>
          <p:cNvSpPr>
            <a:spLocks noGrp="1"/>
          </p:cNvSpPr>
          <p:nvPr>
            <p:ph idx="1"/>
          </p:nvPr>
        </p:nvSpPr>
        <p:spPr/>
        <p:txBody>
          <a:bodyPr/>
          <a:lstStyle/>
          <a:p>
            <a:pPr marL="305435" indent="-305435"/>
            <a:r>
              <a:rPr lang="en-US" dirty="0"/>
              <a:t>Everyday actions are increasingly being handled electronically, instead of pencil and paper or face. Thus to reduce workhand efforts further, we're imploring the scope of azure cognitive services in order to bring out features of person in the picture.</a:t>
            </a:r>
          </a:p>
          <a:p>
            <a:pPr marL="305435" indent="-305435"/>
            <a:r>
              <a:rPr lang="en-US" dirty="0"/>
              <a:t>Using this feature, we can thus detect the emotional changes in a person's facial expressions using the API - FACE provided by MS-Azure.</a:t>
            </a:r>
          </a:p>
          <a:p>
            <a:pPr marL="305435" indent="-305435"/>
            <a:r>
              <a:rPr lang="en-US" dirty="0"/>
              <a:t>We can further rate their happiness scale and emotional </a:t>
            </a:r>
            <a:r>
              <a:rPr lang="en-US" dirty="0" err="1"/>
              <a:t>well being</a:t>
            </a:r>
            <a:r>
              <a:rPr lang="en-US" dirty="0"/>
              <a:t> on a decided range of </a:t>
            </a:r>
            <a:r>
              <a:rPr lang="en-US" dirty="0" err="1"/>
              <a:t>no.s</a:t>
            </a:r>
            <a:r>
              <a:rPr lang="en-US" dirty="0"/>
              <a:t>. </a:t>
            </a:r>
          </a:p>
          <a:p>
            <a:pPr marL="305435" indent="-305435"/>
            <a:endParaRPr lang="en-US" dirty="0"/>
          </a:p>
        </p:txBody>
      </p:sp>
    </p:spTree>
    <p:extLst>
      <p:ext uri="{BB962C8B-B14F-4D97-AF65-F5344CB8AC3E}">
        <p14:creationId xmlns:p14="http://schemas.microsoft.com/office/powerpoint/2010/main" val="3177546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44BE9-62BC-54B8-9C0F-257B4188403D}"/>
              </a:ext>
            </a:extLst>
          </p:cNvPr>
          <p:cNvSpPr>
            <a:spLocks noGrp="1"/>
          </p:cNvSpPr>
          <p:nvPr>
            <p:ph type="title"/>
          </p:nvPr>
        </p:nvSpPr>
        <p:spPr/>
        <p:txBody>
          <a:bodyPr vert="horz" lIns="91440" tIns="45720" rIns="91440" bIns="45720" rtlCol="0" anchor="ctr">
            <a:normAutofit/>
          </a:bodyPr>
          <a:lstStyle/>
          <a:p>
            <a:r>
              <a:rPr lang="en-US" u="sng" dirty="0"/>
              <a:t>applications</a:t>
            </a:r>
          </a:p>
        </p:txBody>
      </p:sp>
      <p:sp>
        <p:nvSpPr>
          <p:cNvPr id="3" name="Content Placeholder 2">
            <a:extLst>
              <a:ext uri="{FF2B5EF4-FFF2-40B4-BE49-F238E27FC236}">
                <a16:creationId xmlns:a16="http://schemas.microsoft.com/office/drawing/2014/main" id="{611DB358-7985-7588-E3BF-D9EA33CFD65C}"/>
              </a:ext>
            </a:extLst>
          </p:cNvPr>
          <p:cNvSpPr>
            <a:spLocks noGrp="1"/>
          </p:cNvSpPr>
          <p:nvPr>
            <p:ph idx="1"/>
          </p:nvPr>
        </p:nvSpPr>
        <p:spPr/>
        <p:txBody>
          <a:bodyPr/>
          <a:lstStyle/>
          <a:p>
            <a:pPr marL="305435" indent="-305435"/>
            <a:r>
              <a:rPr lang="en-US" dirty="0"/>
              <a:t>Useful for checking emotion responses of users/employees automatically.</a:t>
            </a:r>
          </a:p>
          <a:p>
            <a:pPr marL="305435" indent="-305435"/>
            <a:r>
              <a:rPr lang="en-US" dirty="0"/>
              <a:t>Helps on extracting facial features of users/employees and represents that in a numerical, comparative and statistical form.</a:t>
            </a:r>
          </a:p>
          <a:p>
            <a:pPr marL="305435" indent="-305435"/>
            <a:r>
              <a:rPr lang="en-US" dirty="0"/>
              <a:t>By various AI models implemented in the azure cognitive face, it also guesses the age of the given person in picture</a:t>
            </a:r>
          </a:p>
          <a:p>
            <a:pPr marL="305435" indent="-305435"/>
            <a:r>
              <a:rPr lang="en-US" dirty="0"/>
              <a:t>Thus , overall reduces the manual workload </a:t>
            </a:r>
          </a:p>
          <a:p>
            <a:pPr marL="305435" indent="-305435"/>
            <a:endParaRPr lang="en-US" dirty="0"/>
          </a:p>
          <a:p>
            <a:pPr marL="305435" indent="-305435"/>
            <a:endParaRPr lang="en-US" dirty="0"/>
          </a:p>
        </p:txBody>
      </p:sp>
    </p:spTree>
    <p:extLst>
      <p:ext uri="{BB962C8B-B14F-4D97-AF65-F5344CB8AC3E}">
        <p14:creationId xmlns:p14="http://schemas.microsoft.com/office/powerpoint/2010/main" val="71267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16-53CE-9DDC-F806-E44E42CCFDBA}"/>
              </a:ext>
            </a:extLst>
          </p:cNvPr>
          <p:cNvSpPr>
            <a:spLocks noGrp="1"/>
          </p:cNvSpPr>
          <p:nvPr>
            <p:ph type="title"/>
          </p:nvPr>
        </p:nvSpPr>
        <p:spPr/>
        <p:txBody>
          <a:bodyPr vert="horz" lIns="91440" tIns="45720" rIns="91440" bIns="45720" rtlCol="0" anchor="ctr">
            <a:normAutofit/>
          </a:bodyPr>
          <a:lstStyle/>
          <a:p>
            <a:r>
              <a:rPr lang="en-US" u="sng" dirty="0"/>
              <a:t>Live demo</a:t>
            </a:r>
          </a:p>
        </p:txBody>
      </p:sp>
      <p:pic>
        <p:nvPicPr>
          <p:cNvPr id="7" name="Picture 7" descr="Text&#10;&#10;Description automatically generated">
            <a:extLst>
              <a:ext uri="{FF2B5EF4-FFF2-40B4-BE49-F238E27FC236}">
                <a16:creationId xmlns:a16="http://schemas.microsoft.com/office/drawing/2014/main" id="{D2C907E3-3EC1-23F6-4FFB-AB143E2484D5}"/>
              </a:ext>
            </a:extLst>
          </p:cNvPr>
          <p:cNvPicPr>
            <a:picLocks noGrp="1" noChangeAspect="1"/>
          </p:cNvPicPr>
          <p:nvPr>
            <p:ph sz="half" idx="2"/>
          </p:nvPr>
        </p:nvPicPr>
        <p:blipFill>
          <a:blip r:embed="rId2"/>
          <a:stretch>
            <a:fillRect/>
          </a:stretch>
        </p:blipFill>
        <p:spPr>
          <a:xfrm>
            <a:off x="581194" y="2501923"/>
            <a:ext cx="5393100" cy="3497507"/>
          </a:xfrm>
        </p:spPr>
      </p:pic>
      <p:pic>
        <p:nvPicPr>
          <p:cNvPr id="8" name="Picture 8" descr="Text&#10;&#10;Description automatically generated">
            <a:extLst>
              <a:ext uri="{FF2B5EF4-FFF2-40B4-BE49-F238E27FC236}">
                <a16:creationId xmlns:a16="http://schemas.microsoft.com/office/drawing/2014/main" id="{94137439-EED7-F7CE-68CC-1F036FA5820F}"/>
              </a:ext>
            </a:extLst>
          </p:cNvPr>
          <p:cNvPicPr>
            <a:picLocks noGrp="1" noChangeAspect="1"/>
          </p:cNvPicPr>
          <p:nvPr>
            <p:ph sz="quarter" idx="4"/>
          </p:nvPr>
        </p:nvPicPr>
        <p:blipFill>
          <a:blip r:embed="rId3"/>
          <a:stretch>
            <a:fillRect/>
          </a:stretch>
        </p:blipFill>
        <p:spPr>
          <a:xfrm>
            <a:off x="7107437" y="2414084"/>
            <a:ext cx="4113707" cy="3601748"/>
          </a:xfrm>
        </p:spPr>
      </p:pic>
    </p:spTree>
    <p:extLst>
      <p:ext uri="{BB962C8B-B14F-4D97-AF65-F5344CB8AC3E}">
        <p14:creationId xmlns:p14="http://schemas.microsoft.com/office/powerpoint/2010/main" val="2930650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007BB-CBF6-7FD3-D86F-034C0C69AB39}"/>
              </a:ext>
            </a:extLst>
          </p:cNvPr>
          <p:cNvSpPr>
            <a:spLocks noGrp="1"/>
          </p:cNvSpPr>
          <p:nvPr>
            <p:ph type="title"/>
          </p:nvPr>
        </p:nvSpPr>
        <p:spPr/>
        <p:txBody>
          <a:bodyPr vert="horz" lIns="91440" tIns="45720" rIns="91440" bIns="45720" rtlCol="0" anchor="ctr">
            <a:normAutofit/>
          </a:bodyPr>
          <a:lstStyle/>
          <a:p>
            <a:r>
              <a:rPr lang="en-US" u="sng" dirty="0"/>
              <a:t>Live demo</a:t>
            </a:r>
          </a:p>
        </p:txBody>
      </p:sp>
      <p:pic>
        <p:nvPicPr>
          <p:cNvPr id="7" name="Picture 7" descr="A picture containing person, indoor, person, posing&#10;&#10;Description automatically generated">
            <a:extLst>
              <a:ext uri="{FF2B5EF4-FFF2-40B4-BE49-F238E27FC236}">
                <a16:creationId xmlns:a16="http://schemas.microsoft.com/office/drawing/2014/main" id="{A3555A04-10AB-0504-49FF-024374C8B674}"/>
              </a:ext>
            </a:extLst>
          </p:cNvPr>
          <p:cNvPicPr>
            <a:picLocks noGrp="1" noChangeAspect="1"/>
          </p:cNvPicPr>
          <p:nvPr>
            <p:ph sz="half" idx="2"/>
          </p:nvPr>
        </p:nvPicPr>
        <p:blipFill>
          <a:blip r:embed="rId2"/>
          <a:stretch>
            <a:fillRect/>
          </a:stretch>
        </p:blipFill>
        <p:spPr>
          <a:xfrm>
            <a:off x="2103744" y="2926052"/>
            <a:ext cx="2347999" cy="2934999"/>
          </a:xfrm>
        </p:spPr>
      </p:pic>
      <p:pic>
        <p:nvPicPr>
          <p:cNvPr id="8" name="Picture 8" descr="Text&#10;&#10;Description automatically generated">
            <a:extLst>
              <a:ext uri="{FF2B5EF4-FFF2-40B4-BE49-F238E27FC236}">
                <a16:creationId xmlns:a16="http://schemas.microsoft.com/office/drawing/2014/main" id="{5F83EF85-E2F2-2FC1-748A-1BDC6B3C4AC5}"/>
              </a:ext>
            </a:extLst>
          </p:cNvPr>
          <p:cNvPicPr>
            <a:picLocks noGrp="1" noChangeAspect="1"/>
          </p:cNvPicPr>
          <p:nvPr>
            <p:ph sz="quarter" idx="4"/>
          </p:nvPr>
        </p:nvPicPr>
        <p:blipFill>
          <a:blip r:embed="rId3"/>
          <a:stretch>
            <a:fillRect/>
          </a:stretch>
        </p:blipFill>
        <p:spPr>
          <a:xfrm>
            <a:off x="6928819" y="2926052"/>
            <a:ext cx="3970881" cy="2934999"/>
          </a:xfrm>
        </p:spPr>
      </p:pic>
    </p:spTree>
    <p:extLst>
      <p:ext uri="{BB962C8B-B14F-4D97-AF65-F5344CB8AC3E}">
        <p14:creationId xmlns:p14="http://schemas.microsoft.com/office/powerpoint/2010/main" val="2740397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9CD48-669B-C778-A3D1-FB2C9A27B55A}"/>
              </a:ext>
            </a:extLst>
          </p:cNvPr>
          <p:cNvSpPr>
            <a:spLocks noGrp="1"/>
          </p:cNvSpPr>
          <p:nvPr>
            <p:ph type="title"/>
          </p:nvPr>
        </p:nvSpPr>
        <p:spPr/>
        <p:txBody>
          <a:bodyPr vert="horz" lIns="91440" tIns="45720" rIns="91440" bIns="45720" rtlCol="0" anchor="ctr">
            <a:normAutofit/>
          </a:bodyPr>
          <a:lstStyle/>
          <a:p>
            <a:r>
              <a:rPr lang="en-US" u="sng" dirty="0"/>
              <a:t>Live demo</a:t>
            </a:r>
          </a:p>
        </p:txBody>
      </p:sp>
      <p:pic>
        <p:nvPicPr>
          <p:cNvPr id="7" name="Picture 7" descr="Text&#10;&#10;Description automatically generated">
            <a:extLst>
              <a:ext uri="{FF2B5EF4-FFF2-40B4-BE49-F238E27FC236}">
                <a16:creationId xmlns:a16="http://schemas.microsoft.com/office/drawing/2014/main" id="{EDF7BADC-4E1E-2888-92D5-6294D96F7680}"/>
              </a:ext>
            </a:extLst>
          </p:cNvPr>
          <p:cNvPicPr>
            <a:picLocks noGrp="1" noChangeAspect="1"/>
          </p:cNvPicPr>
          <p:nvPr>
            <p:ph sz="half" idx="2"/>
          </p:nvPr>
        </p:nvPicPr>
        <p:blipFill>
          <a:blip r:embed="rId2"/>
          <a:stretch>
            <a:fillRect/>
          </a:stretch>
        </p:blipFill>
        <p:spPr>
          <a:xfrm>
            <a:off x="581194" y="3418159"/>
            <a:ext cx="5393100" cy="1950785"/>
          </a:xfrm>
        </p:spPr>
      </p:pic>
      <p:pic>
        <p:nvPicPr>
          <p:cNvPr id="8" name="Picture 8">
            <a:extLst>
              <a:ext uri="{FF2B5EF4-FFF2-40B4-BE49-F238E27FC236}">
                <a16:creationId xmlns:a16="http://schemas.microsoft.com/office/drawing/2014/main" id="{F745F082-7DEF-5206-E571-BC3318DF70F6}"/>
              </a:ext>
            </a:extLst>
          </p:cNvPr>
          <p:cNvPicPr>
            <a:picLocks noGrp="1" noChangeAspect="1"/>
          </p:cNvPicPr>
          <p:nvPr>
            <p:ph sz="quarter" idx="4"/>
          </p:nvPr>
        </p:nvPicPr>
        <p:blipFill>
          <a:blip r:embed="rId3"/>
          <a:stretch>
            <a:fillRect/>
          </a:stretch>
        </p:blipFill>
        <p:spPr>
          <a:xfrm>
            <a:off x="7746100" y="2926052"/>
            <a:ext cx="2336318" cy="2934999"/>
          </a:xfrm>
        </p:spPr>
      </p:pic>
    </p:spTree>
    <p:extLst>
      <p:ext uri="{BB962C8B-B14F-4D97-AF65-F5344CB8AC3E}">
        <p14:creationId xmlns:p14="http://schemas.microsoft.com/office/powerpoint/2010/main" val="3548995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819AC-49FD-6E18-E292-7998374B708F}"/>
              </a:ext>
            </a:extLst>
          </p:cNvPr>
          <p:cNvSpPr>
            <a:spLocks noGrp="1"/>
          </p:cNvSpPr>
          <p:nvPr>
            <p:ph type="title"/>
          </p:nvPr>
        </p:nvSpPr>
        <p:spPr/>
        <p:txBody>
          <a:bodyPr vert="horz" lIns="91440" tIns="45720" rIns="91440" bIns="45720" rtlCol="0" anchor="ctr">
            <a:normAutofit/>
          </a:bodyPr>
          <a:lstStyle/>
          <a:p>
            <a:r>
              <a:rPr lang="en-US" u="sng" dirty="0"/>
              <a:t>Live demo</a:t>
            </a:r>
          </a:p>
        </p:txBody>
      </p:sp>
      <p:pic>
        <p:nvPicPr>
          <p:cNvPr id="7" name="Picture 7" descr="Graphical user interface, application&#10;&#10;Description automatically generated">
            <a:extLst>
              <a:ext uri="{FF2B5EF4-FFF2-40B4-BE49-F238E27FC236}">
                <a16:creationId xmlns:a16="http://schemas.microsoft.com/office/drawing/2014/main" id="{6ADF8E86-484B-B2DD-02E4-30CB289657D7}"/>
              </a:ext>
            </a:extLst>
          </p:cNvPr>
          <p:cNvPicPr>
            <a:picLocks noGrp="1" noChangeAspect="1"/>
          </p:cNvPicPr>
          <p:nvPr>
            <p:ph sz="half" idx="2"/>
          </p:nvPr>
        </p:nvPicPr>
        <p:blipFill>
          <a:blip r:embed="rId2"/>
          <a:stretch>
            <a:fillRect/>
          </a:stretch>
        </p:blipFill>
        <p:spPr>
          <a:xfrm>
            <a:off x="668856" y="2926052"/>
            <a:ext cx="10789900" cy="2934999"/>
          </a:xfrm>
        </p:spPr>
      </p:pic>
    </p:spTree>
    <p:extLst>
      <p:ext uri="{BB962C8B-B14F-4D97-AF65-F5344CB8AC3E}">
        <p14:creationId xmlns:p14="http://schemas.microsoft.com/office/powerpoint/2010/main" val="218709543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lpstr>
      <vt:lpstr>FACE DETECTION AND RECOGNITION</vt:lpstr>
      <vt:lpstr>Contents -</vt:lpstr>
      <vt:lpstr>abstract</vt:lpstr>
      <vt:lpstr>introduction</vt:lpstr>
      <vt:lpstr>applications</vt:lpstr>
      <vt:lpstr>Live demo</vt:lpstr>
      <vt:lpstr>Live demo</vt:lpstr>
      <vt:lpstr>Live demo</vt:lpstr>
      <vt:lpstr>Live demo</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291</cp:revision>
  <dcterms:created xsi:type="dcterms:W3CDTF">2022-04-23T04:06:02Z</dcterms:created>
  <dcterms:modified xsi:type="dcterms:W3CDTF">2022-04-23T06:51:39Z</dcterms:modified>
</cp:coreProperties>
</file>