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4"/>
  </p:sldMasterIdLst>
  <p:notesMasterIdLst>
    <p:notesMasterId r:id="rId18"/>
  </p:notesMasterIdLst>
  <p:sldIdLst>
    <p:sldId id="278" r:id="rId5"/>
    <p:sldId id="287" r:id="rId6"/>
    <p:sldId id="288" r:id="rId7"/>
    <p:sldId id="289" r:id="rId8"/>
    <p:sldId id="281" r:id="rId9"/>
    <p:sldId id="282" r:id="rId10"/>
    <p:sldId id="283" r:id="rId11"/>
    <p:sldId id="284" r:id="rId12"/>
    <p:sldId id="285" r:id="rId13"/>
    <p:sldId id="286" r:id="rId14"/>
    <p:sldId id="290" r:id="rId15"/>
    <p:sldId id="291" r:id="rId16"/>
    <p:sldId id="29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8C1DFB-B3C4-46AC-B51F-881D852268C1}" v="110" dt="2024-11-29T16:29:57.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m GUPTA" userId="affe2935f5836fc2" providerId="Windows Live" clId="Web-{4767F66A-5816-69C0-5669-EB2763628811}"/>
    <pc:docChg chg="addSld delSld modSld">
      <pc:chgData name="shivam GUPTA" userId="affe2935f5836fc2" providerId="Windows Live" clId="Web-{4767F66A-5816-69C0-5669-EB2763628811}" dt="2024-11-16T08:49:35.422" v="56" actId="20577"/>
      <pc:docMkLst>
        <pc:docMk/>
      </pc:docMkLst>
      <pc:sldChg chg="modSp new del">
        <pc:chgData name="shivam GUPTA" userId="affe2935f5836fc2" providerId="Windows Live" clId="Web-{4767F66A-5816-69C0-5669-EB2763628811}" dt="2024-11-16T08:46:50.792" v="11"/>
        <pc:sldMkLst>
          <pc:docMk/>
          <pc:sldMk cId="2148078591" sldId="292"/>
        </pc:sldMkLst>
        <pc:spChg chg="mod">
          <ac:chgData name="shivam GUPTA" userId="affe2935f5836fc2" providerId="Windows Live" clId="Web-{4767F66A-5816-69C0-5669-EB2763628811}" dt="2024-11-16T08:46:10.213" v="9" actId="14100"/>
          <ac:spMkLst>
            <pc:docMk/>
            <pc:sldMk cId="2148078591" sldId="292"/>
            <ac:spMk id="2" creationId="{3014A895-DF26-96ED-C184-96386C6917EB}"/>
          </ac:spMkLst>
        </pc:spChg>
        <pc:spChg chg="mod">
          <ac:chgData name="shivam GUPTA" userId="affe2935f5836fc2" providerId="Windows Live" clId="Web-{4767F66A-5816-69C0-5669-EB2763628811}" dt="2024-11-16T08:46:25.666" v="10" actId="14100"/>
          <ac:spMkLst>
            <pc:docMk/>
            <pc:sldMk cId="2148078591" sldId="292"/>
            <ac:spMk id="3" creationId="{45B020D1-DFDE-D32C-DBD3-BFE0CEC9CCF4}"/>
          </ac:spMkLst>
        </pc:spChg>
      </pc:sldChg>
      <pc:sldChg chg="del">
        <pc:chgData name="shivam GUPTA" userId="affe2935f5836fc2" providerId="Windows Live" clId="Web-{4767F66A-5816-69C0-5669-EB2763628811}" dt="2024-11-16T08:41:07.355" v="0"/>
        <pc:sldMkLst>
          <pc:docMk/>
          <pc:sldMk cId="2553353543" sldId="292"/>
        </pc:sldMkLst>
      </pc:sldChg>
      <pc:sldChg chg="modSp new">
        <pc:chgData name="shivam GUPTA" userId="affe2935f5836fc2" providerId="Windows Live" clId="Web-{4767F66A-5816-69C0-5669-EB2763628811}" dt="2024-11-16T08:49:35.422" v="56" actId="20577"/>
        <pc:sldMkLst>
          <pc:docMk/>
          <pc:sldMk cId="3231911756" sldId="292"/>
        </pc:sldMkLst>
        <pc:spChg chg="mod">
          <ac:chgData name="shivam GUPTA" userId="affe2935f5836fc2" providerId="Windows Live" clId="Web-{4767F66A-5816-69C0-5669-EB2763628811}" dt="2024-11-16T08:49:35.422" v="56" actId="20577"/>
          <ac:spMkLst>
            <pc:docMk/>
            <pc:sldMk cId="3231911756" sldId="292"/>
            <ac:spMk id="2" creationId="{6E8BB5C9-A4B5-F2EF-FF10-E9D84CE843B0}"/>
          </ac:spMkLst>
        </pc:spChg>
        <pc:spChg chg="mod">
          <ac:chgData name="shivam GUPTA" userId="affe2935f5836fc2" providerId="Windows Live" clId="Web-{4767F66A-5816-69C0-5669-EB2763628811}" dt="2024-11-16T08:49:14.359" v="53" actId="20577"/>
          <ac:spMkLst>
            <pc:docMk/>
            <pc:sldMk cId="3231911756" sldId="292"/>
            <ac:spMk id="3" creationId="{BDAE0FC3-8D68-60F6-E9B0-C257C1D87F42}"/>
          </ac:spMkLst>
        </pc:spChg>
      </pc:sldChg>
    </pc:docChg>
  </pc:docChgLst>
  <pc:docChgLst>
    <pc:chgData name="shivam GUPTA" userId="affe2935f5836fc2" providerId="Windows Live" clId="Web-{BAB3DF85-3E59-DCBA-8DFE-03681BF70F0A}"/>
    <pc:docChg chg="modSld">
      <pc:chgData name="shivam GUPTA" userId="affe2935f5836fc2" providerId="Windows Live" clId="Web-{BAB3DF85-3E59-DCBA-8DFE-03681BF70F0A}" dt="2024-11-16T08:54:54.600" v="2"/>
      <pc:docMkLst>
        <pc:docMk/>
      </pc:docMkLst>
      <pc:sldChg chg="modSp">
        <pc:chgData name="shivam GUPTA" userId="affe2935f5836fc2" providerId="Windows Live" clId="Web-{BAB3DF85-3E59-DCBA-8DFE-03681BF70F0A}" dt="2024-11-16T08:54:54.600" v="2"/>
        <pc:sldMkLst>
          <pc:docMk/>
          <pc:sldMk cId="504438413" sldId="292"/>
        </pc:sldMkLst>
        <pc:picChg chg="mod">
          <ac:chgData name="shivam GUPTA" userId="affe2935f5836fc2" providerId="Windows Live" clId="Web-{BAB3DF85-3E59-DCBA-8DFE-03681BF70F0A}" dt="2024-11-16T08:54:54.600" v="2"/>
          <ac:picMkLst>
            <pc:docMk/>
            <pc:sldMk cId="504438413" sldId="292"/>
            <ac:picMk id="4" creationId="{68E69DF7-755B-967D-6057-B0D5FBA96523}"/>
          </ac:picMkLst>
        </pc:picChg>
      </pc:sldChg>
    </pc:docChg>
  </pc:docChgLst>
  <pc:docChgLst>
    <pc:chgData name="shivam GUPTA" userId="affe2935f5836fc2" providerId="Windows Live" clId="Web-{6E846FF9-3999-14ED-0869-78DE44A27C73}"/>
    <pc:docChg chg="modSld modMainMaster">
      <pc:chgData name="shivam GUPTA" userId="affe2935f5836fc2" providerId="Windows Live" clId="Web-{6E846FF9-3999-14ED-0869-78DE44A27C73}" dt="2024-11-16T08:56:47.151" v="1" actId="1076"/>
      <pc:docMkLst>
        <pc:docMk/>
      </pc:docMkLst>
      <pc:sldChg chg="mod">
        <pc:chgData name="shivam GUPTA" userId="affe2935f5836fc2" providerId="Windows Live" clId="Web-{6E846FF9-3999-14ED-0869-78DE44A27C73}" dt="2024-11-16T08:56:06.837" v="0"/>
        <pc:sldMkLst>
          <pc:docMk/>
          <pc:sldMk cId="4167884232" sldId="278"/>
        </pc:sldMkLst>
      </pc:sldChg>
      <pc:sldChg chg="mod">
        <pc:chgData name="shivam GUPTA" userId="affe2935f5836fc2" providerId="Windows Live" clId="Web-{6E846FF9-3999-14ED-0869-78DE44A27C73}" dt="2024-11-16T08:56:06.837" v="0"/>
        <pc:sldMkLst>
          <pc:docMk/>
          <pc:sldMk cId="3900653687" sldId="281"/>
        </pc:sldMkLst>
      </pc:sldChg>
      <pc:sldChg chg="mod">
        <pc:chgData name="shivam GUPTA" userId="affe2935f5836fc2" providerId="Windows Live" clId="Web-{6E846FF9-3999-14ED-0869-78DE44A27C73}" dt="2024-11-16T08:56:06.837" v="0"/>
        <pc:sldMkLst>
          <pc:docMk/>
          <pc:sldMk cId="535648544" sldId="282"/>
        </pc:sldMkLst>
      </pc:sldChg>
      <pc:sldChg chg="mod">
        <pc:chgData name="shivam GUPTA" userId="affe2935f5836fc2" providerId="Windows Live" clId="Web-{6E846FF9-3999-14ED-0869-78DE44A27C73}" dt="2024-11-16T08:56:06.837" v="0"/>
        <pc:sldMkLst>
          <pc:docMk/>
          <pc:sldMk cId="4152162397" sldId="283"/>
        </pc:sldMkLst>
      </pc:sldChg>
      <pc:sldChg chg="mod">
        <pc:chgData name="shivam GUPTA" userId="affe2935f5836fc2" providerId="Windows Live" clId="Web-{6E846FF9-3999-14ED-0869-78DE44A27C73}" dt="2024-11-16T08:56:06.837" v="0"/>
        <pc:sldMkLst>
          <pc:docMk/>
          <pc:sldMk cId="405496131" sldId="284"/>
        </pc:sldMkLst>
      </pc:sldChg>
      <pc:sldChg chg="mod">
        <pc:chgData name="shivam GUPTA" userId="affe2935f5836fc2" providerId="Windows Live" clId="Web-{6E846FF9-3999-14ED-0869-78DE44A27C73}" dt="2024-11-16T08:56:06.837" v="0"/>
        <pc:sldMkLst>
          <pc:docMk/>
          <pc:sldMk cId="231101850" sldId="285"/>
        </pc:sldMkLst>
      </pc:sldChg>
      <pc:sldChg chg="mod">
        <pc:chgData name="shivam GUPTA" userId="affe2935f5836fc2" providerId="Windows Live" clId="Web-{6E846FF9-3999-14ED-0869-78DE44A27C73}" dt="2024-11-16T08:56:06.837" v="0"/>
        <pc:sldMkLst>
          <pc:docMk/>
          <pc:sldMk cId="217411015" sldId="286"/>
        </pc:sldMkLst>
      </pc:sldChg>
      <pc:sldChg chg="mod">
        <pc:chgData name="shivam GUPTA" userId="affe2935f5836fc2" providerId="Windows Live" clId="Web-{6E846FF9-3999-14ED-0869-78DE44A27C73}" dt="2024-11-16T08:56:06.837" v="0"/>
        <pc:sldMkLst>
          <pc:docMk/>
          <pc:sldMk cId="136584946" sldId="287"/>
        </pc:sldMkLst>
      </pc:sldChg>
      <pc:sldChg chg="mod">
        <pc:chgData name="shivam GUPTA" userId="affe2935f5836fc2" providerId="Windows Live" clId="Web-{6E846FF9-3999-14ED-0869-78DE44A27C73}" dt="2024-11-16T08:56:06.837" v="0"/>
        <pc:sldMkLst>
          <pc:docMk/>
          <pc:sldMk cId="1375228852" sldId="288"/>
        </pc:sldMkLst>
      </pc:sldChg>
      <pc:sldChg chg="mod">
        <pc:chgData name="shivam GUPTA" userId="affe2935f5836fc2" providerId="Windows Live" clId="Web-{6E846FF9-3999-14ED-0869-78DE44A27C73}" dt="2024-11-16T08:56:06.837" v="0"/>
        <pc:sldMkLst>
          <pc:docMk/>
          <pc:sldMk cId="3799640593" sldId="289"/>
        </pc:sldMkLst>
      </pc:sldChg>
      <pc:sldChg chg="mod">
        <pc:chgData name="shivam GUPTA" userId="affe2935f5836fc2" providerId="Windows Live" clId="Web-{6E846FF9-3999-14ED-0869-78DE44A27C73}" dt="2024-11-16T08:56:06.837" v="0"/>
        <pc:sldMkLst>
          <pc:docMk/>
          <pc:sldMk cId="904718888" sldId="290"/>
        </pc:sldMkLst>
      </pc:sldChg>
      <pc:sldChg chg="mod">
        <pc:chgData name="shivam GUPTA" userId="affe2935f5836fc2" providerId="Windows Live" clId="Web-{6E846FF9-3999-14ED-0869-78DE44A27C73}" dt="2024-11-16T08:56:06.837" v="0"/>
        <pc:sldMkLst>
          <pc:docMk/>
          <pc:sldMk cId="1886634032" sldId="291"/>
        </pc:sldMkLst>
      </pc:sldChg>
      <pc:sldChg chg="modSp mod">
        <pc:chgData name="shivam GUPTA" userId="affe2935f5836fc2" providerId="Windows Live" clId="Web-{6E846FF9-3999-14ED-0869-78DE44A27C73}" dt="2024-11-16T08:56:47.151" v="1" actId="1076"/>
        <pc:sldMkLst>
          <pc:docMk/>
          <pc:sldMk cId="504438413" sldId="292"/>
        </pc:sldMkLst>
        <pc:picChg chg="mod">
          <ac:chgData name="shivam GUPTA" userId="affe2935f5836fc2" providerId="Windows Live" clId="Web-{6E846FF9-3999-14ED-0869-78DE44A27C73}" dt="2024-11-16T08:56:47.151" v="1" actId="1076"/>
          <ac:picMkLst>
            <pc:docMk/>
            <pc:sldMk cId="504438413" sldId="292"/>
            <ac:picMk id="4" creationId="{68E69DF7-755B-967D-6057-B0D5FBA96523}"/>
          </ac:picMkLst>
        </pc:picChg>
      </pc:sldChg>
      <pc:sldMasterChg chg="mod setBg modSldLayout">
        <pc:chgData name="shivam GUPTA" userId="affe2935f5836fc2" providerId="Windows Live" clId="Web-{6E846FF9-3999-14ED-0869-78DE44A27C73}" dt="2024-11-16T08:56:06.837" v="0"/>
        <pc:sldMasterMkLst>
          <pc:docMk/>
          <pc:sldMasterMk cId="1776487401" sldId="2147483771"/>
        </pc:sldMasterMkLst>
        <pc:sldLayoutChg chg="mod">
          <pc:chgData name="shivam GUPTA" userId="affe2935f5836fc2" providerId="Windows Live" clId="Web-{6E846FF9-3999-14ED-0869-78DE44A27C73}" dt="2024-11-16T08:56:06.837" v="0"/>
          <pc:sldLayoutMkLst>
            <pc:docMk/>
            <pc:sldMasterMk cId="1776487401" sldId="2147483771"/>
            <pc:sldLayoutMk cId="2073085849" sldId="2147483772"/>
          </pc:sldLayoutMkLst>
        </pc:sldLayoutChg>
        <pc:sldLayoutChg chg="mod">
          <pc:chgData name="shivam GUPTA" userId="affe2935f5836fc2" providerId="Windows Live" clId="Web-{6E846FF9-3999-14ED-0869-78DE44A27C73}" dt="2024-11-16T08:56:06.837" v="0"/>
          <pc:sldLayoutMkLst>
            <pc:docMk/>
            <pc:sldMasterMk cId="1776487401" sldId="2147483771"/>
            <pc:sldLayoutMk cId="765077946" sldId="2147483773"/>
          </pc:sldLayoutMkLst>
        </pc:sldLayoutChg>
        <pc:sldLayoutChg chg="mod">
          <pc:chgData name="shivam GUPTA" userId="affe2935f5836fc2" providerId="Windows Live" clId="Web-{6E846FF9-3999-14ED-0869-78DE44A27C73}" dt="2024-11-16T08:56:06.837" v="0"/>
          <pc:sldLayoutMkLst>
            <pc:docMk/>
            <pc:sldMasterMk cId="1776487401" sldId="2147483771"/>
            <pc:sldLayoutMk cId="4024908058" sldId="2147483774"/>
          </pc:sldLayoutMkLst>
        </pc:sldLayoutChg>
        <pc:sldLayoutChg chg="mod">
          <pc:chgData name="shivam GUPTA" userId="affe2935f5836fc2" providerId="Windows Live" clId="Web-{6E846FF9-3999-14ED-0869-78DE44A27C73}" dt="2024-11-16T08:56:06.837" v="0"/>
          <pc:sldLayoutMkLst>
            <pc:docMk/>
            <pc:sldMasterMk cId="1776487401" sldId="2147483771"/>
            <pc:sldLayoutMk cId="3264798127" sldId="2147483775"/>
          </pc:sldLayoutMkLst>
        </pc:sldLayoutChg>
        <pc:sldLayoutChg chg="mod">
          <pc:chgData name="shivam GUPTA" userId="affe2935f5836fc2" providerId="Windows Live" clId="Web-{6E846FF9-3999-14ED-0869-78DE44A27C73}" dt="2024-11-16T08:56:06.837" v="0"/>
          <pc:sldLayoutMkLst>
            <pc:docMk/>
            <pc:sldMasterMk cId="1776487401" sldId="2147483771"/>
            <pc:sldLayoutMk cId="354236112" sldId="2147483776"/>
          </pc:sldLayoutMkLst>
        </pc:sldLayoutChg>
        <pc:sldLayoutChg chg="mod">
          <pc:chgData name="shivam GUPTA" userId="affe2935f5836fc2" providerId="Windows Live" clId="Web-{6E846FF9-3999-14ED-0869-78DE44A27C73}" dt="2024-11-16T08:56:06.837" v="0"/>
          <pc:sldLayoutMkLst>
            <pc:docMk/>
            <pc:sldMasterMk cId="1776487401" sldId="2147483771"/>
            <pc:sldLayoutMk cId="2045242641" sldId="2147483777"/>
          </pc:sldLayoutMkLst>
        </pc:sldLayoutChg>
        <pc:sldLayoutChg chg="mod">
          <pc:chgData name="shivam GUPTA" userId="affe2935f5836fc2" providerId="Windows Live" clId="Web-{6E846FF9-3999-14ED-0869-78DE44A27C73}" dt="2024-11-16T08:56:06.837" v="0"/>
          <pc:sldLayoutMkLst>
            <pc:docMk/>
            <pc:sldMasterMk cId="1776487401" sldId="2147483771"/>
            <pc:sldLayoutMk cId="3529000736" sldId="2147483778"/>
          </pc:sldLayoutMkLst>
        </pc:sldLayoutChg>
        <pc:sldLayoutChg chg="mod">
          <pc:chgData name="shivam GUPTA" userId="affe2935f5836fc2" providerId="Windows Live" clId="Web-{6E846FF9-3999-14ED-0869-78DE44A27C73}" dt="2024-11-16T08:56:06.837" v="0"/>
          <pc:sldLayoutMkLst>
            <pc:docMk/>
            <pc:sldMasterMk cId="1776487401" sldId="2147483771"/>
            <pc:sldLayoutMk cId="2090415526" sldId="2147483779"/>
          </pc:sldLayoutMkLst>
        </pc:sldLayoutChg>
        <pc:sldLayoutChg chg="mod">
          <pc:chgData name="shivam GUPTA" userId="affe2935f5836fc2" providerId="Windows Live" clId="Web-{6E846FF9-3999-14ED-0869-78DE44A27C73}" dt="2024-11-16T08:56:06.837" v="0"/>
          <pc:sldLayoutMkLst>
            <pc:docMk/>
            <pc:sldMasterMk cId="1776487401" sldId="2147483771"/>
            <pc:sldLayoutMk cId="925029034" sldId="2147483780"/>
          </pc:sldLayoutMkLst>
        </pc:sldLayoutChg>
        <pc:sldLayoutChg chg="mod">
          <pc:chgData name="shivam GUPTA" userId="affe2935f5836fc2" providerId="Windows Live" clId="Web-{6E846FF9-3999-14ED-0869-78DE44A27C73}" dt="2024-11-16T08:56:06.837" v="0"/>
          <pc:sldLayoutMkLst>
            <pc:docMk/>
            <pc:sldMasterMk cId="1776487401" sldId="2147483771"/>
            <pc:sldLayoutMk cId="1587444021" sldId="2147483781"/>
          </pc:sldLayoutMkLst>
        </pc:sldLayoutChg>
        <pc:sldLayoutChg chg="mod">
          <pc:chgData name="shivam GUPTA" userId="affe2935f5836fc2" providerId="Windows Live" clId="Web-{6E846FF9-3999-14ED-0869-78DE44A27C73}" dt="2024-11-16T08:56:06.837" v="0"/>
          <pc:sldLayoutMkLst>
            <pc:docMk/>
            <pc:sldMasterMk cId="1776487401" sldId="2147483771"/>
            <pc:sldLayoutMk cId="988559035" sldId="2147483782"/>
          </pc:sldLayoutMkLst>
        </pc:sldLayoutChg>
        <pc:sldLayoutChg chg="mod">
          <pc:chgData name="shivam GUPTA" userId="affe2935f5836fc2" providerId="Windows Live" clId="Web-{6E846FF9-3999-14ED-0869-78DE44A27C73}" dt="2024-11-16T08:56:06.837" v="0"/>
          <pc:sldLayoutMkLst>
            <pc:docMk/>
            <pc:sldMasterMk cId="1776487401" sldId="2147483771"/>
            <pc:sldLayoutMk cId="2511182368" sldId="2147483783"/>
          </pc:sldLayoutMkLst>
        </pc:sldLayoutChg>
        <pc:sldLayoutChg chg="mod">
          <pc:chgData name="shivam GUPTA" userId="affe2935f5836fc2" providerId="Windows Live" clId="Web-{6E846FF9-3999-14ED-0869-78DE44A27C73}" dt="2024-11-16T08:56:06.837" v="0"/>
          <pc:sldLayoutMkLst>
            <pc:docMk/>
            <pc:sldMasterMk cId="1776487401" sldId="2147483771"/>
            <pc:sldLayoutMk cId="1662982432" sldId="2147483784"/>
          </pc:sldLayoutMkLst>
        </pc:sldLayoutChg>
        <pc:sldLayoutChg chg="mod">
          <pc:chgData name="shivam GUPTA" userId="affe2935f5836fc2" providerId="Windows Live" clId="Web-{6E846FF9-3999-14ED-0869-78DE44A27C73}" dt="2024-11-16T08:56:06.837" v="0"/>
          <pc:sldLayoutMkLst>
            <pc:docMk/>
            <pc:sldMasterMk cId="1776487401" sldId="2147483771"/>
            <pc:sldLayoutMk cId="217335968" sldId="2147483785"/>
          </pc:sldLayoutMkLst>
        </pc:sldLayoutChg>
        <pc:sldLayoutChg chg="mod">
          <pc:chgData name="shivam GUPTA" userId="affe2935f5836fc2" providerId="Windows Live" clId="Web-{6E846FF9-3999-14ED-0869-78DE44A27C73}" dt="2024-11-16T08:56:06.837" v="0"/>
          <pc:sldLayoutMkLst>
            <pc:docMk/>
            <pc:sldMasterMk cId="1776487401" sldId="2147483771"/>
            <pc:sldLayoutMk cId="4037872623" sldId="2147483786"/>
          </pc:sldLayoutMkLst>
        </pc:sldLayoutChg>
        <pc:sldLayoutChg chg="mod">
          <pc:chgData name="shivam GUPTA" userId="affe2935f5836fc2" providerId="Windows Live" clId="Web-{6E846FF9-3999-14ED-0869-78DE44A27C73}" dt="2024-11-16T08:56:06.837" v="0"/>
          <pc:sldLayoutMkLst>
            <pc:docMk/>
            <pc:sldMasterMk cId="1776487401" sldId="2147483771"/>
            <pc:sldLayoutMk cId="2360515205" sldId="2147483787"/>
          </pc:sldLayoutMkLst>
        </pc:sldLayoutChg>
        <pc:sldLayoutChg chg="mod">
          <pc:chgData name="shivam GUPTA" userId="affe2935f5836fc2" providerId="Windows Live" clId="Web-{6E846FF9-3999-14ED-0869-78DE44A27C73}" dt="2024-11-16T08:56:06.837" v="0"/>
          <pc:sldLayoutMkLst>
            <pc:docMk/>
            <pc:sldMasterMk cId="1776487401" sldId="2147483771"/>
            <pc:sldLayoutMk cId="972058754" sldId="2147483788"/>
          </pc:sldLayoutMkLst>
        </pc:sldLayoutChg>
      </pc:sldMasterChg>
    </pc:docChg>
  </pc:docChgLst>
  <pc:docChgLst>
    <pc:chgData name="shivam GUPTA" userId="affe2935f5836fc2" providerId="LiveId" clId="{768C1DFB-B3C4-46AC-B51F-881D852268C1}"/>
    <pc:docChg chg="undo custSel addSld delSld modSld sldOrd">
      <pc:chgData name="shivam GUPTA" userId="affe2935f5836fc2" providerId="LiveId" clId="{768C1DFB-B3C4-46AC-B51F-881D852268C1}" dt="2024-11-30T09:34:10.436" v="466" actId="2696"/>
      <pc:docMkLst>
        <pc:docMk/>
      </pc:docMkLst>
      <pc:sldChg chg="addSp delSp modSp mod modTransition chgLayout">
        <pc:chgData name="shivam GUPTA" userId="affe2935f5836fc2" providerId="LiveId" clId="{768C1DFB-B3C4-46AC-B51F-881D852268C1}" dt="2024-11-29T16:28:34.192" v="448"/>
        <pc:sldMkLst>
          <pc:docMk/>
          <pc:sldMk cId="4167884232" sldId="278"/>
        </pc:sldMkLst>
        <pc:spChg chg="mod ord">
          <ac:chgData name="shivam GUPTA" userId="affe2935f5836fc2" providerId="LiveId" clId="{768C1DFB-B3C4-46AC-B51F-881D852268C1}" dt="2024-11-29T16:11:01.516" v="419" actId="207"/>
          <ac:spMkLst>
            <pc:docMk/>
            <pc:sldMk cId="4167884232" sldId="278"/>
            <ac:spMk id="2" creationId="{0D1F047C-C727-42A7-85C5-68C5AA1B1A93}"/>
          </ac:spMkLst>
        </pc:spChg>
        <pc:spChg chg="add del mod">
          <ac:chgData name="shivam GUPTA" userId="affe2935f5836fc2" providerId="LiveId" clId="{768C1DFB-B3C4-46AC-B51F-881D852268C1}" dt="2024-11-29T16:06:43.072" v="390" actId="6264"/>
          <ac:spMkLst>
            <pc:docMk/>
            <pc:sldMk cId="4167884232" sldId="278"/>
            <ac:spMk id="3" creationId="{485F1E28-B5E5-032F-ADE0-498817141B5F}"/>
          </ac:spMkLst>
        </pc:spChg>
        <pc:spChg chg="del mod">
          <ac:chgData name="shivam GUPTA" userId="affe2935f5836fc2" providerId="LiveId" clId="{768C1DFB-B3C4-46AC-B51F-881D852268C1}" dt="2024-11-16T08:27:49.974" v="378" actId="478"/>
          <ac:spMkLst>
            <pc:docMk/>
            <pc:sldMk cId="4167884232" sldId="278"/>
            <ac:spMk id="3" creationId="{DB93FB3F-A8D4-46D3-A1C6-C79C64563729}"/>
          </ac:spMkLst>
        </pc:spChg>
        <pc:spChg chg="add del mod">
          <ac:chgData name="shivam GUPTA" userId="affe2935f5836fc2" providerId="LiveId" clId="{768C1DFB-B3C4-46AC-B51F-881D852268C1}" dt="2024-11-29T16:05:19.850" v="387" actId="6264"/>
          <ac:spMkLst>
            <pc:docMk/>
            <pc:sldMk cId="4167884232" sldId="278"/>
            <ac:spMk id="3" creationId="{E964F209-14C0-CFC1-AA8D-4E5DDF6765BD}"/>
          </ac:spMkLst>
        </pc:spChg>
        <pc:spChg chg="add del mod">
          <ac:chgData name="shivam GUPTA" userId="affe2935f5836fc2" providerId="LiveId" clId="{768C1DFB-B3C4-46AC-B51F-881D852268C1}" dt="2024-11-29T16:10:27.502" v="418"/>
          <ac:spMkLst>
            <pc:docMk/>
            <pc:sldMk cId="4167884232" sldId="278"/>
            <ac:spMk id="4" creationId="{96989415-87F2-A20F-F762-57668DAD6092}"/>
          </ac:spMkLst>
        </pc:spChg>
        <pc:spChg chg="add del mod ord">
          <ac:chgData name="shivam GUPTA" userId="affe2935f5836fc2" providerId="LiveId" clId="{768C1DFB-B3C4-46AC-B51F-881D852268C1}" dt="2024-11-29T16:06:43.072" v="390" actId="6264"/>
          <ac:spMkLst>
            <pc:docMk/>
            <pc:sldMk cId="4167884232" sldId="278"/>
            <ac:spMk id="6" creationId="{34E14ADF-4A47-B803-09F4-9002CE6AB194}"/>
          </ac:spMkLst>
        </pc:spChg>
        <pc:spChg chg="add mod ord">
          <ac:chgData name="shivam GUPTA" userId="affe2935f5836fc2" providerId="LiveId" clId="{768C1DFB-B3C4-46AC-B51F-881D852268C1}" dt="2024-11-29T16:12:56.412" v="425" actId="20577"/>
          <ac:spMkLst>
            <pc:docMk/>
            <pc:sldMk cId="4167884232" sldId="278"/>
            <ac:spMk id="7" creationId="{84B8B956-F299-07D7-6400-BF2872C9FEC9}"/>
          </ac:spMkLst>
        </pc:spChg>
        <pc:picChg chg="mod ord">
          <ac:chgData name="shivam GUPTA" userId="affe2935f5836fc2" providerId="LiveId" clId="{768C1DFB-B3C4-46AC-B51F-881D852268C1}" dt="2024-11-29T16:12:51.242" v="424" actId="1076"/>
          <ac:picMkLst>
            <pc:docMk/>
            <pc:sldMk cId="4167884232" sldId="278"/>
            <ac:picMk id="8" creationId="{242FB067-06EE-376B-57FA-9C6449AC0725}"/>
          </ac:picMkLst>
        </pc:picChg>
      </pc:sldChg>
      <pc:sldChg chg="addSp delSp modSp mod ord modTransition">
        <pc:chgData name="shivam GUPTA" userId="affe2935f5836fc2" providerId="LiveId" clId="{768C1DFB-B3C4-46AC-B51F-881D852268C1}" dt="2024-11-29T16:29:18.571" v="454"/>
        <pc:sldMkLst>
          <pc:docMk/>
          <pc:sldMk cId="3900653687" sldId="281"/>
        </pc:sldMkLst>
        <pc:spChg chg="add mod">
          <ac:chgData name="shivam GUPTA" userId="affe2935f5836fc2" providerId="LiveId" clId="{768C1DFB-B3C4-46AC-B51F-881D852268C1}" dt="2024-11-14T08:32:02.868" v="20" actId="404"/>
          <ac:spMkLst>
            <pc:docMk/>
            <pc:sldMk cId="3900653687" sldId="281"/>
            <ac:spMk id="2" creationId="{8351E965-5997-989A-B380-07563FCF52FB}"/>
          </ac:spMkLst>
        </pc:spChg>
        <pc:spChg chg="add del mod">
          <ac:chgData name="shivam GUPTA" userId="affe2935f5836fc2" providerId="LiveId" clId="{768C1DFB-B3C4-46AC-B51F-881D852268C1}" dt="2024-11-14T08:32:36.303" v="26" actId="1076"/>
          <ac:spMkLst>
            <pc:docMk/>
            <pc:sldMk cId="3900653687" sldId="281"/>
            <ac:spMk id="3" creationId="{07D430B5-F563-9EFB-AF76-3809C7BFF358}"/>
          </ac:spMkLst>
        </pc:spChg>
        <pc:spChg chg="add del">
          <ac:chgData name="shivam GUPTA" userId="affe2935f5836fc2" providerId="LiveId" clId="{768C1DFB-B3C4-46AC-B51F-881D852268C1}" dt="2024-11-14T08:32:33.678" v="25" actId="478"/>
          <ac:spMkLst>
            <pc:docMk/>
            <pc:sldMk cId="3900653687" sldId="281"/>
            <ac:spMk id="4" creationId="{FAD1C085-6AF9-C492-7AE5-7550664F505A}"/>
          </ac:spMkLst>
        </pc:spChg>
        <pc:spChg chg="add mod">
          <ac:chgData name="shivam GUPTA" userId="affe2935f5836fc2" providerId="LiveId" clId="{768C1DFB-B3C4-46AC-B51F-881D852268C1}" dt="2024-11-14T08:32:56.301" v="28" actId="1076"/>
          <ac:spMkLst>
            <pc:docMk/>
            <pc:sldMk cId="3900653687" sldId="281"/>
            <ac:spMk id="5" creationId="{5713658A-B129-FE7D-1A99-423E8AD042B1}"/>
          </ac:spMkLst>
        </pc:spChg>
        <pc:picChg chg="mod">
          <ac:chgData name="shivam GUPTA" userId="affe2935f5836fc2" providerId="LiveId" clId="{768C1DFB-B3C4-46AC-B51F-881D852268C1}" dt="2024-11-14T08:33:01.433" v="29" actId="1076"/>
          <ac:picMkLst>
            <pc:docMk/>
            <pc:sldMk cId="3900653687" sldId="281"/>
            <ac:picMk id="7" creationId="{63CA2730-E5CA-3B4E-7FA8-DF74E510179D}"/>
          </ac:picMkLst>
        </pc:picChg>
        <pc:picChg chg="mod">
          <ac:chgData name="shivam GUPTA" userId="affe2935f5836fc2" providerId="LiveId" clId="{768C1DFB-B3C4-46AC-B51F-881D852268C1}" dt="2024-11-14T08:33:04.471" v="30" actId="1076"/>
          <ac:picMkLst>
            <pc:docMk/>
            <pc:sldMk cId="3900653687" sldId="281"/>
            <ac:picMk id="9" creationId="{10A05922-31E5-F7A4-7A8A-871B29E59522}"/>
          </ac:picMkLst>
        </pc:picChg>
      </pc:sldChg>
      <pc:sldChg chg="addSp modSp mod modTransition">
        <pc:chgData name="shivam GUPTA" userId="affe2935f5836fc2" providerId="LiveId" clId="{768C1DFB-B3C4-46AC-B51F-881D852268C1}" dt="2024-11-29T16:29:29.404" v="455"/>
        <pc:sldMkLst>
          <pc:docMk/>
          <pc:sldMk cId="535648544" sldId="282"/>
        </pc:sldMkLst>
        <pc:spChg chg="add mod">
          <ac:chgData name="shivam GUPTA" userId="affe2935f5836fc2" providerId="LiveId" clId="{768C1DFB-B3C4-46AC-B51F-881D852268C1}" dt="2024-11-14T08:54:12.314" v="109" actId="1076"/>
          <ac:spMkLst>
            <pc:docMk/>
            <pc:sldMk cId="535648544" sldId="282"/>
            <ac:spMk id="3" creationId="{BEC93410-CD5B-BD4A-3478-24CD72B696CE}"/>
          </ac:spMkLst>
        </pc:spChg>
        <pc:spChg chg="add mod">
          <ac:chgData name="shivam GUPTA" userId="affe2935f5836fc2" providerId="LiveId" clId="{768C1DFB-B3C4-46AC-B51F-881D852268C1}" dt="2024-11-14T08:54:01.042" v="107" actId="20577"/>
          <ac:spMkLst>
            <pc:docMk/>
            <pc:sldMk cId="535648544" sldId="282"/>
            <ac:spMk id="4" creationId="{873EA4A1-0794-8A12-DFBE-78C1AF252B70}"/>
          </ac:spMkLst>
        </pc:spChg>
        <pc:picChg chg="mod">
          <ac:chgData name="shivam GUPTA" userId="affe2935f5836fc2" providerId="LiveId" clId="{768C1DFB-B3C4-46AC-B51F-881D852268C1}" dt="2024-11-14T08:54:06.396" v="108" actId="1076"/>
          <ac:picMkLst>
            <pc:docMk/>
            <pc:sldMk cId="535648544" sldId="282"/>
            <ac:picMk id="7" creationId="{D85FD4DE-72FA-A88D-B3E9-1AA2F17763E7}"/>
          </ac:picMkLst>
        </pc:picChg>
        <pc:picChg chg="mod">
          <ac:chgData name="shivam GUPTA" userId="affe2935f5836fc2" providerId="LiveId" clId="{768C1DFB-B3C4-46AC-B51F-881D852268C1}" dt="2024-11-14T08:51:35.329" v="86" actId="1076"/>
          <ac:picMkLst>
            <pc:docMk/>
            <pc:sldMk cId="535648544" sldId="282"/>
            <ac:picMk id="9" creationId="{33F1B959-CFB7-D51D-39FE-9AE7967B8162}"/>
          </ac:picMkLst>
        </pc:picChg>
      </pc:sldChg>
      <pc:sldChg chg="addSp modSp mod modTransition">
        <pc:chgData name="shivam GUPTA" userId="affe2935f5836fc2" providerId="LiveId" clId="{768C1DFB-B3C4-46AC-B51F-881D852268C1}" dt="2024-11-29T16:29:34.204" v="456"/>
        <pc:sldMkLst>
          <pc:docMk/>
          <pc:sldMk cId="4152162397" sldId="283"/>
        </pc:sldMkLst>
        <pc:spChg chg="add mod">
          <ac:chgData name="shivam GUPTA" userId="affe2935f5836fc2" providerId="LiveId" clId="{768C1DFB-B3C4-46AC-B51F-881D852268C1}" dt="2024-11-14T08:57:10.509" v="147" actId="1076"/>
          <ac:spMkLst>
            <pc:docMk/>
            <pc:sldMk cId="4152162397" sldId="283"/>
            <ac:spMk id="4" creationId="{A2307655-A416-5A58-A2BC-F7726FD5E5D4}"/>
          </ac:spMkLst>
        </pc:spChg>
        <pc:spChg chg="add mod">
          <ac:chgData name="shivam GUPTA" userId="affe2935f5836fc2" providerId="LiveId" clId="{768C1DFB-B3C4-46AC-B51F-881D852268C1}" dt="2024-11-14T08:57:10.509" v="147" actId="1076"/>
          <ac:spMkLst>
            <pc:docMk/>
            <pc:sldMk cId="4152162397" sldId="283"/>
            <ac:spMk id="6" creationId="{FFBA35C8-61EB-3DBC-D002-2F3CAC140258}"/>
          </ac:spMkLst>
        </pc:spChg>
        <pc:spChg chg="add mod">
          <ac:chgData name="shivam GUPTA" userId="affe2935f5836fc2" providerId="LiveId" clId="{768C1DFB-B3C4-46AC-B51F-881D852268C1}" dt="2024-11-14T08:58:28.259" v="166" actId="20577"/>
          <ac:spMkLst>
            <pc:docMk/>
            <pc:sldMk cId="4152162397" sldId="283"/>
            <ac:spMk id="7" creationId="{60AC460B-1757-4B92-2BD1-8DBAD17B30F4}"/>
          </ac:spMkLst>
        </pc:spChg>
        <pc:picChg chg="mod">
          <ac:chgData name="shivam GUPTA" userId="affe2935f5836fc2" providerId="LiveId" clId="{768C1DFB-B3C4-46AC-B51F-881D852268C1}" dt="2024-11-14T08:54:36.464" v="113" actId="1076"/>
          <ac:picMkLst>
            <pc:docMk/>
            <pc:sldMk cId="4152162397" sldId="283"/>
            <ac:picMk id="3" creationId="{56AD1DDE-2EFE-A7A2-4718-E74E58AA2800}"/>
          </ac:picMkLst>
        </pc:picChg>
        <pc:picChg chg="mod">
          <ac:chgData name="shivam GUPTA" userId="affe2935f5836fc2" providerId="LiveId" clId="{768C1DFB-B3C4-46AC-B51F-881D852268C1}" dt="2024-11-14T08:54:33.498" v="112" actId="1076"/>
          <ac:picMkLst>
            <pc:docMk/>
            <pc:sldMk cId="4152162397" sldId="283"/>
            <ac:picMk id="5" creationId="{5B5BF53A-196F-858C-0DA8-BB05109CBD65}"/>
          </ac:picMkLst>
        </pc:picChg>
      </pc:sldChg>
      <pc:sldChg chg="addSp modSp mod modTransition">
        <pc:chgData name="shivam GUPTA" userId="affe2935f5836fc2" providerId="LiveId" clId="{768C1DFB-B3C4-46AC-B51F-881D852268C1}" dt="2024-11-29T16:29:37.282" v="457"/>
        <pc:sldMkLst>
          <pc:docMk/>
          <pc:sldMk cId="405496131" sldId="284"/>
        </pc:sldMkLst>
        <pc:spChg chg="add mod">
          <ac:chgData name="shivam GUPTA" userId="affe2935f5836fc2" providerId="LiveId" clId="{768C1DFB-B3C4-46AC-B51F-881D852268C1}" dt="2024-11-14T08:38:45.274" v="53" actId="404"/>
          <ac:spMkLst>
            <pc:docMk/>
            <pc:sldMk cId="405496131" sldId="284"/>
            <ac:spMk id="4" creationId="{C3BAEFB4-2ADB-D21A-EA81-30DF1DDE2783}"/>
          </ac:spMkLst>
        </pc:spChg>
        <pc:spChg chg="add mod">
          <ac:chgData name="shivam GUPTA" userId="affe2935f5836fc2" providerId="LiveId" clId="{768C1DFB-B3C4-46AC-B51F-881D852268C1}" dt="2024-11-14T08:39:02.046" v="55" actId="1076"/>
          <ac:spMkLst>
            <pc:docMk/>
            <pc:sldMk cId="405496131" sldId="284"/>
            <ac:spMk id="6" creationId="{06BA75D2-7CD8-AD9A-9A4B-F3A7416621C7}"/>
          </ac:spMkLst>
        </pc:spChg>
        <pc:picChg chg="mod">
          <ac:chgData name="shivam GUPTA" userId="affe2935f5836fc2" providerId="LiveId" clId="{768C1DFB-B3C4-46AC-B51F-881D852268C1}" dt="2024-11-14T08:39:04.413" v="56" actId="1076"/>
          <ac:picMkLst>
            <pc:docMk/>
            <pc:sldMk cId="405496131" sldId="284"/>
            <ac:picMk id="3" creationId="{A31A997F-47A5-CC28-BFB3-38D745925BBB}"/>
          </ac:picMkLst>
        </pc:picChg>
        <pc:picChg chg="mod">
          <ac:chgData name="shivam GUPTA" userId="affe2935f5836fc2" providerId="LiveId" clId="{768C1DFB-B3C4-46AC-B51F-881D852268C1}" dt="2024-11-14T08:38:09.133" v="41" actId="14100"/>
          <ac:picMkLst>
            <pc:docMk/>
            <pc:sldMk cId="405496131" sldId="284"/>
            <ac:picMk id="5" creationId="{C88789B9-E092-B433-3B58-1A653B196B66}"/>
          </ac:picMkLst>
        </pc:picChg>
      </pc:sldChg>
      <pc:sldChg chg="addSp modSp mod modTransition">
        <pc:chgData name="shivam GUPTA" userId="affe2935f5836fc2" providerId="LiveId" clId="{768C1DFB-B3C4-46AC-B51F-881D852268C1}" dt="2024-11-29T16:29:40.310" v="458"/>
        <pc:sldMkLst>
          <pc:docMk/>
          <pc:sldMk cId="231101850" sldId="285"/>
        </pc:sldMkLst>
        <pc:spChg chg="add mod">
          <ac:chgData name="shivam GUPTA" userId="affe2935f5836fc2" providerId="LiveId" clId="{768C1DFB-B3C4-46AC-B51F-881D852268C1}" dt="2024-11-14T08:46:01.731" v="70" actId="14100"/>
          <ac:spMkLst>
            <pc:docMk/>
            <pc:sldMk cId="231101850" sldId="285"/>
            <ac:spMk id="4" creationId="{A89EA0A2-4FEE-2210-7164-4AD0F3086831}"/>
          </ac:spMkLst>
        </pc:spChg>
        <pc:spChg chg="add mod">
          <ac:chgData name="shivam GUPTA" userId="affe2935f5836fc2" providerId="LiveId" clId="{768C1DFB-B3C4-46AC-B51F-881D852268C1}" dt="2024-11-14T08:47:13.479" v="80" actId="14100"/>
          <ac:spMkLst>
            <pc:docMk/>
            <pc:sldMk cId="231101850" sldId="285"/>
            <ac:spMk id="7" creationId="{7D7C2538-FAE0-7C8F-2AF3-D90F5C7E0188}"/>
          </ac:spMkLst>
        </pc:spChg>
        <pc:picChg chg="mod">
          <ac:chgData name="shivam GUPTA" userId="affe2935f5836fc2" providerId="LiveId" clId="{768C1DFB-B3C4-46AC-B51F-881D852268C1}" dt="2024-11-14T08:47:29.007" v="81" actId="1076"/>
          <ac:picMkLst>
            <pc:docMk/>
            <pc:sldMk cId="231101850" sldId="285"/>
            <ac:picMk id="3" creationId="{9AFB841E-8A4E-A873-17B8-EE9C3450FDF8}"/>
          </ac:picMkLst>
        </pc:picChg>
        <pc:picChg chg="mod">
          <ac:chgData name="shivam GUPTA" userId="affe2935f5836fc2" providerId="LiveId" clId="{768C1DFB-B3C4-46AC-B51F-881D852268C1}" dt="2024-11-14T08:46:07.613" v="72" actId="1076"/>
          <ac:picMkLst>
            <pc:docMk/>
            <pc:sldMk cId="231101850" sldId="285"/>
            <ac:picMk id="5" creationId="{57140607-C357-E1D2-5F1C-70A77CC2FB4C}"/>
          </ac:picMkLst>
        </pc:picChg>
        <pc:picChg chg="add mod">
          <ac:chgData name="shivam GUPTA" userId="affe2935f5836fc2" providerId="LiveId" clId="{768C1DFB-B3C4-46AC-B51F-881D852268C1}" dt="2024-11-14T08:46:26.810" v="73"/>
          <ac:picMkLst>
            <pc:docMk/>
            <pc:sldMk cId="231101850" sldId="285"/>
            <ac:picMk id="6" creationId="{E01111FA-CC0F-9456-4122-645D440E4C3A}"/>
          </ac:picMkLst>
        </pc:picChg>
      </pc:sldChg>
      <pc:sldChg chg="addSp modSp mod ord modTransition">
        <pc:chgData name="shivam GUPTA" userId="affe2935f5836fc2" providerId="LiveId" clId="{768C1DFB-B3C4-46AC-B51F-881D852268C1}" dt="2024-11-29T16:29:44.699" v="459"/>
        <pc:sldMkLst>
          <pc:docMk/>
          <pc:sldMk cId="217411015" sldId="286"/>
        </pc:sldMkLst>
        <pc:spChg chg="add mod">
          <ac:chgData name="shivam GUPTA" userId="affe2935f5836fc2" providerId="LiveId" clId="{768C1DFB-B3C4-46AC-B51F-881D852268C1}" dt="2024-11-14T08:59:54.887" v="178" actId="14100"/>
          <ac:spMkLst>
            <pc:docMk/>
            <pc:sldMk cId="217411015" sldId="286"/>
            <ac:spMk id="4" creationId="{81BB04E4-0A52-3FD1-D653-684E6091FB9E}"/>
          </ac:spMkLst>
        </pc:spChg>
        <pc:spChg chg="add mod">
          <ac:chgData name="shivam GUPTA" userId="affe2935f5836fc2" providerId="LiveId" clId="{768C1DFB-B3C4-46AC-B51F-881D852268C1}" dt="2024-11-14T09:00:14.102" v="180" actId="1076"/>
          <ac:spMkLst>
            <pc:docMk/>
            <pc:sldMk cId="217411015" sldId="286"/>
            <ac:spMk id="7" creationId="{62C159EC-25AB-EC32-5655-3FD2A9A89C84}"/>
          </ac:spMkLst>
        </pc:spChg>
        <pc:picChg chg="mod">
          <ac:chgData name="shivam GUPTA" userId="affe2935f5836fc2" providerId="LiveId" clId="{768C1DFB-B3C4-46AC-B51F-881D852268C1}" dt="2024-11-14T08:58:13.432" v="157" actId="1076"/>
          <ac:picMkLst>
            <pc:docMk/>
            <pc:sldMk cId="217411015" sldId="286"/>
            <ac:picMk id="3" creationId="{38FA9213-A0EC-BA60-37DF-DA1D276AC98C}"/>
          </ac:picMkLst>
        </pc:picChg>
        <pc:picChg chg="mod">
          <ac:chgData name="shivam GUPTA" userId="affe2935f5836fc2" providerId="LiveId" clId="{768C1DFB-B3C4-46AC-B51F-881D852268C1}" dt="2024-11-14T08:58:09.605" v="156" actId="1076"/>
          <ac:picMkLst>
            <pc:docMk/>
            <pc:sldMk cId="217411015" sldId="286"/>
            <ac:picMk id="5" creationId="{325B16B8-2B75-280A-8DB0-BE71DB8BE817}"/>
          </ac:picMkLst>
        </pc:picChg>
      </pc:sldChg>
      <pc:sldChg chg="addSp delSp modSp new mod modTransition">
        <pc:chgData name="shivam GUPTA" userId="affe2935f5836fc2" providerId="LiveId" clId="{768C1DFB-B3C4-46AC-B51F-881D852268C1}" dt="2024-11-29T16:28:59.543" v="451"/>
        <pc:sldMkLst>
          <pc:docMk/>
          <pc:sldMk cId="136584946" sldId="287"/>
        </pc:sldMkLst>
        <pc:spChg chg="mod">
          <ac:chgData name="shivam GUPTA" userId="affe2935f5836fc2" providerId="LiveId" clId="{768C1DFB-B3C4-46AC-B51F-881D852268C1}" dt="2024-11-14T09:01:45.820" v="200" actId="1076"/>
          <ac:spMkLst>
            <pc:docMk/>
            <pc:sldMk cId="136584946" sldId="287"/>
            <ac:spMk id="2" creationId="{A583AD2E-73A5-CEA6-93DE-6DBA3A59C541}"/>
          </ac:spMkLst>
        </pc:spChg>
        <pc:spChg chg="del">
          <ac:chgData name="shivam GUPTA" userId="affe2935f5836fc2" providerId="LiveId" clId="{768C1DFB-B3C4-46AC-B51F-881D852268C1}" dt="2024-11-14T09:01:13.615" v="183"/>
          <ac:spMkLst>
            <pc:docMk/>
            <pc:sldMk cId="136584946" sldId="287"/>
            <ac:spMk id="3" creationId="{E49D7E5B-EFFD-CB50-38E6-6BF1B511C25C}"/>
          </ac:spMkLst>
        </pc:spChg>
        <pc:spChg chg="add mod">
          <ac:chgData name="shivam GUPTA" userId="affe2935f5836fc2" providerId="LiveId" clId="{768C1DFB-B3C4-46AC-B51F-881D852268C1}" dt="2024-11-14T09:01:34.390" v="195" actId="1076"/>
          <ac:spMkLst>
            <pc:docMk/>
            <pc:sldMk cId="136584946" sldId="287"/>
            <ac:spMk id="4" creationId="{E3079FAA-4802-1EFB-3705-51F99606B7D6}"/>
          </ac:spMkLst>
        </pc:spChg>
      </pc:sldChg>
      <pc:sldChg chg="new del">
        <pc:chgData name="shivam GUPTA" userId="affe2935f5836fc2" providerId="LiveId" clId="{768C1DFB-B3C4-46AC-B51F-881D852268C1}" dt="2024-11-14T08:37:32.806" v="37" actId="47"/>
        <pc:sldMkLst>
          <pc:docMk/>
          <pc:sldMk cId="1104238415" sldId="287"/>
        </pc:sldMkLst>
      </pc:sldChg>
      <pc:sldChg chg="addSp delSp modSp new mod modTransition">
        <pc:chgData name="shivam GUPTA" userId="affe2935f5836fc2" providerId="LiveId" clId="{768C1DFB-B3C4-46AC-B51F-881D852268C1}" dt="2024-11-29T16:29:08.520" v="452"/>
        <pc:sldMkLst>
          <pc:docMk/>
          <pc:sldMk cId="1375228852" sldId="288"/>
        </pc:sldMkLst>
        <pc:spChg chg="mod">
          <ac:chgData name="shivam GUPTA" userId="affe2935f5836fc2" providerId="LiveId" clId="{768C1DFB-B3C4-46AC-B51F-881D852268C1}" dt="2024-11-14T09:03:10.145" v="222" actId="1076"/>
          <ac:spMkLst>
            <pc:docMk/>
            <pc:sldMk cId="1375228852" sldId="288"/>
            <ac:spMk id="2" creationId="{2C3FA8C9-43B8-1A1C-204F-6D4865EC4F49}"/>
          </ac:spMkLst>
        </pc:spChg>
        <pc:spChg chg="del">
          <ac:chgData name="shivam GUPTA" userId="affe2935f5836fc2" providerId="LiveId" clId="{768C1DFB-B3C4-46AC-B51F-881D852268C1}" dt="2024-11-14T09:02:20.577" v="207"/>
          <ac:spMkLst>
            <pc:docMk/>
            <pc:sldMk cId="1375228852" sldId="288"/>
            <ac:spMk id="3" creationId="{1BD39F85-EEE5-2294-CB30-5B3DC9845682}"/>
          </ac:spMkLst>
        </pc:spChg>
        <pc:spChg chg="add mod">
          <ac:chgData name="shivam GUPTA" userId="affe2935f5836fc2" providerId="LiveId" clId="{768C1DFB-B3C4-46AC-B51F-881D852268C1}" dt="2024-11-14T09:03:15.276" v="224" actId="20577"/>
          <ac:spMkLst>
            <pc:docMk/>
            <pc:sldMk cId="1375228852" sldId="288"/>
            <ac:spMk id="4" creationId="{2226A7B5-AC8F-EA44-5C9E-AF8F08FAC188}"/>
          </ac:spMkLst>
        </pc:spChg>
      </pc:sldChg>
      <pc:sldChg chg="addSp delSp modSp new mod modTransition">
        <pc:chgData name="shivam GUPTA" userId="affe2935f5836fc2" providerId="LiveId" clId="{768C1DFB-B3C4-46AC-B51F-881D852268C1}" dt="2024-11-29T16:29:12.715" v="453"/>
        <pc:sldMkLst>
          <pc:docMk/>
          <pc:sldMk cId="3799640593" sldId="289"/>
        </pc:sldMkLst>
        <pc:spChg chg="mod">
          <ac:chgData name="shivam GUPTA" userId="affe2935f5836fc2" providerId="LiveId" clId="{768C1DFB-B3C4-46AC-B51F-881D852268C1}" dt="2024-11-14T09:03:38.570" v="229" actId="403"/>
          <ac:spMkLst>
            <pc:docMk/>
            <pc:sldMk cId="3799640593" sldId="289"/>
            <ac:spMk id="2" creationId="{87DC77ED-48D5-7565-9F69-3E019193C1A3}"/>
          </ac:spMkLst>
        </pc:spChg>
        <pc:spChg chg="del">
          <ac:chgData name="shivam GUPTA" userId="affe2935f5836fc2" providerId="LiveId" clId="{768C1DFB-B3C4-46AC-B51F-881D852268C1}" dt="2024-11-14T09:03:48.587" v="230"/>
          <ac:spMkLst>
            <pc:docMk/>
            <pc:sldMk cId="3799640593" sldId="289"/>
            <ac:spMk id="3" creationId="{AA917411-B346-9E53-918E-F170A3F8226B}"/>
          </ac:spMkLst>
        </pc:spChg>
        <pc:spChg chg="add mod">
          <ac:chgData name="shivam GUPTA" userId="affe2935f5836fc2" providerId="LiveId" clId="{768C1DFB-B3C4-46AC-B51F-881D852268C1}" dt="2024-11-14T09:04:03.662" v="239" actId="20577"/>
          <ac:spMkLst>
            <pc:docMk/>
            <pc:sldMk cId="3799640593" sldId="289"/>
            <ac:spMk id="4" creationId="{8589AC5D-9267-685B-4208-2BE9C44C6D30}"/>
          </ac:spMkLst>
        </pc:spChg>
      </pc:sldChg>
      <pc:sldChg chg="new del">
        <pc:chgData name="shivam GUPTA" userId="affe2935f5836fc2" providerId="LiveId" clId="{768C1DFB-B3C4-46AC-B51F-881D852268C1}" dt="2024-11-14T09:04:36.885" v="241" actId="47"/>
        <pc:sldMkLst>
          <pc:docMk/>
          <pc:sldMk cId="245977581" sldId="290"/>
        </pc:sldMkLst>
      </pc:sldChg>
      <pc:sldChg chg="addSp delSp modSp new mod modTransition modClrScheme chgLayout">
        <pc:chgData name="shivam GUPTA" userId="affe2935f5836fc2" providerId="LiveId" clId="{768C1DFB-B3C4-46AC-B51F-881D852268C1}" dt="2024-11-29T16:29:49.885" v="460"/>
        <pc:sldMkLst>
          <pc:docMk/>
          <pc:sldMk cId="904718888" sldId="290"/>
        </pc:sldMkLst>
        <pc:spChg chg="add mod">
          <ac:chgData name="shivam GUPTA" userId="affe2935f5836fc2" providerId="LiveId" clId="{768C1DFB-B3C4-46AC-B51F-881D852268C1}" dt="2024-11-14T09:05:05.620" v="251" actId="403"/>
          <ac:spMkLst>
            <pc:docMk/>
            <pc:sldMk cId="904718888" sldId="290"/>
            <ac:spMk id="2" creationId="{8A83EDC9-9430-C490-FA50-58B580F5C628}"/>
          </ac:spMkLst>
        </pc:spChg>
        <pc:spChg chg="add del mod">
          <ac:chgData name="shivam GUPTA" userId="affe2935f5836fc2" providerId="LiveId" clId="{768C1DFB-B3C4-46AC-B51F-881D852268C1}" dt="2024-11-14T09:05:15.568" v="252"/>
          <ac:spMkLst>
            <pc:docMk/>
            <pc:sldMk cId="904718888" sldId="290"/>
            <ac:spMk id="3" creationId="{46D6BFF9-B54A-FBD7-9A4A-58EAFCB3AD14}"/>
          </ac:spMkLst>
        </pc:spChg>
        <pc:spChg chg="add mod">
          <ac:chgData name="shivam GUPTA" userId="affe2935f5836fc2" providerId="LiveId" clId="{768C1DFB-B3C4-46AC-B51F-881D852268C1}" dt="2024-11-14T09:05:39.274" v="261" actId="14100"/>
          <ac:spMkLst>
            <pc:docMk/>
            <pc:sldMk cId="904718888" sldId="290"/>
            <ac:spMk id="4" creationId="{75D94112-4BB7-F406-1E4F-51AF76ED4DFF}"/>
          </ac:spMkLst>
        </pc:spChg>
      </pc:sldChg>
      <pc:sldChg chg="addSp delSp modSp new mod modTransition">
        <pc:chgData name="shivam GUPTA" userId="affe2935f5836fc2" providerId="LiveId" clId="{768C1DFB-B3C4-46AC-B51F-881D852268C1}" dt="2024-11-29T16:29:52.636" v="461"/>
        <pc:sldMkLst>
          <pc:docMk/>
          <pc:sldMk cId="1886634032" sldId="291"/>
        </pc:sldMkLst>
        <pc:spChg chg="mod">
          <ac:chgData name="shivam GUPTA" userId="affe2935f5836fc2" providerId="LiveId" clId="{768C1DFB-B3C4-46AC-B51F-881D852268C1}" dt="2024-11-14T09:05:57.891" v="269" actId="403"/>
          <ac:spMkLst>
            <pc:docMk/>
            <pc:sldMk cId="1886634032" sldId="291"/>
            <ac:spMk id="2" creationId="{454F1005-93C8-2982-8243-0034215348B3}"/>
          </ac:spMkLst>
        </pc:spChg>
        <pc:spChg chg="del">
          <ac:chgData name="shivam GUPTA" userId="affe2935f5836fc2" providerId="LiveId" clId="{768C1DFB-B3C4-46AC-B51F-881D852268C1}" dt="2024-11-14T09:06:08.652" v="270"/>
          <ac:spMkLst>
            <pc:docMk/>
            <pc:sldMk cId="1886634032" sldId="291"/>
            <ac:spMk id="3" creationId="{FDA313B8-FFA3-A50F-14FF-19C7E25C63DB}"/>
          </ac:spMkLst>
        </pc:spChg>
        <pc:spChg chg="add mod">
          <ac:chgData name="shivam GUPTA" userId="affe2935f5836fc2" providerId="LiveId" clId="{768C1DFB-B3C4-46AC-B51F-881D852268C1}" dt="2024-11-14T09:06:38.446" v="281" actId="1076"/>
          <ac:spMkLst>
            <pc:docMk/>
            <pc:sldMk cId="1886634032" sldId="291"/>
            <ac:spMk id="4" creationId="{2557E471-989A-ADED-3E8E-539AB2C58013}"/>
          </ac:spMkLst>
        </pc:spChg>
      </pc:sldChg>
      <pc:sldChg chg="modTransition">
        <pc:chgData name="shivam GUPTA" userId="affe2935f5836fc2" providerId="LiveId" clId="{768C1DFB-B3C4-46AC-B51F-881D852268C1}" dt="2024-11-29T16:29:57.166" v="462"/>
        <pc:sldMkLst>
          <pc:docMk/>
          <pc:sldMk cId="504438413" sldId="292"/>
        </pc:sldMkLst>
      </pc:sldChg>
      <pc:sldChg chg="addSp modSp new">
        <pc:chgData name="shivam GUPTA" userId="affe2935f5836fc2" providerId="LiveId" clId="{768C1DFB-B3C4-46AC-B51F-881D852268C1}" dt="2024-11-14T09:08:05.399" v="289" actId="14100"/>
        <pc:sldMkLst>
          <pc:docMk/>
          <pc:sldMk cId="2553353543" sldId="292"/>
        </pc:sldMkLst>
        <pc:picChg chg="add mod">
          <ac:chgData name="shivam GUPTA" userId="affe2935f5836fc2" providerId="LiveId" clId="{768C1DFB-B3C4-46AC-B51F-881D852268C1}" dt="2024-11-14T09:08:05.399" v="289" actId="14100"/>
          <ac:picMkLst>
            <pc:docMk/>
            <pc:sldMk cId="2553353543" sldId="292"/>
            <ac:picMk id="11266" creationId="{6234B906-1FE7-814A-1FBF-39646E22B336}"/>
          </ac:picMkLst>
        </pc:picChg>
      </pc:sldChg>
      <pc:sldChg chg="new del">
        <pc:chgData name="shivam GUPTA" userId="affe2935f5836fc2" providerId="LiveId" clId="{768C1DFB-B3C4-46AC-B51F-881D852268C1}" dt="2024-11-15T08:23:50.808" v="291" actId="2696"/>
        <pc:sldMkLst>
          <pc:docMk/>
          <pc:sldMk cId="127920577" sldId="293"/>
        </pc:sldMkLst>
      </pc:sldChg>
      <pc:sldChg chg="new del">
        <pc:chgData name="shivam GUPTA" userId="affe2935f5836fc2" providerId="LiveId" clId="{768C1DFB-B3C4-46AC-B51F-881D852268C1}" dt="2024-11-30T09:34:06.702" v="465" actId="2696"/>
        <pc:sldMkLst>
          <pc:docMk/>
          <pc:sldMk cId="578309840" sldId="293"/>
        </pc:sldMkLst>
      </pc:sldChg>
      <pc:sldChg chg="new del">
        <pc:chgData name="shivam GUPTA" userId="affe2935f5836fc2" providerId="LiveId" clId="{768C1DFB-B3C4-46AC-B51F-881D852268C1}" dt="2024-11-30T09:34:10.436" v="466" actId="2696"/>
        <pc:sldMkLst>
          <pc:docMk/>
          <pc:sldMk cId="262793865" sldId="294"/>
        </pc:sldMkLst>
      </pc:sldChg>
    </pc:docChg>
  </pc:docChgLst>
  <pc:docChgLst>
    <pc:chgData name="shivam GUPTA" userId="affe2935f5836fc2" providerId="Windows Live" clId="Web-{10203C3B-74C6-71B9-6FA0-92058AF80C15}"/>
    <pc:docChg chg="addSld delSld modSld">
      <pc:chgData name="shivam GUPTA" userId="affe2935f5836fc2" providerId="Windows Live" clId="Web-{10203C3B-74C6-71B9-6FA0-92058AF80C15}" dt="2024-11-16T08:54:00.308" v="24" actId="14100"/>
      <pc:docMkLst>
        <pc:docMk/>
      </pc:docMkLst>
      <pc:sldChg chg="addSp delSp modSp">
        <pc:chgData name="shivam GUPTA" userId="affe2935f5836fc2" providerId="Windows Live" clId="Web-{10203C3B-74C6-71B9-6FA0-92058AF80C15}" dt="2024-11-16T08:52:44.023" v="10"/>
        <pc:sldMkLst>
          <pc:docMk/>
          <pc:sldMk cId="1886634032" sldId="291"/>
        </pc:sldMkLst>
        <pc:spChg chg="add del mod">
          <ac:chgData name="shivam GUPTA" userId="affe2935f5836fc2" providerId="Windows Live" clId="Web-{10203C3B-74C6-71B9-6FA0-92058AF80C15}" dt="2024-11-16T08:52:44.023" v="9"/>
          <ac:spMkLst>
            <pc:docMk/>
            <pc:sldMk cId="1886634032" sldId="291"/>
            <ac:spMk id="5" creationId="{50517E0E-D7B6-49A0-2D77-77240CE9F0E6}"/>
          </ac:spMkLst>
        </pc:spChg>
        <pc:picChg chg="add del mod">
          <ac:chgData name="shivam GUPTA" userId="affe2935f5836fc2" providerId="Windows Live" clId="Web-{10203C3B-74C6-71B9-6FA0-92058AF80C15}" dt="2024-11-16T08:52:44.023" v="10"/>
          <ac:picMkLst>
            <pc:docMk/>
            <pc:sldMk cId="1886634032" sldId="291"/>
            <ac:picMk id="3" creationId="{68E69DF7-755B-967D-6057-B0D5FBA96523}"/>
          </ac:picMkLst>
        </pc:picChg>
      </pc:sldChg>
      <pc:sldChg chg="addSp modSp new">
        <pc:chgData name="shivam GUPTA" userId="affe2935f5836fc2" providerId="Windows Live" clId="Web-{10203C3B-74C6-71B9-6FA0-92058AF80C15}" dt="2024-11-16T08:54:00.308" v="24" actId="14100"/>
        <pc:sldMkLst>
          <pc:docMk/>
          <pc:sldMk cId="504438413" sldId="292"/>
        </pc:sldMkLst>
        <pc:spChg chg="add mod">
          <ac:chgData name="shivam GUPTA" userId="affe2935f5836fc2" providerId="Windows Live" clId="Web-{10203C3B-74C6-71B9-6FA0-92058AF80C15}" dt="2024-11-16T08:54:00.308" v="24" actId="14100"/>
          <ac:spMkLst>
            <pc:docMk/>
            <pc:sldMk cId="504438413" sldId="292"/>
            <ac:spMk id="5" creationId="{50517E0E-D7B6-49A0-2D77-77240CE9F0E6}"/>
          </ac:spMkLst>
        </pc:spChg>
        <pc:picChg chg="add mod">
          <ac:chgData name="shivam GUPTA" userId="affe2935f5836fc2" providerId="Windows Live" clId="Web-{10203C3B-74C6-71B9-6FA0-92058AF80C15}" dt="2024-11-16T08:54:00.308" v="23" actId="14100"/>
          <ac:picMkLst>
            <pc:docMk/>
            <pc:sldMk cId="504438413" sldId="292"/>
            <ac:picMk id="4" creationId="{68E69DF7-755B-967D-6057-B0D5FBA96523}"/>
          </ac:picMkLst>
        </pc:picChg>
      </pc:sldChg>
      <pc:sldChg chg="del">
        <pc:chgData name="shivam GUPTA" userId="affe2935f5836fc2" providerId="Windows Live" clId="Web-{10203C3B-74C6-71B9-6FA0-92058AF80C15}" dt="2024-11-16T08:51:06.473" v="0"/>
        <pc:sldMkLst>
          <pc:docMk/>
          <pc:sldMk cId="3231911756" sldId="29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73085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7444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8559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1182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2982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335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7872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051520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205875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0779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24908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ED0CC-082F-4160-86E5-0D6041F12778}" type="datetime1">
              <a:rPr lang="en-US" smtClean="0"/>
              <a:t>11/30/2024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47981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ED0CC-082F-4160-86E5-0D6041F12778}" type="datetime1">
              <a:rPr lang="en-US" smtClean="0"/>
              <a:t>11/30/2024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2361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5242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68812DA-F765-4142-A6A3-A8ED7235E082}" type="datetime1">
              <a:rPr lang="en-US" smtClean="0"/>
              <a:t>11/30/2024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9000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11/30/2024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04155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11/30/2024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5029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73ED0CC-082F-4160-86E5-0D6041F12778}" type="datetime1">
              <a:rPr lang="en-US" smtClean="0"/>
              <a:t>11/30/2024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76487401"/>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File:Thank_you_001.jpg" TargetMode="External"/><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0"/>
            <a:ext cx="12192001" cy="6857990"/>
          </a:xfrm>
          <a:prstGeom prst="rect">
            <a:avLst/>
          </a:prstGeom>
        </p:spPr>
      </p:pic>
      <p:pic>
        <p:nvPicPr>
          <p:cNvPr id="8" name="Picture 7">
            <a:extLst>
              <a:ext uri="{FF2B5EF4-FFF2-40B4-BE49-F238E27FC236}">
                <a16:creationId xmlns:a16="http://schemas.microsoft.com/office/drawing/2014/main" id="{242FB067-06EE-376B-57FA-9C6449AC0725}"/>
              </a:ext>
            </a:extLst>
          </p:cNvPr>
          <p:cNvPicPr>
            <a:picLocks noChangeAspect="1"/>
          </p:cNvPicPr>
          <p:nvPr/>
        </p:nvPicPr>
        <p:blipFill>
          <a:blip r:embed="rId3"/>
          <a:stretch>
            <a:fillRect/>
          </a:stretch>
        </p:blipFill>
        <p:spPr>
          <a:xfrm>
            <a:off x="-1632902" y="148921"/>
            <a:ext cx="14320684" cy="68579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751012" y="1300785"/>
            <a:ext cx="8689976" cy="2509213"/>
          </a:xfrm>
        </p:spPr>
        <p:txBody>
          <a:bodyPr>
            <a:normAutofit/>
          </a:bodyPr>
          <a:lstStyle/>
          <a:p>
            <a:r>
              <a:rPr lang="en-US" dirty="0">
                <a:solidFill>
                  <a:srgbClr val="C00000"/>
                </a:solidFill>
              </a:rPr>
              <a:t>GOLD PRICES ANALYSIS 2019 TO 2024 ( CASE STUDY )</a:t>
            </a:r>
          </a:p>
        </p:txBody>
      </p:sp>
      <p:sp>
        <p:nvSpPr>
          <p:cNvPr id="7" name="Subtitle 6">
            <a:extLst>
              <a:ext uri="{FF2B5EF4-FFF2-40B4-BE49-F238E27FC236}">
                <a16:creationId xmlns:a16="http://schemas.microsoft.com/office/drawing/2014/main" id="{84B8B956-F299-07D7-6400-BF2872C9FEC9}"/>
              </a:ext>
            </a:extLst>
          </p:cNvPr>
          <p:cNvSpPr>
            <a:spLocks noGrp="1"/>
          </p:cNvSpPr>
          <p:nvPr>
            <p:ph type="subTitle" idx="1"/>
          </p:nvPr>
        </p:nvSpPr>
        <p:spPr/>
        <p:txBody>
          <a:bodyPr/>
          <a:lstStyle/>
          <a:p>
            <a:r>
              <a:rPr lang="en-US" dirty="0">
                <a:solidFill>
                  <a:srgbClr val="C00000"/>
                </a:solidFill>
              </a:rPr>
              <a:t>)</a:t>
            </a:r>
          </a:p>
        </p:txBody>
      </p:sp>
    </p:spTree>
    <p:extLst>
      <p:ext uri="{BB962C8B-B14F-4D97-AF65-F5344CB8AC3E}">
        <p14:creationId xmlns:p14="http://schemas.microsoft.com/office/powerpoint/2010/main" val="4167884232"/>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FA9213-A0EC-BA60-37DF-DA1D276AC98C}"/>
              </a:ext>
            </a:extLst>
          </p:cNvPr>
          <p:cNvPicPr>
            <a:picLocks noChangeAspect="1"/>
          </p:cNvPicPr>
          <p:nvPr/>
        </p:nvPicPr>
        <p:blipFill>
          <a:blip r:embed="rId2"/>
          <a:stretch>
            <a:fillRect/>
          </a:stretch>
        </p:blipFill>
        <p:spPr>
          <a:xfrm>
            <a:off x="488340" y="2287718"/>
            <a:ext cx="6068272" cy="1790950"/>
          </a:xfrm>
          <a:prstGeom prst="rect">
            <a:avLst/>
          </a:prstGeom>
        </p:spPr>
      </p:pic>
      <p:pic>
        <p:nvPicPr>
          <p:cNvPr id="5" name="Picture 4">
            <a:extLst>
              <a:ext uri="{FF2B5EF4-FFF2-40B4-BE49-F238E27FC236}">
                <a16:creationId xmlns:a16="http://schemas.microsoft.com/office/drawing/2014/main" id="{325B16B8-2B75-280A-8DB0-BE71DB8BE817}"/>
              </a:ext>
            </a:extLst>
          </p:cNvPr>
          <p:cNvPicPr>
            <a:picLocks noChangeAspect="1"/>
          </p:cNvPicPr>
          <p:nvPr/>
        </p:nvPicPr>
        <p:blipFill>
          <a:blip r:embed="rId3"/>
          <a:stretch>
            <a:fillRect/>
          </a:stretch>
        </p:blipFill>
        <p:spPr>
          <a:xfrm>
            <a:off x="488340" y="4342662"/>
            <a:ext cx="2857899" cy="2400635"/>
          </a:xfrm>
          <a:prstGeom prst="rect">
            <a:avLst/>
          </a:prstGeom>
        </p:spPr>
      </p:pic>
      <p:sp>
        <p:nvSpPr>
          <p:cNvPr id="4" name="TextBox 3">
            <a:extLst>
              <a:ext uri="{FF2B5EF4-FFF2-40B4-BE49-F238E27FC236}">
                <a16:creationId xmlns:a16="http://schemas.microsoft.com/office/drawing/2014/main" id="{81BB04E4-0A52-3FD1-D653-684E6091FB9E}"/>
              </a:ext>
            </a:extLst>
          </p:cNvPr>
          <p:cNvSpPr txBox="1"/>
          <p:nvPr/>
        </p:nvSpPr>
        <p:spPr>
          <a:xfrm>
            <a:off x="488340" y="1"/>
            <a:ext cx="9511066" cy="707886"/>
          </a:xfrm>
          <a:prstGeom prst="rect">
            <a:avLst/>
          </a:prstGeom>
          <a:noFill/>
        </p:spPr>
        <p:txBody>
          <a:bodyPr wrap="square">
            <a:spAutoFit/>
          </a:bodyPr>
          <a:lstStyle/>
          <a:p>
            <a:r>
              <a:rPr lang="en-US" sz="4000" b="1" dirty="0"/>
              <a:t>Highest Gold Prices by Data Source</a:t>
            </a:r>
            <a:endParaRPr lang="en-US" b="1" dirty="0"/>
          </a:p>
        </p:txBody>
      </p:sp>
      <p:sp>
        <p:nvSpPr>
          <p:cNvPr id="7" name="TextBox 6">
            <a:extLst>
              <a:ext uri="{FF2B5EF4-FFF2-40B4-BE49-F238E27FC236}">
                <a16:creationId xmlns:a16="http://schemas.microsoft.com/office/drawing/2014/main" id="{62C159EC-25AB-EC32-5655-3FD2A9A89C84}"/>
              </a:ext>
            </a:extLst>
          </p:cNvPr>
          <p:cNvSpPr txBox="1"/>
          <p:nvPr/>
        </p:nvSpPr>
        <p:spPr>
          <a:xfrm>
            <a:off x="488340" y="698425"/>
            <a:ext cx="6096000" cy="1477328"/>
          </a:xfrm>
          <a:prstGeom prst="rect">
            <a:avLst/>
          </a:prstGeom>
          <a:noFill/>
        </p:spPr>
        <p:txBody>
          <a:bodyPr wrap="square">
            <a:spAutoFit/>
          </a:bodyPr>
          <a:lstStyle/>
          <a:p>
            <a:pPr>
              <a:buFont typeface="Arial" panose="020B0604020202020204" pitchFamily="34" charset="0"/>
              <a:buChar char="•"/>
            </a:pPr>
            <a:r>
              <a:rPr lang="en-US" dirty="0"/>
              <a:t>This query helps identify the </a:t>
            </a:r>
            <a:r>
              <a:rPr lang="en-US" b="1" dirty="0"/>
              <a:t>highest gold price</a:t>
            </a:r>
            <a:r>
              <a:rPr lang="en-US" dirty="0"/>
              <a:t> recorded from each </a:t>
            </a:r>
            <a:r>
              <a:rPr lang="en-US" b="1" dirty="0"/>
              <a:t>data source</a:t>
            </a:r>
            <a:r>
              <a:rPr lang="en-US" dirty="0"/>
              <a:t>.</a:t>
            </a:r>
          </a:p>
          <a:p>
            <a:pPr>
              <a:buFont typeface="Arial" panose="020B0604020202020204" pitchFamily="34" charset="0"/>
              <a:buChar char="•"/>
            </a:pPr>
            <a:r>
              <a:rPr lang="en-US" dirty="0"/>
              <a:t>Sorting the results allows you to compare the </a:t>
            </a:r>
            <a:r>
              <a:rPr lang="en-US" b="1" dirty="0"/>
              <a:t>top prices</a:t>
            </a:r>
            <a:r>
              <a:rPr lang="en-US" dirty="0"/>
              <a:t> and easily identify which data source reported the highest gold price.</a:t>
            </a:r>
          </a:p>
        </p:txBody>
      </p:sp>
    </p:spTree>
    <p:extLst>
      <p:ext uri="{BB962C8B-B14F-4D97-AF65-F5344CB8AC3E}">
        <p14:creationId xmlns:p14="http://schemas.microsoft.com/office/powerpoint/2010/main" val="2174110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3EDC9-9430-C490-FA50-58B580F5C628}"/>
              </a:ext>
            </a:extLst>
          </p:cNvPr>
          <p:cNvSpPr>
            <a:spLocks noGrp="1"/>
          </p:cNvSpPr>
          <p:nvPr>
            <p:ph type="title"/>
          </p:nvPr>
        </p:nvSpPr>
        <p:spPr/>
        <p:txBody>
          <a:bodyPr>
            <a:normAutofit/>
          </a:bodyPr>
          <a:lstStyle/>
          <a:p>
            <a:r>
              <a:rPr lang="en-US" sz="7200" dirty="0"/>
              <a:t>Key Takeaways</a:t>
            </a:r>
          </a:p>
        </p:txBody>
      </p:sp>
      <p:sp>
        <p:nvSpPr>
          <p:cNvPr id="4" name="Rectangle 1">
            <a:extLst>
              <a:ext uri="{FF2B5EF4-FFF2-40B4-BE49-F238E27FC236}">
                <a16:creationId xmlns:a16="http://schemas.microsoft.com/office/drawing/2014/main" id="{75D94112-4BB7-F406-1E4F-51AF76ED4DFF}"/>
              </a:ext>
            </a:extLst>
          </p:cNvPr>
          <p:cNvSpPr>
            <a:spLocks noGrp="1" noChangeArrowheads="1"/>
          </p:cNvSpPr>
          <p:nvPr>
            <p:ph sz="quarter" idx="13"/>
          </p:nvPr>
        </p:nvSpPr>
        <p:spPr bwMode="auto">
          <a:xfrm>
            <a:off x="913774" y="2174143"/>
            <a:ext cx="1036445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Gold is an important asset that reacts to changes in the global economy.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Major factors influencing gold prices include inflation, interest rates, economic uncertainty, and geopolitical events.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Understanding gold trends helps in forecasting future market movements and making informed investment decisions. </a:t>
            </a:r>
          </a:p>
        </p:txBody>
      </p:sp>
    </p:spTree>
    <p:extLst>
      <p:ext uri="{BB962C8B-B14F-4D97-AF65-F5344CB8AC3E}">
        <p14:creationId xmlns:p14="http://schemas.microsoft.com/office/powerpoint/2010/main" val="9047188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F1005-93C8-2982-8243-0034215348B3}"/>
              </a:ext>
            </a:extLst>
          </p:cNvPr>
          <p:cNvSpPr>
            <a:spLocks noGrp="1"/>
          </p:cNvSpPr>
          <p:nvPr>
            <p:ph type="title"/>
          </p:nvPr>
        </p:nvSpPr>
        <p:spPr/>
        <p:txBody>
          <a:bodyPr/>
          <a:lstStyle/>
          <a:p>
            <a:r>
              <a:rPr lang="en-US" sz="6600" dirty="0"/>
              <a:t>Conclusion</a:t>
            </a:r>
            <a:endParaRPr lang="en-US" dirty="0"/>
          </a:p>
        </p:txBody>
      </p:sp>
      <p:sp>
        <p:nvSpPr>
          <p:cNvPr id="4" name="Rectangle 1">
            <a:extLst>
              <a:ext uri="{FF2B5EF4-FFF2-40B4-BE49-F238E27FC236}">
                <a16:creationId xmlns:a16="http://schemas.microsoft.com/office/drawing/2014/main" id="{2557E471-989A-ADED-3E8E-539AB2C58013}"/>
              </a:ext>
            </a:extLst>
          </p:cNvPr>
          <p:cNvSpPr>
            <a:spLocks noGrp="1" noChangeArrowheads="1"/>
          </p:cNvSpPr>
          <p:nvPr>
            <p:ph sz="quarter" idx="13"/>
          </p:nvPr>
        </p:nvSpPr>
        <p:spPr bwMode="auto">
          <a:xfrm rot="10800000" flipV="1">
            <a:off x="372879" y="2214694"/>
            <a:ext cx="1144624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Gold remains one of the most reliable indicators of economic sentiment and stability.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By analyzing price trends over time, we can predict how future economic events might affect gold prices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8866340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5EDC-F468-7AC6-98A8-A936C4297A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D8ABBC-4513-9ECD-222B-B002D59F673A}"/>
              </a:ext>
            </a:extLst>
          </p:cNvPr>
          <p:cNvSpPr>
            <a:spLocks noGrp="1"/>
          </p:cNvSpPr>
          <p:nvPr>
            <p:ph sz="quarter" idx="13"/>
          </p:nvPr>
        </p:nvSpPr>
        <p:spPr/>
        <p:txBody>
          <a:bodyPr/>
          <a:lstStyle/>
          <a:p>
            <a:endParaRPr lang="en-US"/>
          </a:p>
        </p:txBody>
      </p:sp>
      <p:pic>
        <p:nvPicPr>
          <p:cNvPr id="4" name="Picture 3" descr="A close up of colorful letters&#10;&#10;Description automatically generated">
            <a:extLst>
              <a:ext uri="{FF2B5EF4-FFF2-40B4-BE49-F238E27FC236}">
                <a16:creationId xmlns:a16="http://schemas.microsoft.com/office/drawing/2014/main" id="{68E69DF7-755B-967D-6057-B0D5FBA9652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544" y="61065"/>
            <a:ext cx="12070912" cy="67463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50517E0E-D7B6-49A0-2D77-77240CE9F0E6}"/>
              </a:ext>
            </a:extLst>
          </p:cNvPr>
          <p:cNvSpPr txBox="1"/>
          <p:nvPr/>
        </p:nvSpPr>
        <p:spPr>
          <a:xfrm>
            <a:off x="70982" y="6087127"/>
            <a:ext cx="12070912" cy="202679"/>
          </a:xfrm>
          <a:prstGeom prst="rect">
            <a:avLst/>
          </a:prstGeom>
        </p:spPr>
        <p:txBody>
          <a:bodyP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ThePhoto by PhotoAuthor is licensed under CCYYSA.</a:t>
            </a:r>
          </a:p>
        </p:txBody>
      </p:sp>
    </p:spTree>
    <p:extLst>
      <p:ext uri="{BB962C8B-B14F-4D97-AF65-F5344CB8AC3E}">
        <p14:creationId xmlns:p14="http://schemas.microsoft.com/office/powerpoint/2010/main" val="5044384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3AD2E-73A5-CEA6-93DE-6DBA3A59C541}"/>
              </a:ext>
            </a:extLst>
          </p:cNvPr>
          <p:cNvSpPr>
            <a:spLocks noGrp="1"/>
          </p:cNvSpPr>
          <p:nvPr>
            <p:ph type="title"/>
          </p:nvPr>
        </p:nvSpPr>
        <p:spPr>
          <a:xfrm>
            <a:off x="687319" y="323550"/>
            <a:ext cx="10364451" cy="1596177"/>
          </a:xfrm>
        </p:spPr>
        <p:txBody>
          <a:bodyPr>
            <a:normAutofit/>
          </a:bodyPr>
          <a:lstStyle/>
          <a:p>
            <a:r>
              <a:rPr lang="en-US" sz="5400" dirty="0"/>
              <a:t>Introduction</a:t>
            </a:r>
          </a:p>
        </p:txBody>
      </p:sp>
      <p:sp>
        <p:nvSpPr>
          <p:cNvPr id="4" name="Rectangle 1">
            <a:extLst>
              <a:ext uri="{FF2B5EF4-FFF2-40B4-BE49-F238E27FC236}">
                <a16:creationId xmlns:a16="http://schemas.microsoft.com/office/drawing/2014/main" id="{E3079FAA-4802-1EFB-3705-51F99606B7D6}"/>
              </a:ext>
            </a:extLst>
          </p:cNvPr>
          <p:cNvSpPr>
            <a:spLocks noGrp="1" noChangeArrowheads="1"/>
          </p:cNvSpPr>
          <p:nvPr>
            <p:ph sz="quarter" idx="13"/>
          </p:nvPr>
        </p:nvSpPr>
        <p:spPr bwMode="auto">
          <a:xfrm>
            <a:off x="913774" y="2117419"/>
            <a:ext cx="991154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Gold as a Safe-Haven Asset</a:t>
            </a:r>
            <a:r>
              <a:rPr kumimoji="0" lang="en-US" altLang="en-US" sz="2800" b="0" i="0" u="none" strike="noStrike" cap="none" normalizeH="0" baseline="0" dirty="0">
                <a:ln>
                  <a:noFill/>
                </a:ln>
                <a:solidFill>
                  <a:schemeClr val="tx1"/>
                </a:solidFill>
                <a:effectLst/>
                <a:latin typeface="Arial" panose="020B0604020202020204" pitchFamily="34" charset="0"/>
              </a:rPr>
              <a:t>: Gold has historically been seen as a "safe-haven" investment, especially during times of economic uncertainty. It’s often used by investors to protect their wealth from inflation or market volatility.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cap="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Gold’s Role in Economic Stability</a:t>
            </a:r>
            <a:r>
              <a:rPr kumimoji="0" lang="en-US" altLang="en-US" sz="2800" b="0" i="0" u="none" strike="noStrike" cap="none" normalizeH="0" baseline="0" dirty="0">
                <a:ln>
                  <a:noFill/>
                </a:ln>
                <a:solidFill>
                  <a:schemeClr val="tx1"/>
                </a:solidFill>
                <a:effectLst/>
                <a:latin typeface="Arial" panose="020B0604020202020204" pitchFamily="34" charset="0"/>
              </a:rPr>
              <a:t>: Gold prices are influenced by multiple factors such as inflation, economic stability, geopolitical tensions, and market speculation. </a:t>
            </a:r>
          </a:p>
        </p:txBody>
      </p:sp>
    </p:spTree>
    <p:extLst>
      <p:ext uri="{BB962C8B-B14F-4D97-AF65-F5344CB8AC3E}">
        <p14:creationId xmlns:p14="http://schemas.microsoft.com/office/powerpoint/2010/main" val="1365849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FA8C9-43B8-1A1C-204F-6D4865EC4F49}"/>
              </a:ext>
            </a:extLst>
          </p:cNvPr>
          <p:cNvSpPr>
            <a:spLocks noGrp="1"/>
          </p:cNvSpPr>
          <p:nvPr>
            <p:ph type="title"/>
          </p:nvPr>
        </p:nvSpPr>
        <p:spPr>
          <a:xfrm>
            <a:off x="637444" y="0"/>
            <a:ext cx="10364451" cy="1596177"/>
          </a:xfrm>
        </p:spPr>
        <p:txBody>
          <a:bodyPr/>
          <a:lstStyle/>
          <a:p>
            <a:r>
              <a:rPr lang="en-US" sz="5400" dirty="0"/>
              <a:t>Importance of Gold Prices</a:t>
            </a:r>
            <a:endParaRPr lang="en-US" dirty="0"/>
          </a:p>
        </p:txBody>
      </p:sp>
      <p:sp>
        <p:nvSpPr>
          <p:cNvPr id="4" name="Rectangle 1">
            <a:extLst>
              <a:ext uri="{FF2B5EF4-FFF2-40B4-BE49-F238E27FC236}">
                <a16:creationId xmlns:a16="http://schemas.microsoft.com/office/drawing/2014/main" id="{2226A7B5-AC8F-EA44-5C9E-AF8F08FAC188}"/>
              </a:ext>
            </a:extLst>
          </p:cNvPr>
          <p:cNvSpPr>
            <a:spLocks noGrp="1" noChangeArrowheads="1"/>
          </p:cNvSpPr>
          <p:nvPr>
            <p:ph sz="quarter" idx="13"/>
          </p:nvPr>
        </p:nvSpPr>
        <p:spPr bwMode="auto">
          <a:xfrm>
            <a:off x="637444" y="1511439"/>
            <a:ext cx="996356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Inflation</a:t>
            </a:r>
            <a:r>
              <a:rPr kumimoji="0" lang="en-US" altLang="en-US" sz="2800" b="0" i="0" u="none" strike="noStrike" cap="none" normalizeH="0" baseline="0" dirty="0">
                <a:ln>
                  <a:noFill/>
                </a:ln>
                <a:solidFill>
                  <a:schemeClr val="tx1"/>
                </a:solidFill>
                <a:effectLst/>
                <a:latin typeface="Arial" panose="020B0604020202020204" pitchFamily="34" charset="0"/>
              </a:rPr>
              <a:t>: When inflation rises, the purchasing power of currencies falls. As a result, investors often turn to gold to protect their savings because gold typically retains value better than fiat currency during inflationary periods.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Economic Uncertainty</a:t>
            </a:r>
            <a:r>
              <a:rPr kumimoji="0" lang="en-US" altLang="en-US" sz="2800" b="0" i="0" u="none" strike="noStrike" cap="none" normalizeH="0" baseline="0" dirty="0">
                <a:ln>
                  <a:noFill/>
                </a:ln>
                <a:solidFill>
                  <a:schemeClr val="tx1"/>
                </a:solidFill>
                <a:effectLst/>
                <a:latin typeface="Arial" panose="020B0604020202020204" pitchFamily="34" charset="0"/>
              </a:rPr>
              <a:t>: Global crises like recessions, wars, or pandemics cause stock markets to become volatile, prompting people to buy gold as a safer investment.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Interest Rates</a:t>
            </a:r>
            <a:r>
              <a:rPr kumimoji="0" lang="en-US" altLang="en-US" sz="2800" b="0" i="0" u="none" strike="noStrike" cap="none" normalizeH="0" baseline="0" dirty="0">
                <a:ln>
                  <a:noFill/>
                </a:ln>
                <a:solidFill>
                  <a:schemeClr val="tx1"/>
                </a:solidFill>
                <a:effectLst/>
                <a:latin typeface="Arial" panose="020B0604020202020204" pitchFamily="34" charset="0"/>
              </a:rPr>
              <a:t>: When interest rates are low, the opportunity cost of holding non-yielding assets like gold is reduced, increasing its attractiveness. </a:t>
            </a:r>
          </a:p>
        </p:txBody>
      </p:sp>
    </p:spTree>
    <p:extLst>
      <p:ext uri="{BB962C8B-B14F-4D97-AF65-F5344CB8AC3E}">
        <p14:creationId xmlns:p14="http://schemas.microsoft.com/office/powerpoint/2010/main" val="13752288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C77ED-48D5-7565-9F69-3E019193C1A3}"/>
              </a:ext>
            </a:extLst>
          </p:cNvPr>
          <p:cNvSpPr>
            <a:spLocks noGrp="1"/>
          </p:cNvSpPr>
          <p:nvPr>
            <p:ph type="title"/>
          </p:nvPr>
        </p:nvSpPr>
        <p:spPr/>
        <p:txBody>
          <a:bodyPr/>
          <a:lstStyle/>
          <a:p>
            <a:r>
              <a:rPr lang="en-US" sz="4800" dirty="0"/>
              <a:t>Overview of Data (2019-2024)</a:t>
            </a:r>
            <a:endParaRPr lang="en-US" dirty="0"/>
          </a:p>
        </p:txBody>
      </p:sp>
      <p:sp>
        <p:nvSpPr>
          <p:cNvPr id="4" name="Rectangle 1">
            <a:extLst>
              <a:ext uri="{FF2B5EF4-FFF2-40B4-BE49-F238E27FC236}">
                <a16:creationId xmlns:a16="http://schemas.microsoft.com/office/drawing/2014/main" id="{8589AC5D-9267-685B-4208-2BE9C44C6D30}"/>
              </a:ext>
            </a:extLst>
          </p:cNvPr>
          <p:cNvSpPr>
            <a:spLocks noGrp="1" noChangeArrowheads="1"/>
          </p:cNvSpPr>
          <p:nvPr>
            <p:ph sz="quarter" idx="13"/>
          </p:nvPr>
        </p:nvSpPr>
        <p:spPr bwMode="auto">
          <a:xfrm>
            <a:off x="913774" y="1553358"/>
            <a:ext cx="962640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The data presented here is based on quarterly gold prices from 2019 to 2024. By including multiple data points within each year, we can see how gold prices react to different global events.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This will allow the audience to see how volatile gold prices are over time and the effect of various economic events on its price. </a:t>
            </a:r>
          </a:p>
        </p:txBody>
      </p:sp>
    </p:spTree>
    <p:extLst>
      <p:ext uri="{BB962C8B-B14F-4D97-AF65-F5344CB8AC3E}">
        <p14:creationId xmlns:p14="http://schemas.microsoft.com/office/powerpoint/2010/main" val="37996405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CA2730-E5CA-3B4E-7FA8-DF74E510179D}"/>
              </a:ext>
            </a:extLst>
          </p:cNvPr>
          <p:cNvPicPr>
            <a:picLocks noChangeAspect="1"/>
          </p:cNvPicPr>
          <p:nvPr/>
        </p:nvPicPr>
        <p:blipFill>
          <a:blip r:embed="rId2"/>
          <a:stretch>
            <a:fillRect/>
          </a:stretch>
        </p:blipFill>
        <p:spPr>
          <a:xfrm>
            <a:off x="806245" y="2580591"/>
            <a:ext cx="6639852" cy="1066949"/>
          </a:xfrm>
          <a:prstGeom prst="rect">
            <a:avLst/>
          </a:prstGeom>
        </p:spPr>
      </p:pic>
      <p:pic>
        <p:nvPicPr>
          <p:cNvPr id="9" name="Picture 8">
            <a:extLst>
              <a:ext uri="{FF2B5EF4-FFF2-40B4-BE49-F238E27FC236}">
                <a16:creationId xmlns:a16="http://schemas.microsoft.com/office/drawing/2014/main" id="{10A05922-31E5-F7A4-7A8A-871B29E59522}"/>
              </a:ext>
            </a:extLst>
          </p:cNvPr>
          <p:cNvPicPr>
            <a:picLocks noChangeAspect="1"/>
          </p:cNvPicPr>
          <p:nvPr/>
        </p:nvPicPr>
        <p:blipFill>
          <a:blip r:embed="rId3"/>
          <a:stretch>
            <a:fillRect/>
          </a:stretch>
        </p:blipFill>
        <p:spPr>
          <a:xfrm>
            <a:off x="806245" y="4085001"/>
            <a:ext cx="1762371" cy="2124371"/>
          </a:xfrm>
          <a:prstGeom prst="rect">
            <a:avLst/>
          </a:prstGeom>
        </p:spPr>
      </p:pic>
      <p:sp>
        <p:nvSpPr>
          <p:cNvPr id="2" name="TextBox 1">
            <a:extLst>
              <a:ext uri="{FF2B5EF4-FFF2-40B4-BE49-F238E27FC236}">
                <a16:creationId xmlns:a16="http://schemas.microsoft.com/office/drawing/2014/main" id="{8351E965-5997-989A-B380-07563FCF52FB}"/>
              </a:ext>
            </a:extLst>
          </p:cNvPr>
          <p:cNvSpPr txBox="1"/>
          <p:nvPr/>
        </p:nvSpPr>
        <p:spPr>
          <a:xfrm>
            <a:off x="806245" y="658761"/>
            <a:ext cx="8868697" cy="769441"/>
          </a:xfrm>
          <a:prstGeom prst="rect">
            <a:avLst/>
          </a:prstGeom>
          <a:noFill/>
        </p:spPr>
        <p:txBody>
          <a:bodyPr wrap="square" rtlCol="0">
            <a:spAutoFit/>
          </a:bodyPr>
          <a:lstStyle/>
          <a:p>
            <a:r>
              <a:rPr lang="en-US" sz="4400" b="1" dirty="0"/>
              <a:t>Find the Average Price for Each Year</a:t>
            </a:r>
            <a:endParaRPr lang="en-US" b="1" dirty="0"/>
          </a:p>
        </p:txBody>
      </p:sp>
      <p:sp>
        <p:nvSpPr>
          <p:cNvPr id="3" name="TextBox 2">
            <a:extLst>
              <a:ext uri="{FF2B5EF4-FFF2-40B4-BE49-F238E27FC236}">
                <a16:creationId xmlns:a16="http://schemas.microsoft.com/office/drawing/2014/main" id="{07D430B5-F563-9EFB-AF76-3809C7BFF358}"/>
              </a:ext>
            </a:extLst>
          </p:cNvPr>
          <p:cNvSpPr txBox="1"/>
          <p:nvPr/>
        </p:nvSpPr>
        <p:spPr>
          <a:xfrm>
            <a:off x="583481" y="1622323"/>
            <a:ext cx="6800545" cy="1533832"/>
          </a:xfrm>
          <a:prstGeom prst="rect">
            <a:avLst/>
          </a:prstGeom>
          <a:noFill/>
        </p:spPr>
        <p:txBody>
          <a:bodyPr wrap="square" rtlCol="0">
            <a:spAutoFit/>
          </a:bodyPr>
          <a:lstStyle/>
          <a:p>
            <a:endParaRPr lang="en-US" dirty="0"/>
          </a:p>
        </p:txBody>
      </p:sp>
      <p:sp>
        <p:nvSpPr>
          <p:cNvPr id="5" name="Rectangle 2">
            <a:extLst>
              <a:ext uri="{FF2B5EF4-FFF2-40B4-BE49-F238E27FC236}">
                <a16:creationId xmlns:a16="http://schemas.microsoft.com/office/drawing/2014/main" id="{5713658A-B129-FE7D-1A99-423E8AD042B1}"/>
              </a:ext>
            </a:extLst>
          </p:cNvPr>
          <p:cNvSpPr>
            <a:spLocks noChangeArrowheads="1"/>
          </p:cNvSpPr>
          <p:nvPr/>
        </p:nvSpPr>
        <p:spPr bwMode="auto">
          <a:xfrm>
            <a:off x="766916" y="17108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query calculates the </a:t>
            </a:r>
            <a:r>
              <a:rPr kumimoji="0" lang="en-US" altLang="en-US" sz="1800" b="1" i="0" u="none" strike="noStrike" cap="none" normalizeH="0" baseline="0" dirty="0">
                <a:ln>
                  <a:noFill/>
                </a:ln>
                <a:solidFill>
                  <a:schemeClr val="tx1"/>
                </a:solidFill>
                <a:effectLst/>
                <a:latin typeface="Arial" panose="020B0604020202020204" pitchFamily="34" charset="0"/>
              </a:rPr>
              <a:t>average</a:t>
            </a:r>
            <a:r>
              <a:rPr kumimoji="0" lang="en-US" altLang="en-US" sz="1800" b="0" i="0" u="none" strike="noStrike" cap="none" normalizeH="0" baseline="0" dirty="0">
                <a:ln>
                  <a:noFill/>
                </a:ln>
                <a:solidFill>
                  <a:schemeClr val="tx1"/>
                </a:solidFill>
                <a:effectLst/>
                <a:latin typeface="Arial" panose="020B0604020202020204" pitchFamily="34" charset="0"/>
              </a:rPr>
              <a:t> gold price for each year.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It's useful to show the overall trend for each year and how gold prices generally behaved during each period. </a:t>
            </a:r>
          </a:p>
        </p:txBody>
      </p:sp>
    </p:spTree>
    <p:extLst>
      <p:ext uri="{BB962C8B-B14F-4D97-AF65-F5344CB8AC3E}">
        <p14:creationId xmlns:p14="http://schemas.microsoft.com/office/powerpoint/2010/main" val="39006536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85FD4DE-72FA-A88D-B3E9-1AA2F17763E7}"/>
              </a:ext>
            </a:extLst>
          </p:cNvPr>
          <p:cNvPicPr>
            <a:picLocks noChangeAspect="1"/>
          </p:cNvPicPr>
          <p:nvPr/>
        </p:nvPicPr>
        <p:blipFill>
          <a:blip r:embed="rId2"/>
          <a:stretch>
            <a:fillRect/>
          </a:stretch>
        </p:blipFill>
        <p:spPr>
          <a:xfrm>
            <a:off x="584215" y="2630754"/>
            <a:ext cx="7640116" cy="1762371"/>
          </a:xfrm>
          <a:prstGeom prst="rect">
            <a:avLst/>
          </a:prstGeom>
        </p:spPr>
      </p:pic>
      <p:pic>
        <p:nvPicPr>
          <p:cNvPr id="9" name="Picture 8">
            <a:extLst>
              <a:ext uri="{FF2B5EF4-FFF2-40B4-BE49-F238E27FC236}">
                <a16:creationId xmlns:a16="http://schemas.microsoft.com/office/drawing/2014/main" id="{33F1B959-CFB7-D51D-39FE-9AE7967B8162}"/>
              </a:ext>
            </a:extLst>
          </p:cNvPr>
          <p:cNvPicPr>
            <a:picLocks noChangeAspect="1"/>
          </p:cNvPicPr>
          <p:nvPr/>
        </p:nvPicPr>
        <p:blipFill>
          <a:blip r:embed="rId3"/>
          <a:stretch>
            <a:fillRect/>
          </a:stretch>
        </p:blipFill>
        <p:spPr>
          <a:xfrm>
            <a:off x="584215" y="4663891"/>
            <a:ext cx="2705478" cy="1895740"/>
          </a:xfrm>
          <a:prstGeom prst="rect">
            <a:avLst/>
          </a:prstGeom>
        </p:spPr>
      </p:pic>
      <p:sp>
        <p:nvSpPr>
          <p:cNvPr id="3" name="TextBox 2">
            <a:extLst>
              <a:ext uri="{FF2B5EF4-FFF2-40B4-BE49-F238E27FC236}">
                <a16:creationId xmlns:a16="http://schemas.microsoft.com/office/drawing/2014/main" id="{BEC93410-CD5B-BD4A-3478-24CD72B696CE}"/>
              </a:ext>
            </a:extLst>
          </p:cNvPr>
          <p:cNvSpPr txBox="1"/>
          <p:nvPr/>
        </p:nvSpPr>
        <p:spPr>
          <a:xfrm>
            <a:off x="584215" y="527297"/>
            <a:ext cx="8894082" cy="707886"/>
          </a:xfrm>
          <a:prstGeom prst="rect">
            <a:avLst/>
          </a:prstGeom>
          <a:noFill/>
        </p:spPr>
        <p:txBody>
          <a:bodyPr wrap="square">
            <a:spAutoFit/>
          </a:bodyPr>
          <a:lstStyle/>
          <a:p>
            <a:r>
              <a:rPr lang="en-US" sz="4000" b="1" dirty="0"/>
              <a:t>Highest and Lowest Gold Prices by Year</a:t>
            </a:r>
            <a:endParaRPr lang="en-US" b="1" dirty="0"/>
          </a:p>
        </p:txBody>
      </p:sp>
      <p:sp>
        <p:nvSpPr>
          <p:cNvPr id="4" name="Rectangle 1">
            <a:extLst>
              <a:ext uri="{FF2B5EF4-FFF2-40B4-BE49-F238E27FC236}">
                <a16:creationId xmlns:a16="http://schemas.microsoft.com/office/drawing/2014/main" id="{873EA4A1-0794-8A12-DFBE-78C1AF252B70}"/>
              </a:ext>
            </a:extLst>
          </p:cNvPr>
          <p:cNvSpPr>
            <a:spLocks noChangeArrowheads="1"/>
          </p:cNvSpPr>
          <p:nvPr/>
        </p:nvSpPr>
        <p:spPr bwMode="auto">
          <a:xfrm>
            <a:off x="584215" y="1370566"/>
            <a:ext cx="12305875"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query calculates the </a:t>
            </a:r>
            <a:r>
              <a:rPr kumimoji="0" lang="en-US" altLang="en-US" sz="1800" b="1" i="0" u="none" strike="noStrike" cap="none" normalizeH="0" baseline="0" dirty="0">
                <a:ln>
                  <a:noFill/>
                </a:ln>
                <a:solidFill>
                  <a:schemeClr val="tx1"/>
                </a:solidFill>
                <a:effectLst/>
                <a:latin typeface="Arial" panose="020B0604020202020204" pitchFamily="34" charset="0"/>
              </a:rPr>
              <a:t>highest</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lowest</a:t>
            </a:r>
            <a:r>
              <a:rPr kumimoji="0" lang="en-US" altLang="en-US" sz="1800" b="0" i="0" u="none" strike="noStrike" cap="none" normalizeH="0" baseline="0" dirty="0">
                <a:ln>
                  <a:noFill/>
                </a:ln>
                <a:solidFill>
                  <a:schemeClr val="tx1"/>
                </a:solidFill>
                <a:effectLst/>
                <a:latin typeface="Arial" panose="020B0604020202020204" pitchFamily="34" charset="0"/>
              </a:rPr>
              <a:t> gold prices for each year.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Unicode MS"/>
              </a:rPr>
              <a:t>MAX(</a:t>
            </a:r>
            <a:r>
              <a:rPr kumimoji="0" lang="en-US" altLang="en-US" sz="2000" b="0" i="0" u="none" strike="noStrike" cap="none" normalizeH="0" baseline="0" dirty="0" err="1">
                <a:ln>
                  <a:noFill/>
                </a:ln>
                <a:solidFill>
                  <a:schemeClr val="tx1"/>
                </a:solidFill>
                <a:effectLst/>
                <a:latin typeface="Arial Unicode MS"/>
              </a:rPr>
              <a:t>price_per_ounce</a:t>
            </a:r>
            <a:r>
              <a:rPr kumimoji="0" lang="en-US" altLang="en-US" sz="20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gives the highest price, and </a:t>
            </a:r>
            <a:r>
              <a:rPr kumimoji="0" lang="en-US" altLang="en-US" sz="2000" b="0" i="0" u="none" strike="noStrike" cap="none" normalizeH="0" baseline="0" dirty="0">
                <a:ln>
                  <a:noFill/>
                </a:ln>
                <a:solidFill>
                  <a:schemeClr val="tx1"/>
                </a:solidFill>
                <a:effectLst/>
                <a:latin typeface="Arial Unicode MS"/>
              </a:rPr>
              <a:t>MIN(</a:t>
            </a:r>
            <a:r>
              <a:rPr kumimoji="0" lang="en-US" altLang="en-US" sz="2000" b="0" i="0" u="none" strike="noStrike" cap="none" normalizeH="0" baseline="0" dirty="0" err="1">
                <a:ln>
                  <a:noFill/>
                </a:ln>
                <a:solidFill>
                  <a:schemeClr val="tx1"/>
                </a:solidFill>
                <a:effectLst/>
                <a:latin typeface="Arial Unicode MS"/>
              </a:rPr>
              <a:t>price_per_ounce</a:t>
            </a:r>
            <a:r>
              <a:rPr kumimoji="0" lang="en-US" altLang="en-US" sz="20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gives the lowest price for each year.</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56485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AD1DDE-2EFE-A7A2-4718-E74E58AA2800}"/>
              </a:ext>
            </a:extLst>
          </p:cNvPr>
          <p:cNvPicPr>
            <a:picLocks noChangeAspect="1"/>
          </p:cNvPicPr>
          <p:nvPr/>
        </p:nvPicPr>
        <p:blipFill>
          <a:blip r:embed="rId2"/>
          <a:stretch>
            <a:fillRect/>
          </a:stretch>
        </p:blipFill>
        <p:spPr>
          <a:xfrm>
            <a:off x="581643" y="2866466"/>
            <a:ext cx="6744641" cy="1400370"/>
          </a:xfrm>
          <a:prstGeom prst="rect">
            <a:avLst/>
          </a:prstGeom>
        </p:spPr>
      </p:pic>
      <p:pic>
        <p:nvPicPr>
          <p:cNvPr id="5" name="Picture 4">
            <a:extLst>
              <a:ext uri="{FF2B5EF4-FFF2-40B4-BE49-F238E27FC236}">
                <a16:creationId xmlns:a16="http://schemas.microsoft.com/office/drawing/2014/main" id="{5B5BF53A-196F-858C-0DA8-BB05109CBD65}"/>
              </a:ext>
            </a:extLst>
          </p:cNvPr>
          <p:cNvPicPr>
            <a:picLocks noChangeAspect="1"/>
          </p:cNvPicPr>
          <p:nvPr/>
        </p:nvPicPr>
        <p:blipFill>
          <a:blip r:embed="rId3"/>
          <a:stretch>
            <a:fillRect/>
          </a:stretch>
        </p:blipFill>
        <p:spPr>
          <a:xfrm>
            <a:off x="581643" y="4577281"/>
            <a:ext cx="2856716" cy="1980835"/>
          </a:xfrm>
          <a:prstGeom prst="rect">
            <a:avLst/>
          </a:prstGeom>
        </p:spPr>
      </p:pic>
      <p:sp>
        <p:nvSpPr>
          <p:cNvPr id="4" name="TextBox 3">
            <a:extLst>
              <a:ext uri="{FF2B5EF4-FFF2-40B4-BE49-F238E27FC236}">
                <a16:creationId xmlns:a16="http://schemas.microsoft.com/office/drawing/2014/main" id="{A2307655-A416-5A58-A2BC-F7726FD5E5D4}"/>
              </a:ext>
            </a:extLst>
          </p:cNvPr>
          <p:cNvSpPr txBox="1"/>
          <p:nvPr/>
        </p:nvSpPr>
        <p:spPr>
          <a:xfrm>
            <a:off x="744319" y="619432"/>
            <a:ext cx="8812635" cy="584775"/>
          </a:xfrm>
          <a:prstGeom prst="rect">
            <a:avLst/>
          </a:prstGeom>
          <a:noFill/>
        </p:spPr>
        <p:txBody>
          <a:bodyPr wrap="square">
            <a:spAutoFit/>
          </a:bodyPr>
          <a:lstStyle/>
          <a:p>
            <a:r>
              <a:rPr lang="en-US" sz="3200" b="1" dirty="0"/>
              <a:t>Query for a Specific Month (e.g., February 2020):</a:t>
            </a:r>
            <a:endParaRPr lang="en-US" b="1" dirty="0"/>
          </a:p>
        </p:txBody>
      </p:sp>
      <p:sp>
        <p:nvSpPr>
          <p:cNvPr id="7" name="Rectangle 2">
            <a:extLst>
              <a:ext uri="{FF2B5EF4-FFF2-40B4-BE49-F238E27FC236}">
                <a16:creationId xmlns:a16="http://schemas.microsoft.com/office/drawing/2014/main" id="{60AC460B-1757-4B92-2BD1-8DBAD17B30F4}"/>
              </a:ext>
            </a:extLst>
          </p:cNvPr>
          <p:cNvSpPr>
            <a:spLocks noChangeArrowheads="1"/>
          </p:cNvSpPr>
          <p:nvPr/>
        </p:nvSpPr>
        <p:spPr bwMode="auto">
          <a:xfrm rot="10800000" flipV="1">
            <a:off x="383458" y="1371081"/>
            <a:ext cx="11808542"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0" i="0" u="none" strike="noStrike" cap="none" normalizeH="0" baseline="0" dirty="0">
                <a:ln>
                  <a:noFill/>
                </a:ln>
                <a:solidFill>
                  <a:schemeClr val="tx1"/>
                </a:solidFill>
                <a:effectLst/>
                <a:latin typeface="Arial Unicode MS"/>
              </a:rPr>
              <a:t>WHERE</a:t>
            </a:r>
            <a:r>
              <a:rPr kumimoji="0" lang="en-US" altLang="en-US" sz="1600" b="0" i="0" u="none" strike="noStrike" cap="none" normalizeH="0" baseline="0" dirty="0">
                <a:ln>
                  <a:noFill/>
                </a:ln>
                <a:solidFill>
                  <a:schemeClr val="tx1"/>
                </a:solidFill>
                <a:effectLst/>
              </a:rPr>
              <a:t> clause filters the records for </a:t>
            </a:r>
            <a:r>
              <a:rPr kumimoji="0" lang="en-US" altLang="en-US" sz="1600" b="1" i="0" u="none" strike="noStrike" cap="none" normalizeH="0" baseline="0" dirty="0">
                <a:ln>
                  <a:noFill/>
                </a:ln>
                <a:solidFill>
                  <a:schemeClr val="tx1"/>
                </a:solidFill>
                <a:effectLst/>
                <a:latin typeface="Arial" panose="020B0604020202020204" pitchFamily="34" charset="0"/>
              </a:rPr>
              <a:t>February 2020</a:t>
            </a:r>
            <a:r>
              <a:rPr kumimoji="0" lang="en-US" altLang="en-US" sz="1600" b="0" i="0" u="none" strike="noStrike" cap="none" normalizeH="0" baseline="0" dirty="0">
                <a:ln>
                  <a:noFill/>
                </a:ln>
                <a:solidFill>
                  <a:schemeClr val="tx1"/>
                </a:solidFill>
                <a:effectLst/>
                <a:latin typeface="Arial" panose="020B0604020202020204" pitchFamily="34" charset="0"/>
              </a:rPr>
              <a:t> (month </a:t>
            </a:r>
            <a:r>
              <a:rPr kumimoji="0" lang="en-US" altLang="en-US" sz="1600" b="0" i="0" u="none" strike="noStrike" cap="none" normalizeH="0" baseline="0" dirty="0">
                <a:ln>
                  <a:noFill/>
                </a:ln>
                <a:solidFill>
                  <a:schemeClr val="tx1"/>
                </a:solidFill>
                <a:effectLst/>
                <a:latin typeface="Arial Unicode MS"/>
              </a:rPr>
              <a:t>1</a:t>
            </a:r>
            <a:r>
              <a:rPr kumimoji="0" lang="en-US" altLang="en-US" sz="1600" b="0" i="0" u="none" strike="noStrike" cap="none" normalizeH="0" baseline="0" dirty="0">
                <a:ln>
                  <a:noFill/>
                </a:ln>
                <a:solidFill>
                  <a:schemeClr val="tx1"/>
                </a:solidFill>
                <a:effectLst/>
              </a:rPr>
              <a:t> and year </a:t>
            </a:r>
            <a:r>
              <a:rPr kumimoji="0" lang="en-US" altLang="en-US" sz="1600" b="0" i="0" u="none" strike="noStrike" cap="none" normalizeH="0" baseline="0" dirty="0">
                <a:ln>
                  <a:noFill/>
                </a:ln>
                <a:solidFill>
                  <a:schemeClr val="tx1"/>
                </a:solidFill>
                <a:effectLst/>
                <a:latin typeface="Arial Unicode MS"/>
              </a:rPr>
              <a:t>2020</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21623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1A997F-47A5-CC28-BFB3-38D745925BBB}"/>
              </a:ext>
            </a:extLst>
          </p:cNvPr>
          <p:cNvPicPr>
            <a:picLocks noChangeAspect="1"/>
          </p:cNvPicPr>
          <p:nvPr/>
        </p:nvPicPr>
        <p:blipFill>
          <a:blip r:embed="rId2"/>
          <a:stretch>
            <a:fillRect/>
          </a:stretch>
        </p:blipFill>
        <p:spPr>
          <a:xfrm>
            <a:off x="558302" y="2340718"/>
            <a:ext cx="5868219" cy="1390844"/>
          </a:xfrm>
          <a:prstGeom prst="rect">
            <a:avLst/>
          </a:prstGeom>
        </p:spPr>
      </p:pic>
      <p:pic>
        <p:nvPicPr>
          <p:cNvPr id="5" name="Picture 4">
            <a:extLst>
              <a:ext uri="{FF2B5EF4-FFF2-40B4-BE49-F238E27FC236}">
                <a16:creationId xmlns:a16="http://schemas.microsoft.com/office/drawing/2014/main" id="{C88789B9-E092-B433-3B58-1A653B196B66}"/>
              </a:ext>
            </a:extLst>
          </p:cNvPr>
          <p:cNvPicPr>
            <a:picLocks noChangeAspect="1"/>
          </p:cNvPicPr>
          <p:nvPr/>
        </p:nvPicPr>
        <p:blipFill>
          <a:blip r:embed="rId3"/>
          <a:stretch>
            <a:fillRect/>
          </a:stretch>
        </p:blipFill>
        <p:spPr>
          <a:xfrm>
            <a:off x="558302" y="4212482"/>
            <a:ext cx="2010056" cy="2394795"/>
          </a:xfrm>
          <a:prstGeom prst="rect">
            <a:avLst/>
          </a:prstGeom>
        </p:spPr>
      </p:pic>
      <p:sp>
        <p:nvSpPr>
          <p:cNvPr id="4" name="TextBox 3">
            <a:extLst>
              <a:ext uri="{FF2B5EF4-FFF2-40B4-BE49-F238E27FC236}">
                <a16:creationId xmlns:a16="http://schemas.microsoft.com/office/drawing/2014/main" id="{C3BAEFB4-2ADB-D21A-EA81-30DF1DDE2783}"/>
              </a:ext>
            </a:extLst>
          </p:cNvPr>
          <p:cNvSpPr txBox="1"/>
          <p:nvPr/>
        </p:nvSpPr>
        <p:spPr>
          <a:xfrm>
            <a:off x="636960" y="250723"/>
            <a:ext cx="7985930" cy="584775"/>
          </a:xfrm>
          <a:prstGeom prst="rect">
            <a:avLst/>
          </a:prstGeom>
          <a:noFill/>
        </p:spPr>
        <p:txBody>
          <a:bodyPr wrap="square">
            <a:spAutoFit/>
          </a:bodyPr>
          <a:lstStyle/>
          <a:p>
            <a:r>
              <a:rPr lang="en-US" sz="3200" b="1" dirty="0"/>
              <a:t>Count the Number of Entries for Each Year</a:t>
            </a:r>
            <a:endParaRPr lang="en-US" b="1" dirty="0"/>
          </a:p>
        </p:txBody>
      </p:sp>
      <p:sp>
        <p:nvSpPr>
          <p:cNvPr id="6" name="Rectangle 1">
            <a:extLst>
              <a:ext uri="{FF2B5EF4-FFF2-40B4-BE49-F238E27FC236}">
                <a16:creationId xmlns:a16="http://schemas.microsoft.com/office/drawing/2014/main" id="{06BA75D2-7CD8-AD9A-9A4B-F3A7416621C7}"/>
              </a:ext>
            </a:extLst>
          </p:cNvPr>
          <p:cNvSpPr>
            <a:spLocks noChangeArrowheads="1"/>
          </p:cNvSpPr>
          <p:nvPr/>
        </p:nvSpPr>
        <p:spPr bwMode="auto">
          <a:xfrm>
            <a:off x="636960" y="15043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This query counts how many records exist for each year.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It is useful to determine if the data is consistent (with quarterly data, there should be four entries per year). </a:t>
            </a:r>
          </a:p>
        </p:txBody>
      </p:sp>
    </p:spTree>
    <p:extLst>
      <p:ext uri="{BB962C8B-B14F-4D97-AF65-F5344CB8AC3E}">
        <p14:creationId xmlns:p14="http://schemas.microsoft.com/office/powerpoint/2010/main" val="405496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FB841E-8A4E-A873-17B8-EE9C3450FDF8}"/>
              </a:ext>
            </a:extLst>
          </p:cNvPr>
          <p:cNvPicPr>
            <a:picLocks noChangeAspect="1"/>
          </p:cNvPicPr>
          <p:nvPr/>
        </p:nvPicPr>
        <p:blipFill>
          <a:blip r:embed="rId2"/>
          <a:stretch>
            <a:fillRect/>
          </a:stretch>
        </p:blipFill>
        <p:spPr>
          <a:xfrm>
            <a:off x="648736" y="2651855"/>
            <a:ext cx="6592220" cy="1400370"/>
          </a:xfrm>
          <a:prstGeom prst="rect">
            <a:avLst/>
          </a:prstGeom>
        </p:spPr>
      </p:pic>
      <p:pic>
        <p:nvPicPr>
          <p:cNvPr id="5" name="Picture 4">
            <a:extLst>
              <a:ext uri="{FF2B5EF4-FFF2-40B4-BE49-F238E27FC236}">
                <a16:creationId xmlns:a16="http://schemas.microsoft.com/office/drawing/2014/main" id="{57140607-C357-E1D2-5F1C-70A77CC2FB4C}"/>
              </a:ext>
            </a:extLst>
          </p:cNvPr>
          <p:cNvPicPr>
            <a:picLocks noChangeAspect="1"/>
          </p:cNvPicPr>
          <p:nvPr/>
        </p:nvPicPr>
        <p:blipFill>
          <a:blip r:embed="rId3"/>
          <a:stretch>
            <a:fillRect/>
          </a:stretch>
        </p:blipFill>
        <p:spPr>
          <a:xfrm>
            <a:off x="648736" y="4205883"/>
            <a:ext cx="2057687" cy="2457793"/>
          </a:xfrm>
          <a:prstGeom prst="rect">
            <a:avLst/>
          </a:prstGeom>
        </p:spPr>
      </p:pic>
      <p:sp>
        <p:nvSpPr>
          <p:cNvPr id="4" name="TextBox 3">
            <a:extLst>
              <a:ext uri="{FF2B5EF4-FFF2-40B4-BE49-F238E27FC236}">
                <a16:creationId xmlns:a16="http://schemas.microsoft.com/office/drawing/2014/main" id="{A89EA0A2-4FEE-2210-7164-4AD0F3086831}"/>
              </a:ext>
            </a:extLst>
          </p:cNvPr>
          <p:cNvSpPr txBox="1"/>
          <p:nvPr/>
        </p:nvSpPr>
        <p:spPr>
          <a:xfrm>
            <a:off x="648736" y="194324"/>
            <a:ext cx="10707522" cy="584775"/>
          </a:xfrm>
          <a:prstGeom prst="rect">
            <a:avLst/>
          </a:prstGeom>
          <a:noFill/>
        </p:spPr>
        <p:txBody>
          <a:bodyPr wrap="square">
            <a:spAutoFit/>
          </a:bodyPr>
          <a:lstStyle/>
          <a:p>
            <a:r>
              <a:rPr lang="en-US" sz="3200" b="1" dirty="0"/>
              <a:t>Find the Gold Price on Specific Dates (e.g., March 1, 2020)</a:t>
            </a:r>
            <a:endParaRPr lang="en-US" b="1" dirty="0"/>
          </a:p>
        </p:txBody>
      </p:sp>
      <p:sp>
        <p:nvSpPr>
          <p:cNvPr id="7" name="Rectangle 1">
            <a:extLst>
              <a:ext uri="{FF2B5EF4-FFF2-40B4-BE49-F238E27FC236}">
                <a16:creationId xmlns:a16="http://schemas.microsoft.com/office/drawing/2014/main" id="{7D7C2538-FAE0-7C8F-2AF3-D90F5C7E0188}"/>
              </a:ext>
            </a:extLst>
          </p:cNvPr>
          <p:cNvSpPr>
            <a:spLocks noChangeArrowheads="1"/>
          </p:cNvSpPr>
          <p:nvPr/>
        </p:nvSpPr>
        <p:spPr bwMode="auto">
          <a:xfrm rot="10800000" flipV="1">
            <a:off x="648736" y="901844"/>
            <a:ext cx="1023557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subquery focuses on a specific date (March 31, 2020) to show how gold prices behaved on that day. You could change the date to any other point of interest, such as the start or end of the pandemic.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can highlight how events, like the COVID-19 lockdowns, specifically impacted gold prices. </a:t>
            </a:r>
          </a:p>
        </p:txBody>
      </p:sp>
    </p:spTree>
    <p:extLst>
      <p:ext uri="{BB962C8B-B14F-4D97-AF65-F5344CB8AC3E}">
        <p14:creationId xmlns:p14="http://schemas.microsoft.com/office/powerpoint/2010/main" val="2311018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 Boardroom</Template>
  <TotalTime>174</TotalTime>
  <Words>613</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Unicode MS</vt:lpstr>
      <vt:lpstr>Calibri</vt:lpstr>
      <vt:lpstr>Tw Cen MT</vt:lpstr>
      <vt:lpstr>Droplet</vt:lpstr>
      <vt:lpstr>GOLD PRICES ANALYSIS 2019 TO 2024 ( CASE STUDY )</vt:lpstr>
      <vt:lpstr>Introduction</vt:lpstr>
      <vt:lpstr>Importance of Gold Prices</vt:lpstr>
      <vt:lpstr>Overview of Data (2019-2024)</vt:lpstr>
      <vt:lpstr>PowerPoint Presentation</vt:lpstr>
      <vt:lpstr>PowerPoint Presentation</vt:lpstr>
      <vt:lpstr>PowerPoint Presentation</vt:lpstr>
      <vt:lpstr>PowerPoint Presentation</vt:lpstr>
      <vt:lpstr>PowerPoint Presentation</vt:lpstr>
      <vt:lpstr>PowerPoint Presentation</vt:lpstr>
      <vt:lpstr>Key Takeaways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shivam GUPTA</dc:creator>
  <cp:lastModifiedBy>shivam GUPTA</cp:lastModifiedBy>
  <cp:revision>18</cp:revision>
  <dcterms:created xsi:type="dcterms:W3CDTF">2024-11-13T18:31:53Z</dcterms:created>
  <dcterms:modified xsi:type="dcterms:W3CDTF">2024-11-30T09:34:10Z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